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customXml/itemProps39.xml" ContentType="application/vnd.openxmlformats-officedocument.customXmlProperties+xml"/>
  <Override PartName="/customXml/itemProps40.xml" ContentType="application/vnd.openxmlformats-officedocument.customXmlProperties+xml"/>
  <Override PartName="/customXml/itemProps41.xml" ContentType="application/vnd.openxmlformats-officedocument.customXmlProperties+xml"/>
  <Override PartName="/customXml/itemProps42.xml" ContentType="application/vnd.openxmlformats-officedocument.customXmlProperties+xml"/>
  <Override PartName="/customXml/itemProps43.xml" ContentType="application/vnd.openxmlformats-officedocument.customXmlProperties+xml"/>
  <Override PartName="/customXml/itemProps44.xml" ContentType="application/vnd.openxmlformats-officedocument.customXmlProperties+xml"/>
  <Override PartName="/customXml/itemProps45.xml" ContentType="application/vnd.openxmlformats-officedocument.customXmlProperties+xml"/>
  <Override PartName="/customXml/itemProps46.xml" ContentType="application/vnd.openxmlformats-officedocument.customXmlProperties+xml"/>
  <Override PartName="/customXml/itemProps47.xml" ContentType="application/vnd.openxmlformats-officedocument.customXmlProperties+xml"/>
  <Override PartName="/customXml/itemProps48.xml" ContentType="application/vnd.openxmlformats-officedocument.customXmlProperties+xml"/>
  <Override PartName="/customXml/itemProps49.xml" ContentType="application/vnd.openxmlformats-officedocument.customXmlProperties+xml"/>
  <Override PartName="/customXml/itemProps50.xml" ContentType="application/vnd.openxmlformats-officedocument.customXmlProperties+xml"/>
  <Override PartName="/customXml/itemProps51.xml" ContentType="application/vnd.openxmlformats-officedocument.customXmlProperties+xml"/>
  <Override PartName="/customXml/itemProps52.xml" ContentType="application/vnd.openxmlformats-officedocument.customXmlProperties+xml"/>
  <Override PartName="/customXml/itemProps53.xml" ContentType="application/vnd.openxmlformats-officedocument.customXmlProperties+xml"/>
  <Override PartName="/customXml/itemProps54.xml" ContentType="application/vnd.openxmlformats-officedocument.customXmlProperties+xml"/>
  <Override PartName="/customXml/itemProps55.xml" ContentType="application/vnd.openxmlformats-officedocument.customXmlProperties+xml"/>
  <Override PartName="/customXml/itemProps56.xml" ContentType="application/vnd.openxmlformats-officedocument.customXmlProperties+xml"/>
  <Override PartName="/customXml/itemProps57.xml" ContentType="application/vnd.openxmlformats-officedocument.customXmlProperties+xml"/>
  <Override PartName="/customXml/itemProps58.xml" ContentType="application/vnd.openxmlformats-officedocument.customXmlProperties+xml"/>
  <Override PartName="/customXml/itemProps59.xml" ContentType="application/vnd.openxmlformats-officedocument.customXmlProperties+xml"/>
  <Override PartName="/customXml/itemProps60.xml" ContentType="application/vnd.openxmlformats-officedocument.customXmlProperties+xml"/>
  <Override PartName="/customXml/itemProps61.xml" ContentType="application/vnd.openxmlformats-officedocument.customXmlProperties+xml"/>
  <Override PartName="/customXml/itemProps62.xml" ContentType="application/vnd.openxmlformats-officedocument.customXmlProperties+xml"/>
  <Override PartName="/customXml/itemProps63.xml" ContentType="application/vnd.openxmlformats-officedocument.customXmlProperties+xml"/>
  <Override PartName="/customXml/itemProps64.xml" ContentType="application/vnd.openxmlformats-officedocument.customXmlProperties+xml"/>
  <Override PartName="/customXml/itemProps65.xml" ContentType="application/vnd.openxmlformats-officedocument.customXmlProperties+xml"/>
  <Override PartName="/customXml/itemProps66.xml" ContentType="application/vnd.openxmlformats-officedocument.customXmlProperties+xml"/>
  <Override PartName="/customXml/itemProps67.xml" ContentType="application/vnd.openxmlformats-officedocument.customXmlProperties+xml"/>
  <Override PartName="/customXml/itemProps68.xml" ContentType="application/vnd.openxmlformats-officedocument.customXmlProperties+xml"/>
  <Override PartName="/customXml/itemProps69.xml" ContentType="application/vnd.openxmlformats-officedocument.customXmlProperties+xml"/>
  <Override PartName="/customXml/itemProps70.xml" ContentType="application/vnd.openxmlformats-officedocument.customXmlProperties+xml"/>
  <Override PartName="/customXml/itemProps71.xml" ContentType="application/vnd.openxmlformats-officedocument.customXmlProperties+xml"/>
  <Override PartName="/customXml/itemProps72.xml" ContentType="application/vnd.openxmlformats-officedocument.customXmlProperties+xml"/>
  <Override PartName="/customXml/itemProps73.xml" ContentType="application/vnd.openxmlformats-officedocument.customXmlProperties+xml"/>
  <Override PartName="/customXml/itemProps74.xml" ContentType="application/vnd.openxmlformats-officedocument.customXmlProperties+xml"/>
  <Override PartName="/customXml/itemProps75.xml" ContentType="application/vnd.openxmlformats-officedocument.customXmlProperties+xml"/>
  <Override PartName="/customXml/itemProps76.xml" ContentType="application/vnd.openxmlformats-officedocument.customXmlProperties+xml"/>
  <Override PartName="/customXml/itemProps77.xml" ContentType="application/vnd.openxmlformats-officedocument.customXmlProperties+xml"/>
  <Override PartName="/customXml/itemProps78.xml" ContentType="application/vnd.openxmlformats-officedocument.customXmlProperties+xml"/>
  <Override PartName="/customXml/itemProps79.xml" ContentType="application/vnd.openxmlformats-officedocument.customXmlProperties+xml"/>
  <Override PartName="/customXml/itemProps80.xml" ContentType="application/vnd.openxmlformats-officedocument.customXmlProperties+xml"/>
  <Override PartName="/customXml/itemProps81.xml" ContentType="application/vnd.openxmlformats-officedocument.customXmlProperties+xml"/>
  <Override PartName="/customXml/itemProps82.xml" ContentType="application/vnd.openxmlformats-officedocument.customXmlProperties+xml"/>
  <Override PartName="/customXml/itemProps83.xml" ContentType="application/vnd.openxmlformats-officedocument.customXmlProperties+xml"/>
  <Override PartName="/customXml/itemProps84.xml" ContentType="application/vnd.openxmlformats-officedocument.customXmlProperties+xml"/>
  <Override PartName="/customXml/itemProps85.xml" ContentType="application/vnd.openxmlformats-officedocument.customXmlProperties+xml"/>
  <Override PartName="/customXml/itemProps86.xml" ContentType="application/vnd.openxmlformats-officedocument.customXmlProperties+xml"/>
  <Override PartName="/customXml/itemProps87.xml" ContentType="application/vnd.openxmlformats-officedocument.customXmlProperties+xml"/>
  <Override PartName="/customXml/itemProps88.xml" ContentType="application/vnd.openxmlformats-officedocument.customXmlProperties+xml"/>
  <Override PartName="/customXml/itemProps89.xml" ContentType="application/vnd.openxmlformats-officedocument.customXmlProperties+xml"/>
  <Override PartName="/customXml/itemProps90.xml" ContentType="application/vnd.openxmlformats-officedocument.customXmlProperties+xml"/>
  <Override PartName="/customXml/itemProps91.xml" ContentType="application/vnd.openxmlformats-officedocument.customXmlProperties+xml"/>
  <Override PartName="/customXml/itemProps92.xml" ContentType="application/vnd.openxmlformats-officedocument.customXmlProperties+xml"/>
  <Override PartName="/customXml/itemProps9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94"/>
    <p:sldMasterId id="2147483681" r:id="rId95"/>
  </p:sldMasterIdLst>
  <p:sldIdLst>
    <p:sldId id="2145706196" r:id="rId96"/>
    <p:sldId id="2145706194" r:id="rId97"/>
    <p:sldId id="2145706195" r:id="rId98"/>
    <p:sldId id="2147479364" r:id="rId99"/>
    <p:sldId id="2145706197" r:id="rId100"/>
    <p:sldId id="2147478911" r:id="rId101"/>
    <p:sldId id="2147478913" r:id="rId102"/>
    <p:sldId id="2147478876" r:id="rId103"/>
    <p:sldId id="2147478916" r:id="rId104"/>
    <p:sldId id="2147478917" r:id="rId105"/>
    <p:sldId id="2147478918" r:id="rId106"/>
    <p:sldId id="2147478919" r:id="rId107"/>
    <p:sldId id="2147478915" r:id="rId108"/>
    <p:sldId id="2147478910" r:id="rId109"/>
    <p:sldId id="2147478922" r:id="rId110"/>
    <p:sldId id="2147478942" r:id="rId111"/>
    <p:sldId id="2147478921" r:id="rId112"/>
    <p:sldId id="2147479337" r:id="rId113"/>
    <p:sldId id="2147479338" r:id="rId114"/>
    <p:sldId id="2147479334" r:id="rId115"/>
    <p:sldId id="2147478929" r:id="rId116"/>
    <p:sldId id="2147479340" r:id="rId117"/>
    <p:sldId id="2147479341" r:id="rId118"/>
    <p:sldId id="9381" r:id="rId119"/>
    <p:sldId id="2147479365" r:id="rId120"/>
    <p:sldId id="2147479422" r:id="rId121"/>
    <p:sldId id="2147479380" r:id="rId122"/>
    <p:sldId id="2147478934" r:id="rId123"/>
    <p:sldId id="2147478935" r:id="rId124"/>
    <p:sldId id="2147478937" r:id="rId125"/>
    <p:sldId id="2147478938" r:id="rId126"/>
    <p:sldId id="9400" r:id="rId127"/>
    <p:sldId id="9401" r:id="rId128"/>
    <p:sldId id="2147478941" r:id="rId129"/>
    <p:sldId id="2147479421" r:id="rId130"/>
    <p:sldId id="2147479382" r:id="rId131"/>
    <p:sldId id="2147479457" r:id="rId132"/>
    <p:sldId id="2147479458" r:id="rId133"/>
    <p:sldId id="2147479443" r:id="rId134"/>
    <p:sldId id="2145706242" r:id="rId135"/>
    <p:sldId id="2147478969" r:id="rId136"/>
    <p:sldId id="2147479444" r:id="rId137"/>
    <p:sldId id="2147479446" r:id="rId138"/>
    <p:sldId id="2147479445" r:id="rId139"/>
    <p:sldId id="2147479447" r:id="rId140"/>
    <p:sldId id="2147479448" r:id="rId141"/>
    <p:sldId id="2147479449" r:id="rId142"/>
    <p:sldId id="2147479450" r:id="rId143"/>
    <p:sldId id="2147479451" r:id="rId144"/>
    <p:sldId id="2147479453" r:id="rId145"/>
    <p:sldId id="2147479452" r:id="rId146"/>
    <p:sldId id="2147479454" r:id="rId147"/>
    <p:sldId id="2147479455" r:id="rId148"/>
    <p:sldId id="2147479456" r:id="rId149"/>
    <p:sldId id="2147479397" r:id="rId150"/>
    <p:sldId id="2147479404" r:id="rId151"/>
    <p:sldId id="2147478978" r:id="rId152"/>
    <p:sldId id="2147478979" r:id="rId153"/>
    <p:sldId id="9382" r:id="rId154"/>
    <p:sldId id="3625" r:id="rId155"/>
    <p:sldId id="2147479407" r:id="rId156"/>
    <p:sldId id="2147479409" r:id="rId157"/>
    <p:sldId id="2147479459" r:id="rId158"/>
    <p:sldId id="2147479412" r:id="rId159"/>
    <p:sldId id="9406" r:id="rId160"/>
    <p:sldId id="2147479416" r:id="rId161"/>
    <p:sldId id="2147479400" r:id="rId162"/>
    <p:sldId id="2147479460" r:id="rId163"/>
    <p:sldId id="2147478885" r:id="rId16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zione" id="{46BFB31B-B00B-4CC5-982B-9D950DDDF7EB}">
          <p14:sldIdLst>
            <p14:sldId id="2145706196"/>
            <p14:sldId id="2145706194"/>
            <p14:sldId id="2145706195"/>
            <p14:sldId id="2147479364"/>
          </p14:sldIdLst>
        </p14:section>
        <p14:section name="Qualità dell'aria" id="{BE229F9F-E6AB-4921-BF97-DB1CBEBB30A9}">
          <p14:sldIdLst>
            <p14:sldId id="2145706197"/>
            <p14:sldId id="2147478911"/>
            <p14:sldId id="2147478913"/>
            <p14:sldId id="2147478876"/>
            <p14:sldId id="2147478916"/>
            <p14:sldId id="2147478917"/>
            <p14:sldId id="2147478918"/>
            <p14:sldId id="2147478919"/>
            <p14:sldId id="2147478915"/>
          </p14:sldIdLst>
        </p14:section>
        <p14:section name="Inquinanti esterni" id="{17581181-07A2-49A4-9038-31268B09D2B2}">
          <p14:sldIdLst>
            <p14:sldId id="2147478910"/>
            <p14:sldId id="2147478922"/>
            <p14:sldId id="2147478942"/>
            <p14:sldId id="2147478921"/>
            <p14:sldId id="2147479337"/>
            <p14:sldId id="2147479338"/>
            <p14:sldId id="2147479334"/>
            <p14:sldId id="2147478929"/>
            <p14:sldId id="2147479340"/>
            <p14:sldId id="2147479341"/>
            <p14:sldId id="9381"/>
            <p14:sldId id="2147479365"/>
            <p14:sldId id="2147479422"/>
          </p14:sldIdLst>
        </p14:section>
        <p14:section name="Inquinanti interni" id="{16CFD8CB-D63C-4724-A6E5-B3B94D95D43A}">
          <p14:sldIdLst>
            <p14:sldId id="2147479380"/>
            <p14:sldId id="2147478934"/>
            <p14:sldId id="2147478935"/>
            <p14:sldId id="2147478937"/>
            <p14:sldId id="2147478938"/>
            <p14:sldId id="9400"/>
            <p14:sldId id="9401"/>
            <p14:sldId id="2147478941"/>
            <p14:sldId id="2147479421"/>
          </p14:sldIdLst>
        </p14:section>
        <p14:section name="Normativa" id="{64CE7CCC-F4CA-4A5B-B501-D2909EA65E25}">
          <p14:sldIdLst>
            <p14:sldId id="2147479382"/>
            <p14:sldId id="2147479457"/>
            <p14:sldId id="2147479458"/>
            <p14:sldId id="2147479443"/>
            <p14:sldId id="2145706242"/>
            <p14:sldId id="2147478969"/>
            <p14:sldId id="2147479444"/>
            <p14:sldId id="2147479446"/>
            <p14:sldId id="2147479445"/>
            <p14:sldId id="2147479447"/>
            <p14:sldId id="2147479448"/>
            <p14:sldId id="2147479449"/>
            <p14:sldId id="2147479450"/>
            <p14:sldId id="2147479451"/>
            <p14:sldId id="2147479453"/>
            <p14:sldId id="2147479452"/>
            <p14:sldId id="2147479454"/>
            <p14:sldId id="2147479455"/>
            <p14:sldId id="2147479456"/>
            <p14:sldId id="2147479397"/>
            <p14:sldId id="2147479404"/>
            <p14:sldId id="2147478978"/>
            <p14:sldId id="2147478979"/>
            <p14:sldId id="9382"/>
            <p14:sldId id="3625"/>
            <p14:sldId id="2147479407"/>
            <p14:sldId id="2147479409"/>
            <p14:sldId id="2147479459"/>
            <p14:sldId id="2147479412"/>
            <p14:sldId id="9406"/>
            <p14:sldId id="2147479416"/>
            <p14:sldId id="2147479400"/>
            <p14:sldId id="2147479460"/>
            <p14:sldId id="214747888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D5E"/>
    <a:srgbClr val="FF8F8F"/>
    <a:srgbClr val="343750"/>
    <a:srgbClr val="C00000"/>
    <a:srgbClr val="8D91B5"/>
    <a:srgbClr val="FFA3A3"/>
    <a:srgbClr val="9DA0BF"/>
    <a:srgbClr val="B0E2CA"/>
    <a:srgbClr val="84D2AD"/>
    <a:srgbClr val="41B2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A31357-FC00-49A8-97BF-59E9DD549A26}" v="3" dt="2026-03-19T08:24:04.9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96" y="557"/>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22.xml"/><Relationship Id="rId21" Type="http://schemas.openxmlformats.org/officeDocument/2006/relationships/customXml" Target="../customXml/item21.xml"/><Relationship Id="rId42" Type="http://schemas.openxmlformats.org/officeDocument/2006/relationships/customXml" Target="../customXml/item42.xml"/><Relationship Id="rId63" Type="http://schemas.openxmlformats.org/officeDocument/2006/relationships/customXml" Target="../customXml/item63.xml"/><Relationship Id="rId84" Type="http://schemas.openxmlformats.org/officeDocument/2006/relationships/customXml" Target="../customXml/item84.xml"/><Relationship Id="rId138" Type="http://schemas.openxmlformats.org/officeDocument/2006/relationships/slide" Target="slides/slide43.xml"/><Relationship Id="rId159" Type="http://schemas.openxmlformats.org/officeDocument/2006/relationships/slide" Target="slides/slide64.xml"/><Relationship Id="rId170" Type="http://schemas.microsoft.com/office/2015/10/relationships/revisionInfo" Target="revisionInfo.xml"/><Relationship Id="rId107" Type="http://schemas.openxmlformats.org/officeDocument/2006/relationships/slide" Target="slides/slide12.xml"/><Relationship Id="rId11" Type="http://schemas.openxmlformats.org/officeDocument/2006/relationships/customXml" Target="../customXml/item11.xml"/><Relationship Id="rId32" Type="http://schemas.openxmlformats.org/officeDocument/2006/relationships/customXml" Target="../customXml/item32.xml"/><Relationship Id="rId53" Type="http://schemas.openxmlformats.org/officeDocument/2006/relationships/customXml" Target="../customXml/item53.xml"/><Relationship Id="rId74" Type="http://schemas.openxmlformats.org/officeDocument/2006/relationships/customXml" Target="../customXml/item74.xml"/><Relationship Id="rId128" Type="http://schemas.openxmlformats.org/officeDocument/2006/relationships/slide" Target="slides/slide33.xml"/><Relationship Id="rId149" Type="http://schemas.openxmlformats.org/officeDocument/2006/relationships/slide" Target="slides/slide54.xml"/><Relationship Id="rId5" Type="http://schemas.openxmlformats.org/officeDocument/2006/relationships/customXml" Target="../customXml/item5.xml"/><Relationship Id="rId95" Type="http://schemas.openxmlformats.org/officeDocument/2006/relationships/slideMaster" Target="slideMasters/slideMaster2.xml"/><Relationship Id="rId160" Type="http://schemas.openxmlformats.org/officeDocument/2006/relationships/slide" Target="slides/slide65.xml"/><Relationship Id="rId22" Type="http://schemas.openxmlformats.org/officeDocument/2006/relationships/customXml" Target="../customXml/item22.xml"/><Relationship Id="rId43" Type="http://schemas.openxmlformats.org/officeDocument/2006/relationships/customXml" Target="../customXml/item43.xml"/><Relationship Id="rId64" Type="http://schemas.openxmlformats.org/officeDocument/2006/relationships/customXml" Target="../customXml/item64.xml"/><Relationship Id="rId118" Type="http://schemas.openxmlformats.org/officeDocument/2006/relationships/slide" Target="slides/slide23.xml"/><Relationship Id="rId139" Type="http://schemas.openxmlformats.org/officeDocument/2006/relationships/slide" Target="slides/slide44.xml"/><Relationship Id="rId85" Type="http://schemas.openxmlformats.org/officeDocument/2006/relationships/customXml" Target="../customXml/item85.xml"/><Relationship Id="rId150" Type="http://schemas.openxmlformats.org/officeDocument/2006/relationships/slide" Target="slides/slide55.xml"/><Relationship Id="rId12" Type="http://schemas.openxmlformats.org/officeDocument/2006/relationships/customXml" Target="../customXml/item12.xml"/><Relationship Id="rId33" Type="http://schemas.openxmlformats.org/officeDocument/2006/relationships/customXml" Target="../customXml/item33.xml"/><Relationship Id="rId108" Type="http://schemas.openxmlformats.org/officeDocument/2006/relationships/slide" Target="slides/slide13.xml"/><Relationship Id="rId129" Type="http://schemas.openxmlformats.org/officeDocument/2006/relationships/slide" Target="slides/slide34.xml"/><Relationship Id="rId54" Type="http://schemas.openxmlformats.org/officeDocument/2006/relationships/customXml" Target="../customXml/item54.xml"/><Relationship Id="rId70" Type="http://schemas.openxmlformats.org/officeDocument/2006/relationships/customXml" Target="../customXml/item70.xml"/><Relationship Id="rId75" Type="http://schemas.openxmlformats.org/officeDocument/2006/relationships/customXml" Target="../customXml/item75.xml"/><Relationship Id="rId91" Type="http://schemas.openxmlformats.org/officeDocument/2006/relationships/customXml" Target="../customXml/item91.xml"/><Relationship Id="rId96" Type="http://schemas.openxmlformats.org/officeDocument/2006/relationships/slide" Target="slides/slide1.xml"/><Relationship Id="rId140" Type="http://schemas.openxmlformats.org/officeDocument/2006/relationships/slide" Target="slides/slide45.xml"/><Relationship Id="rId145" Type="http://schemas.openxmlformats.org/officeDocument/2006/relationships/slide" Target="slides/slide50.xml"/><Relationship Id="rId161" Type="http://schemas.openxmlformats.org/officeDocument/2006/relationships/slide" Target="slides/slide66.xml"/><Relationship Id="rId16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customXml" Target="../customXml/item6.xml"/><Relationship Id="rId23" Type="http://schemas.openxmlformats.org/officeDocument/2006/relationships/customXml" Target="../customXml/item23.xml"/><Relationship Id="rId28" Type="http://schemas.openxmlformats.org/officeDocument/2006/relationships/customXml" Target="../customXml/item28.xml"/><Relationship Id="rId49" Type="http://schemas.openxmlformats.org/officeDocument/2006/relationships/customXml" Target="../customXml/item49.xml"/><Relationship Id="rId114" Type="http://schemas.openxmlformats.org/officeDocument/2006/relationships/slide" Target="slides/slide19.xml"/><Relationship Id="rId119" Type="http://schemas.openxmlformats.org/officeDocument/2006/relationships/slide" Target="slides/slide24.xml"/><Relationship Id="rId44" Type="http://schemas.openxmlformats.org/officeDocument/2006/relationships/customXml" Target="../customXml/item44.xml"/><Relationship Id="rId60" Type="http://schemas.openxmlformats.org/officeDocument/2006/relationships/customXml" Target="../customXml/item60.xml"/><Relationship Id="rId65" Type="http://schemas.openxmlformats.org/officeDocument/2006/relationships/customXml" Target="../customXml/item65.xml"/><Relationship Id="rId81" Type="http://schemas.openxmlformats.org/officeDocument/2006/relationships/customXml" Target="../customXml/item81.xml"/><Relationship Id="rId86" Type="http://schemas.openxmlformats.org/officeDocument/2006/relationships/customXml" Target="../customXml/item86.xml"/><Relationship Id="rId130" Type="http://schemas.openxmlformats.org/officeDocument/2006/relationships/slide" Target="slides/slide35.xml"/><Relationship Id="rId135" Type="http://schemas.openxmlformats.org/officeDocument/2006/relationships/slide" Target="slides/slide40.xml"/><Relationship Id="rId151" Type="http://schemas.openxmlformats.org/officeDocument/2006/relationships/slide" Target="slides/slide56.xml"/><Relationship Id="rId156" Type="http://schemas.openxmlformats.org/officeDocument/2006/relationships/slide" Target="slides/slide61.xml"/><Relationship Id="rId13" Type="http://schemas.openxmlformats.org/officeDocument/2006/relationships/customXml" Target="../customXml/item13.xml"/><Relationship Id="rId18" Type="http://schemas.openxmlformats.org/officeDocument/2006/relationships/customXml" Target="../customXml/item18.xml"/><Relationship Id="rId39" Type="http://schemas.openxmlformats.org/officeDocument/2006/relationships/customXml" Target="../customXml/item39.xml"/><Relationship Id="rId109" Type="http://schemas.openxmlformats.org/officeDocument/2006/relationships/slide" Target="slides/slide14.xml"/><Relationship Id="rId34" Type="http://schemas.openxmlformats.org/officeDocument/2006/relationships/customXml" Target="../customXml/item34.xml"/><Relationship Id="rId50" Type="http://schemas.openxmlformats.org/officeDocument/2006/relationships/customXml" Target="../customXml/item50.xml"/><Relationship Id="rId55" Type="http://schemas.openxmlformats.org/officeDocument/2006/relationships/customXml" Target="../customXml/item55.xml"/><Relationship Id="rId76" Type="http://schemas.openxmlformats.org/officeDocument/2006/relationships/customXml" Target="../customXml/item76.xml"/><Relationship Id="rId97" Type="http://schemas.openxmlformats.org/officeDocument/2006/relationships/slide" Target="slides/slide2.xml"/><Relationship Id="rId104" Type="http://schemas.openxmlformats.org/officeDocument/2006/relationships/slide" Target="slides/slide9.xml"/><Relationship Id="rId120" Type="http://schemas.openxmlformats.org/officeDocument/2006/relationships/slide" Target="slides/slide25.xml"/><Relationship Id="rId125" Type="http://schemas.openxmlformats.org/officeDocument/2006/relationships/slide" Target="slides/slide30.xml"/><Relationship Id="rId141" Type="http://schemas.openxmlformats.org/officeDocument/2006/relationships/slide" Target="slides/slide46.xml"/><Relationship Id="rId146" Type="http://schemas.openxmlformats.org/officeDocument/2006/relationships/slide" Target="slides/slide51.xml"/><Relationship Id="rId167" Type="http://schemas.openxmlformats.org/officeDocument/2006/relationships/theme" Target="theme/theme1.xml"/><Relationship Id="rId7" Type="http://schemas.openxmlformats.org/officeDocument/2006/relationships/customXml" Target="../customXml/item7.xml"/><Relationship Id="rId71" Type="http://schemas.openxmlformats.org/officeDocument/2006/relationships/customXml" Target="../customXml/item71.xml"/><Relationship Id="rId92" Type="http://schemas.openxmlformats.org/officeDocument/2006/relationships/customXml" Target="../customXml/item92.xml"/><Relationship Id="rId162"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customXml" Target="../customXml/item29.xml"/><Relationship Id="rId24" Type="http://schemas.openxmlformats.org/officeDocument/2006/relationships/customXml" Target="../customXml/item24.xml"/><Relationship Id="rId40" Type="http://schemas.openxmlformats.org/officeDocument/2006/relationships/customXml" Target="../customXml/item40.xml"/><Relationship Id="rId45" Type="http://schemas.openxmlformats.org/officeDocument/2006/relationships/customXml" Target="../customXml/item45.xml"/><Relationship Id="rId66" Type="http://schemas.openxmlformats.org/officeDocument/2006/relationships/customXml" Target="../customXml/item66.xml"/><Relationship Id="rId87" Type="http://schemas.openxmlformats.org/officeDocument/2006/relationships/customXml" Target="../customXml/item87.xml"/><Relationship Id="rId110" Type="http://schemas.openxmlformats.org/officeDocument/2006/relationships/slide" Target="slides/slide15.xml"/><Relationship Id="rId115" Type="http://schemas.openxmlformats.org/officeDocument/2006/relationships/slide" Target="slides/slide20.xml"/><Relationship Id="rId131" Type="http://schemas.openxmlformats.org/officeDocument/2006/relationships/slide" Target="slides/slide36.xml"/><Relationship Id="rId136" Type="http://schemas.openxmlformats.org/officeDocument/2006/relationships/slide" Target="slides/slide41.xml"/><Relationship Id="rId157" Type="http://schemas.openxmlformats.org/officeDocument/2006/relationships/slide" Target="slides/slide62.xml"/><Relationship Id="rId61" Type="http://schemas.openxmlformats.org/officeDocument/2006/relationships/customXml" Target="../customXml/item61.xml"/><Relationship Id="rId82" Type="http://schemas.openxmlformats.org/officeDocument/2006/relationships/customXml" Target="../customXml/item82.xml"/><Relationship Id="rId152" Type="http://schemas.openxmlformats.org/officeDocument/2006/relationships/slide" Target="slides/slide57.xml"/><Relationship Id="rId19" Type="http://schemas.openxmlformats.org/officeDocument/2006/relationships/customXml" Target="../customXml/item19.xml"/><Relationship Id="rId14" Type="http://schemas.openxmlformats.org/officeDocument/2006/relationships/customXml" Target="../customXml/item14.xml"/><Relationship Id="rId30" Type="http://schemas.openxmlformats.org/officeDocument/2006/relationships/customXml" Target="../customXml/item30.xml"/><Relationship Id="rId35" Type="http://schemas.openxmlformats.org/officeDocument/2006/relationships/customXml" Target="../customXml/item35.xml"/><Relationship Id="rId56" Type="http://schemas.openxmlformats.org/officeDocument/2006/relationships/customXml" Target="../customXml/item56.xml"/><Relationship Id="rId77" Type="http://schemas.openxmlformats.org/officeDocument/2006/relationships/customXml" Target="../customXml/item77.xml"/><Relationship Id="rId100" Type="http://schemas.openxmlformats.org/officeDocument/2006/relationships/slide" Target="slides/slide5.xml"/><Relationship Id="rId105" Type="http://schemas.openxmlformats.org/officeDocument/2006/relationships/slide" Target="slides/slide10.xml"/><Relationship Id="rId126" Type="http://schemas.openxmlformats.org/officeDocument/2006/relationships/slide" Target="slides/slide31.xml"/><Relationship Id="rId147" Type="http://schemas.openxmlformats.org/officeDocument/2006/relationships/slide" Target="slides/slide52.xml"/><Relationship Id="rId168" Type="http://schemas.openxmlformats.org/officeDocument/2006/relationships/tableStyles" Target="tableStyles.xml"/><Relationship Id="rId8" Type="http://schemas.openxmlformats.org/officeDocument/2006/relationships/customXml" Target="../customXml/item8.xml"/><Relationship Id="rId51" Type="http://schemas.openxmlformats.org/officeDocument/2006/relationships/customXml" Target="../customXml/item51.xml"/><Relationship Id="rId72" Type="http://schemas.openxmlformats.org/officeDocument/2006/relationships/customXml" Target="../customXml/item72.xml"/><Relationship Id="rId93" Type="http://schemas.openxmlformats.org/officeDocument/2006/relationships/customXml" Target="../customXml/item93.xml"/><Relationship Id="rId98" Type="http://schemas.openxmlformats.org/officeDocument/2006/relationships/slide" Target="slides/slide3.xml"/><Relationship Id="rId121" Type="http://schemas.openxmlformats.org/officeDocument/2006/relationships/slide" Target="slides/slide26.xml"/><Relationship Id="rId142" Type="http://schemas.openxmlformats.org/officeDocument/2006/relationships/slide" Target="slides/slide47.xml"/><Relationship Id="rId163" Type="http://schemas.openxmlformats.org/officeDocument/2006/relationships/slide" Target="slides/slide68.xml"/><Relationship Id="rId3" Type="http://schemas.openxmlformats.org/officeDocument/2006/relationships/customXml" Target="../customXml/item3.xml"/><Relationship Id="rId25" Type="http://schemas.openxmlformats.org/officeDocument/2006/relationships/customXml" Target="../customXml/item25.xml"/><Relationship Id="rId46" Type="http://schemas.openxmlformats.org/officeDocument/2006/relationships/customXml" Target="../customXml/item46.xml"/><Relationship Id="rId67" Type="http://schemas.openxmlformats.org/officeDocument/2006/relationships/customXml" Target="../customXml/item67.xml"/><Relationship Id="rId116" Type="http://schemas.openxmlformats.org/officeDocument/2006/relationships/slide" Target="slides/slide21.xml"/><Relationship Id="rId137" Type="http://schemas.openxmlformats.org/officeDocument/2006/relationships/slide" Target="slides/slide42.xml"/><Relationship Id="rId158" Type="http://schemas.openxmlformats.org/officeDocument/2006/relationships/slide" Target="slides/slide63.xml"/><Relationship Id="rId20" Type="http://schemas.openxmlformats.org/officeDocument/2006/relationships/customXml" Target="../customXml/item20.xml"/><Relationship Id="rId41" Type="http://schemas.openxmlformats.org/officeDocument/2006/relationships/customXml" Target="../customXml/item41.xml"/><Relationship Id="rId62" Type="http://schemas.openxmlformats.org/officeDocument/2006/relationships/customXml" Target="../customXml/item62.xml"/><Relationship Id="rId83" Type="http://schemas.openxmlformats.org/officeDocument/2006/relationships/customXml" Target="../customXml/item83.xml"/><Relationship Id="rId88" Type="http://schemas.openxmlformats.org/officeDocument/2006/relationships/customXml" Target="../customXml/item88.xml"/><Relationship Id="rId111" Type="http://schemas.openxmlformats.org/officeDocument/2006/relationships/slide" Target="slides/slide16.xml"/><Relationship Id="rId132" Type="http://schemas.openxmlformats.org/officeDocument/2006/relationships/slide" Target="slides/slide37.xml"/><Relationship Id="rId153" Type="http://schemas.openxmlformats.org/officeDocument/2006/relationships/slide" Target="slides/slide58.xml"/><Relationship Id="rId15" Type="http://schemas.openxmlformats.org/officeDocument/2006/relationships/customXml" Target="../customXml/item15.xml"/><Relationship Id="rId36" Type="http://schemas.openxmlformats.org/officeDocument/2006/relationships/customXml" Target="../customXml/item36.xml"/><Relationship Id="rId57" Type="http://schemas.openxmlformats.org/officeDocument/2006/relationships/customXml" Target="../customXml/item57.xml"/><Relationship Id="rId106" Type="http://schemas.openxmlformats.org/officeDocument/2006/relationships/slide" Target="slides/slide11.xml"/><Relationship Id="rId127" Type="http://schemas.openxmlformats.org/officeDocument/2006/relationships/slide" Target="slides/slide32.xml"/><Relationship Id="rId10" Type="http://schemas.openxmlformats.org/officeDocument/2006/relationships/customXml" Target="../customXml/item10.xml"/><Relationship Id="rId31" Type="http://schemas.openxmlformats.org/officeDocument/2006/relationships/customXml" Target="../customXml/item31.xml"/><Relationship Id="rId52" Type="http://schemas.openxmlformats.org/officeDocument/2006/relationships/customXml" Target="../customXml/item52.xml"/><Relationship Id="rId73" Type="http://schemas.openxmlformats.org/officeDocument/2006/relationships/customXml" Target="../customXml/item73.xml"/><Relationship Id="rId78" Type="http://schemas.openxmlformats.org/officeDocument/2006/relationships/customXml" Target="../customXml/item78.xml"/><Relationship Id="rId94" Type="http://schemas.openxmlformats.org/officeDocument/2006/relationships/slideMaster" Target="slideMasters/slideMaster1.xml"/><Relationship Id="rId99" Type="http://schemas.openxmlformats.org/officeDocument/2006/relationships/slide" Target="slides/slide4.xml"/><Relationship Id="rId101" Type="http://schemas.openxmlformats.org/officeDocument/2006/relationships/slide" Target="slides/slide6.xml"/><Relationship Id="rId122" Type="http://schemas.openxmlformats.org/officeDocument/2006/relationships/slide" Target="slides/slide27.xml"/><Relationship Id="rId143" Type="http://schemas.openxmlformats.org/officeDocument/2006/relationships/slide" Target="slides/slide48.xml"/><Relationship Id="rId148" Type="http://schemas.openxmlformats.org/officeDocument/2006/relationships/slide" Target="slides/slide53.xml"/><Relationship Id="rId164" Type="http://schemas.openxmlformats.org/officeDocument/2006/relationships/slide" Target="slides/slide69.xml"/><Relationship Id="rId169"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customXml" Target="../customXml/item9.xml"/><Relationship Id="rId26" Type="http://schemas.openxmlformats.org/officeDocument/2006/relationships/customXml" Target="../customXml/item26.xml"/><Relationship Id="rId47" Type="http://schemas.openxmlformats.org/officeDocument/2006/relationships/customXml" Target="../customXml/item47.xml"/><Relationship Id="rId68" Type="http://schemas.openxmlformats.org/officeDocument/2006/relationships/customXml" Target="../customXml/item68.xml"/><Relationship Id="rId89" Type="http://schemas.openxmlformats.org/officeDocument/2006/relationships/customXml" Target="../customXml/item89.xml"/><Relationship Id="rId112" Type="http://schemas.openxmlformats.org/officeDocument/2006/relationships/slide" Target="slides/slide17.xml"/><Relationship Id="rId133" Type="http://schemas.openxmlformats.org/officeDocument/2006/relationships/slide" Target="slides/slide38.xml"/><Relationship Id="rId154" Type="http://schemas.openxmlformats.org/officeDocument/2006/relationships/slide" Target="slides/slide59.xml"/><Relationship Id="rId16" Type="http://schemas.openxmlformats.org/officeDocument/2006/relationships/customXml" Target="../customXml/item16.xml"/><Relationship Id="rId37" Type="http://schemas.openxmlformats.org/officeDocument/2006/relationships/customXml" Target="../customXml/item37.xml"/><Relationship Id="rId58" Type="http://schemas.openxmlformats.org/officeDocument/2006/relationships/customXml" Target="../customXml/item58.xml"/><Relationship Id="rId79" Type="http://schemas.openxmlformats.org/officeDocument/2006/relationships/customXml" Target="../customXml/item79.xml"/><Relationship Id="rId102" Type="http://schemas.openxmlformats.org/officeDocument/2006/relationships/slide" Target="slides/slide7.xml"/><Relationship Id="rId123" Type="http://schemas.openxmlformats.org/officeDocument/2006/relationships/slide" Target="slides/slide28.xml"/><Relationship Id="rId144" Type="http://schemas.openxmlformats.org/officeDocument/2006/relationships/slide" Target="slides/slide49.xml"/><Relationship Id="rId90" Type="http://schemas.openxmlformats.org/officeDocument/2006/relationships/customXml" Target="../customXml/item90.xml"/><Relationship Id="rId165" Type="http://schemas.openxmlformats.org/officeDocument/2006/relationships/presProps" Target="presProps.xml"/><Relationship Id="rId27" Type="http://schemas.openxmlformats.org/officeDocument/2006/relationships/customXml" Target="../customXml/item27.xml"/><Relationship Id="rId48" Type="http://schemas.openxmlformats.org/officeDocument/2006/relationships/customXml" Target="../customXml/item48.xml"/><Relationship Id="rId69" Type="http://schemas.openxmlformats.org/officeDocument/2006/relationships/customXml" Target="../customXml/item69.xml"/><Relationship Id="rId113" Type="http://schemas.openxmlformats.org/officeDocument/2006/relationships/slide" Target="slides/slide18.xml"/><Relationship Id="rId134" Type="http://schemas.openxmlformats.org/officeDocument/2006/relationships/slide" Target="slides/slide39.xml"/><Relationship Id="rId80" Type="http://schemas.openxmlformats.org/officeDocument/2006/relationships/customXml" Target="../customXml/item80.xml"/><Relationship Id="rId155" Type="http://schemas.openxmlformats.org/officeDocument/2006/relationships/slide" Target="slides/slide60.xml"/><Relationship Id="rId17" Type="http://schemas.openxmlformats.org/officeDocument/2006/relationships/customXml" Target="../customXml/item17.xml"/><Relationship Id="rId38" Type="http://schemas.openxmlformats.org/officeDocument/2006/relationships/customXml" Target="../customXml/item38.xml"/><Relationship Id="rId59" Type="http://schemas.openxmlformats.org/officeDocument/2006/relationships/customXml" Target="../customXml/item59.xml"/><Relationship Id="rId103" Type="http://schemas.openxmlformats.org/officeDocument/2006/relationships/slide" Target="slides/slide8.xml"/><Relationship Id="rId124" Type="http://schemas.openxmlformats.org/officeDocument/2006/relationships/slide" Target="slides/slide2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trice Bissi | Orbia (Wavin)" userId="56b31f8c-fc2a-40bd-8469-04e0ddf4d045" providerId="ADAL" clId="{50A71E50-1014-4EF7-BEFC-B1E66551C6B0}"/>
    <pc:docChg chg="custSel addSld modSld modSection">
      <pc:chgData name="Beatrice Bissi | Orbia (Wavin)" userId="56b31f8c-fc2a-40bd-8469-04e0ddf4d045" providerId="ADAL" clId="{50A71E50-1014-4EF7-BEFC-B1E66551C6B0}" dt="2026-03-13T15:51:53.255" v="185" actId="20577"/>
      <pc:docMkLst>
        <pc:docMk/>
      </pc:docMkLst>
      <pc:sldChg chg="addSp delSp modSp add mod">
        <pc:chgData name="Beatrice Bissi | Orbia (Wavin)" userId="56b31f8c-fc2a-40bd-8469-04e0ddf4d045" providerId="ADAL" clId="{50A71E50-1014-4EF7-BEFC-B1E66551C6B0}" dt="2026-03-13T15:51:53.255" v="185" actId="20577"/>
        <pc:sldMkLst>
          <pc:docMk/>
          <pc:sldMk cId="3088073922" sldId="2147479460"/>
        </pc:sldMkLst>
        <pc:spChg chg="add mod">
          <ac:chgData name="Beatrice Bissi | Orbia (Wavin)" userId="56b31f8c-fc2a-40bd-8469-04e0ddf4d045" providerId="ADAL" clId="{50A71E50-1014-4EF7-BEFC-B1E66551C6B0}" dt="2026-03-13T15:51:53.255" v="185" actId="20577"/>
          <ac:spMkLst>
            <pc:docMk/>
            <pc:sldMk cId="3088073922" sldId="2147479460"/>
            <ac:spMk id="6" creationId="{9F3BA12D-EC74-0821-C0CA-FBDF6626B7F8}"/>
          </ac:spMkLst>
        </pc:spChg>
        <pc:spChg chg="add mod">
          <ac:chgData name="Beatrice Bissi | Orbia (Wavin)" userId="56b31f8c-fc2a-40bd-8469-04e0ddf4d045" providerId="ADAL" clId="{50A71E50-1014-4EF7-BEFC-B1E66551C6B0}" dt="2026-03-13T15:51:48.270" v="179" actId="5793"/>
          <ac:spMkLst>
            <pc:docMk/>
            <pc:sldMk cId="3088073922" sldId="2147479460"/>
            <ac:spMk id="13" creationId="{A2C05CF7-5240-709F-AE5F-68C5B54107DD}"/>
          </ac:spMkLst>
        </pc:spChg>
        <pc:spChg chg="mod">
          <ac:chgData name="Beatrice Bissi | Orbia (Wavin)" userId="56b31f8c-fc2a-40bd-8469-04e0ddf4d045" providerId="ADAL" clId="{50A71E50-1014-4EF7-BEFC-B1E66551C6B0}" dt="2026-03-13T14:10:19.340" v="40" actId="14100"/>
          <ac:spMkLst>
            <pc:docMk/>
            <pc:sldMk cId="3088073922" sldId="2147479460"/>
            <ac:spMk id="42" creationId="{44373E02-8AB5-2E53-9280-95FFBF6134BB}"/>
          </ac:spMkLst>
        </pc:spChg>
        <pc:picChg chg="add mod">
          <ac:chgData name="Beatrice Bissi | Orbia (Wavin)" userId="56b31f8c-fc2a-40bd-8469-04e0ddf4d045" providerId="ADAL" clId="{50A71E50-1014-4EF7-BEFC-B1E66551C6B0}" dt="2026-03-13T15:51:39.375" v="152" actId="1076"/>
          <ac:picMkLst>
            <pc:docMk/>
            <pc:sldMk cId="3088073922" sldId="2147479460"/>
            <ac:picMk id="1026" creationId="{6A0BBC55-CB21-F3AC-3289-02F9DB76760F}"/>
          </ac:picMkLst>
        </pc:picChg>
        <pc:cxnChg chg="add">
          <ac:chgData name="Beatrice Bissi | Orbia (Wavin)" userId="56b31f8c-fc2a-40bd-8469-04e0ddf4d045" providerId="ADAL" clId="{50A71E50-1014-4EF7-BEFC-B1E66551C6B0}" dt="2026-03-13T14:51:45.357" v="131" actId="11529"/>
          <ac:cxnSpMkLst>
            <pc:docMk/>
            <pc:sldMk cId="3088073922" sldId="2147479460"/>
            <ac:cxnSpMk id="16" creationId="{78B9AEA9-508F-FAD3-0CD2-6A2F5C7CDBA0}"/>
          </ac:cxnSpMkLst>
        </pc:cxnChg>
        <pc:cxnChg chg="add mod">
          <ac:chgData name="Beatrice Bissi | Orbia (Wavin)" userId="56b31f8c-fc2a-40bd-8469-04e0ddf4d045" providerId="ADAL" clId="{50A71E50-1014-4EF7-BEFC-B1E66551C6B0}" dt="2026-03-13T14:52:36.826" v="140" actId="1076"/>
          <ac:cxnSpMkLst>
            <pc:docMk/>
            <pc:sldMk cId="3088073922" sldId="2147479460"/>
            <ac:cxnSpMk id="21" creationId="{283621CE-DC77-2812-A4B0-7DD6543FE78F}"/>
          </ac:cxnSpMkLst>
        </pc:cxnChg>
      </pc:sldChg>
    </pc:docChg>
  </pc:docChgLst>
  <pc:docChgLst>
    <pc:chgData name="Franco Battistoni | Orbia (Wavin)" userId="3ae142ac-1a7a-4662-bb7f-b6058faa1f33" providerId="ADAL" clId="{9003B236-A783-41F9-AB2A-2BFA1B5366D6}"/>
    <pc:docChg chg="undo custSel modSld">
      <pc:chgData name="Franco Battistoni | Orbia (Wavin)" userId="3ae142ac-1a7a-4662-bb7f-b6058faa1f33" providerId="ADAL" clId="{9003B236-A783-41F9-AB2A-2BFA1B5366D6}" dt="2026-03-19T08:24:30.269" v="94" actId="108"/>
      <pc:docMkLst>
        <pc:docMk/>
      </pc:docMkLst>
      <pc:sldChg chg="addSp delSp modSp mod">
        <pc:chgData name="Franco Battistoni | Orbia (Wavin)" userId="3ae142ac-1a7a-4662-bb7f-b6058faa1f33" providerId="ADAL" clId="{9003B236-A783-41F9-AB2A-2BFA1B5366D6}" dt="2026-03-19T08:24:30.269" v="94" actId="108"/>
        <pc:sldMkLst>
          <pc:docMk/>
          <pc:sldMk cId="2222416916" sldId="2145706195"/>
        </pc:sldMkLst>
        <pc:spChg chg="add del mod">
          <ac:chgData name="Franco Battistoni | Orbia (Wavin)" userId="3ae142ac-1a7a-4662-bb7f-b6058faa1f33" providerId="ADAL" clId="{9003B236-A783-41F9-AB2A-2BFA1B5366D6}" dt="2026-03-19T08:14:30.946" v="12" actId="478"/>
          <ac:spMkLst>
            <pc:docMk/>
            <pc:sldMk cId="2222416916" sldId="2145706195"/>
            <ac:spMk id="4" creationId="{0ADD51CF-098F-323B-0FD2-FE72CEB3899A}"/>
          </ac:spMkLst>
        </pc:spChg>
        <pc:spChg chg="mod">
          <ac:chgData name="Franco Battistoni | Orbia (Wavin)" userId="3ae142ac-1a7a-4662-bb7f-b6058faa1f33" providerId="ADAL" clId="{9003B236-A783-41F9-AB2A-2BFA1B5366D6}" dt="2026-03-19T08:24:30.269" v="94" actId="108"/>
          <ac:spMkLst>
            <pc:docMk/>
            <pc:sldMk cId="2222416916" sldId="2145706195"/>
            <ac:spMk id="8" creationId="{06093C07-833C-EFE4-28C8-DC3BBD5E9316}"/>
          </ac:spMkLst>
        </pc:spChg>
        <pc:picChg chg="add mod ord">
          <ac:chgData name="Franco Battistoni | Orbia (Wavin)" userId="3ae142ac-1a7a-4662-bb7f-b6058faa1f33" providerId="ADAL" clId="{9003B236-A783-41F9-AB2A-2BFA1B5366D6}" dt="2026-03-19T08:23:01.321" v="35" actId="1076"/>
          <ac:picMkLst>
            <pc:docMk/>
            <pc:sldMk cId="2222416916" sldId="2145706195"/>
            <ac:picMk id="3" creationId="{11ABD956-8CE0-B8E0-D7D9-8F6B4D7781EA}"/>
          </ac:picMkLst>
        </pc:picChg>
        <pc:picChg chg="del">
          <ac:chgData name="Franco Battistoni | Orbia (Wavin)" userId="3ae142ac-1a7a-4662-bb7f-b6058faa1f33" providerId="ADAL" clId="{9003B236-A783-41F9-AB2A-2BFA1B5366D6}" dt="2026-03-19T08:22:55.471" v="34" actId="478"/>
          <ac:picMkLst>
            <pc:docMk/>
            <pc:sldMk cId="2222416916" sldId="2145706195"/>
            <ac:picMk id="6" creationId="{A53C8B2B-52F7-0554-5EA9-BF7E920A7372}"/>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mn-lt"/>
                <a:ea typeface="+mn-ea"/>
                <a:cs typeface="+mn-cs"/>
              </a:defRPr>
            </a:pPr>
            <a:r>
              <a:rPr lang="it-IT" dirty="0"/>
              <a:t>GIORNI DI SUPERAMENTO PM10 ANNO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bg1"/>
              </a:solidFill>
              <a:latin typeface="+mn-lt"/>
              <a:ea typeface="+mn-ea"/>
              <a:cs typeface="+mn-cs"/>
            </a:defRPr>
          </a:pPr>
          <a:endParaRPr lang="it-IT"/>
        </a:p>
      </c:txPr>
    </c:title>
    <c:autoTitleDeleted val="0"/>
    <c:plotArea>
      <c:layout/>
      <c:barChart>
        <c:barDir val="col"/>
        <c:grouping val="clustered"/>
        <c:varyColors val="0"/>
        <c:ser>
          <c:idx val="0"/>
          <c:order val="0"/>
          <c:tx>
            <c:strRef>
              <c:f>Sheet1!$B$1</c:f>
              <c:strCache>
                <c:ptCount val="1"/>
                <c:pt idx="0">
                  <c:v>GIORNI DI SUPERAMENTO PM10 ANNO 2023</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it-I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Frosinone-Scalo</c:v>
                </c:pt>
                <c:pt idx="1">
                  <c:v>Milano-Marche</c:v>
                </c:pt>
                <c:pt idx="2">
                  <c:v>Verona-Borgo  Milano</c:v>
                </c:pt>
                <c:pt idx="3">
                  <c:v>Vicenza-San Felice</c:v>
                </c:pt>
                <c:pt idx="4">
                  <c:v>Padova-Arcella</c:v>
                </c:pt>
                <c:pt idx="5">
                  <c:v>Venezia-Via Beccaria</c:v>
                </c:pt>
                <c:pt idx="6">
                  <c:v>Cremona-P.zza Cadorna</c:v>
                </c:pt>
                <c:pt idx="7">
                  <c:v>Napoli-Ospedale N. Pellegrini</c:v>
                </c:pt>
                <c:pt idx="8">
                  <c:v>Rovigo-Centro</c:v>
                </c:pt>
                <c:pt idx="9">
                  <c:v>Brescia-Villaggio Sereno</c:v>
                </c:pt>
                <c:pt idx="10">
                  <c:v>Torino-Rabaudengo</c:v>
                </c:pt>
                <c:pt idx="11">
                  <c:v>Torino-Lingotto</c:v>
                </c:pt>
                <c:pt idx="12">
                  <c:v>Monza-Machiavelli</c:v>
                </c:pt>
              </c:strCache>
            </c:strRef>
          </c:cat>
          <c:val>
            <c:numRef>
              <c:f>Sheet1!$B$2:$B$14</c:f>
              <c:numCache>
                <c:formatCode>General</c:formatCode>
                <c:ptCount val="13"/>
                <c:pt idx="0">
                  <c:v>70</c:v>
                </c:pt>
                <c:pt idx="1">
                  <c:v>68</c:v>
                </c:pt>
                <c:pt idx="2">
                  <c:v>66</c:v>
                </c:pt>
                <c:pt idx="3">
                  <c:v>64</c:v>
                </c:pt>
                <c:pt idx="4">
                  <c:v>61</c:v>
                </c:pt>
                <c:pt idx="5">
                  <c:v>61</c:v>
                </c:pt>
                <c:pt idx="6">
                  <c:v>57</c:v>
                </c:pt>
                <c:pt idx="7">
                  <c:v>57</c:v>
                </c:pt>
                <c:pt idx="8">
                  <c:v>57</c:v>
                </c:pt>
                <c:pt idx="9">
                  <c:v>56</c:v>
                </c:pt>
                <c:pt idx="10">
                  <c:v>55</c:v>
                </c:pt>
                <c:pt idx="11">
                  <c:v>55</c:v>
                </c:pt>
                <c:pt idx="12">
                  <c:v>54</c:v>
                </c:pt>
              </c:numCache>
            </c:numRef>
          </c:val>
          <c:extLst>
            <c:ext xmlns:c16="http://schemas.microsoft.com/office/drawing/2014/chart" uri="{C3380CC4-5D6E-409C-BE32-E72D297353CC}">
              <c16:uniqueId val="{00000000-80D8-4A6F-9609-BE5B491DCC24}"/>
            </c:ext>
          </c:extLst>
        </c:ser>
        <c:dLbls>
          <c:showLegendKey val="0"/>
          <c:showVal val="0"/>
          <c:showCatName val="0"/>
          <c:showSerName val="0"/>
          <c:showPercent val="0"/>
          <c:showBubbleSize val="0"/>
        </c:dLbls>
        <c:gapWidth val="219"/>
        <c:overlap val="-27"/>
        <c:axId val="161224400"/>
        <c:axId val="161227280"/>
      </c:barChart>
      <c:catAx>
        <c:axId val="161224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it-IT"/>
          </a:p>
        </c:txPr>
        <c:crossAx val="161227280"/>
        <c:crosses val="autoZero"/>
        <c:auto val="1"/>
        <c:lblAlgn val="ctr"/>
        <c:lblOffset val="100"/>
        <c:noMultiLvlLbl val="0"/>
      </c:catAx>
      <c:valAx>
        <c:axId val="1612272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it-IT"/>
          </a:p>
        </c:txPr>
        <c:crossAx val="16122440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solidFill>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0" u="none" strike="noStrike" kern="1200" baseline="0">
              <a:solidFill>
                <a:schemeClr val="dk1">
                  <a:lumMod val="65000"/>
                  <a:lumOff val="35000"/>
                </a:schemeClr>
              </a:solidFill>
              <a:latin typeface="Nunito" pitchFamily="2" charset="0"/>
              <a:ea typeface="+mn-ea"/>
              <a:cs typeface="+mn-cs"/>
            </a:defRPr>
          </a:pPr>
          <a:endParaRPr lang="it-IT"/>
        </a:p>
      </c:txPr>
    </c:title>
    <c:autoTitleDeleted val="0"/>
    <c:view3D>
      <c:rotX val="50"/>
      <c:rotY val="0"/>
      <c:depthPercent val="100"/>
      <c:rAngAx val="0"/>
      <c:perspective val="6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Contributi relativi alle varie sorgenti di radon</c:v>
                </c:pt>
              </c:strCache>
            </c:strRef>
          </c:tx>
          <c:dPt>
            <c:idx val="0"/>
            <c:bubble3D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c:ext xmlns:c16="http://schemas.microsoft.com/office/drawing/2014/chart" uri="{C3380CC4-5D6E-409C-BE32-E72D297353CC}">
                <c16:uniqueId val="{00000003-2097-45DE-8F6A-83CBB32FF888}"/>
              </c:ext>
            </c:extLst>
          </c:dPt>
          <c:dPt>
            <c:idx val="1"/>
            <c:bubble3D val="0"/>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c:ext xmlns:c16="http://schemas.microsoft.com/office/drawing/2014/chart" uri="{C3380CC4-5D6E-409C-BE32-E72D297353CC}">
                <c16:uniqueId val="{00000004-2097-45DE-8F6A-83CBB32FF888}"/>
              </c:ext>
            </c:extLst>
          </c:dPt>
          <c:dPt>
            <c:idx val="2"/>
            <c:bubble3D val="0"/>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c:ext xmlns:c16="http://schemas.microsoft.com/office/drawing/2014/chart" uri="{C3380CC4-5D6E-409C-BE32-E72D297353CC}">
                <c16:uniqueId val="{00000001-2097-45DE-8F6A-83CBB32FF888}"/>
              </c:ext>
            </c:extLst>
          </c:dPt>
          <c:dPt>
            <c:idx val="3"/>
            <c:bubble3D val="0"/>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c:ext xmlns:c16="http://schemas.microsoft.com/office/drawing/2014/chart" uri="{C3380CC4-5D6E-409C-BE32-E72D297353CC}">
                <c16:uniqueId val="{00000002-2097-45DE-8F6A-83CBB32FF888}"/>
              </c:ext>
            </c:extLst>
          </c:dPt>
          <c:dLbls>
            <c:spPr>
              <a:noFill/>
              <a:ln>
                <a:noFill/>
              </a:ln>
              <a:effectLst/>
            </c:spPr>
            <c:txPr>
              <a:bodyPr rot="0" spcFirstLastPara="1" vertOverflow="ellipsis" vert="horz" wrap="square" anchor="ctr" anchorCtr="1"/>
              <a:lstStyle/>
              <a:p>
                <a:pPr>
                  <a:defRPr sz="1197" b="1" i="0" u="none" strike="noStrike" kern="1200" baseline="0">
                    <a:solidFill>
                      <a:schemeClr val="lt1"/>
                    </a:solidFill>
                    <a:latin typeface="Nunito" pitchFamily="2" charset="0"/>
                    <a:ea typeface="+mn-ea"/>
                    <a:cs typeface="+mn-cs"/>
                  </a:defRPr>
                </a:pPr>
                <a:endParaRPr lang="it-IT"/>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Materiali da costruzione</c:v>
                </c:pt>
                <c:pt idx="1">
                  <c:v>Aria esterna</c:v>
                </c:pt>
                <c:pt idx="2">
                  <c:v>Suolo</c:v>
                </c:pt>
                <c:pt idx="3">
                  <c:v>Acqua</c:v>
                </c:pt>
              </c:strCache>
            </c:strRef>
          </c:cat>
          <c:val>
            <c:numRef>
              <c:f>Sheet1!$B$2:$B$5</c:f>
              <c:numCache>
                <c:formatCode>0%</c:formatCode>
                <c:ptCount val="4"/>
                <c:pt idx="0">
                  <c:v>0.2</c:v>
                </c:pt>
                <c:pt idx="1">
                  <c:v>0.17</c:v>
                </c:pt>
                <c:pt idx="2">
                  <c:v>0.61</c:v>
                </c:pt>
                <c:pt idx="3">
                  <c:v>0.02</c:v>
                </c:pt>
              </c:numCache>
            </c:numRef>
          </c:val>
          <c:extLst>
            <c:ext xmlns:c16="http://schemas.microsoft.com/office/drawing/2014/chart" uri="{C3380CC4-5D6E-409C-BE32-E72D297353CC}">
              <c16:uniqueId val="{00000000-2097-45DE-8F6A-83CBB32FF888}"/>
            </c:ext>
          </c:extLst>
        </c:ser>
        <c:dLbls>
          <c:dLblPos val="inEnd"/>
          <c:showLegendKey val="0"/>
          <c:showVal val="0"/>
          <c:showCatName val="0"/>
          <c:showSerName val="0"/>
          <c:showPercent val="1"/>
          <c:showBubbleSize val="0"/>
          <c:showLeaderLines val="1"/>
        </c:dLbls>
      </c:pie3DChart>
      <c:spPr>
        <a:noFill/>
        <a:ln>
          <a:noFill/>
        </a:ln>
        <a:effectLst/>
      </c:spPr>
    </c:plotArea>
    <c:legend>
      <c:legendPos val="b"/>
      <c:overlay val="0"/>
      <c:spPr>
        <a:solidFill>
          <a:schemeClr val="lt1">
            <a:alpha val="78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Nunito" pitchFamily="2" charset="0"/>
              <a:ea typeface="+mn-ea"/>
              <a:cs typeface="+mn-cs"/>
            </a:defRPr>
          </a:pPr>
          <a:endParaRPr lang="it-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pattFill prst="dkDnDiag">
      <a:fgClr>
        <a:schemeClr val="lt1">
          <a:lumMod val="95000"/>
        </a:schemeClr>
      </a:fgClr>
      <a:bgClr>
        <a:schemeClr val="lt1"/>
      </a:bgClr>
    </a:pattFill>
    <a:ln w="9525" cap="flat" cmpd="sng" algn="ctr">
      <a:solidFill>
        <a:schemeClr val="dk1">
          <a:lumMod val="15000"/>
          <a:lumOff val="85000"/>
        </a:schemeClr>
      </a:solidFill>
      <a:round/>
    </a:ln>
    <a:effectLst/>
  </c:spPr>
  <c:txPr>
    <a:bodyPr/>
    <a:lstStyle/>
    <a:p>
      <a:pPr>
        <a:defRPr>
          <a:latin typeface="Nunito" pitchFamily="2" charset="0"/>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defRPr sz="1197"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22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C8E64-D330-4EC1-F10D-0B2EBFF176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it-IT"/>
          </a:p>
        </p:txBody>
      </p:sp>
      <p:sp>
        <p:nvSpPr>
          <p:cNvPr id="3" name="Subtitle 2">
            <a:extLst>
              <a:ext uri="{FF2B5EF4-FFF2-40B4-BE49-F238E27FC236}">
                <a16:creationId xmlns:a16="http://schemas.microsoft.com/office/drawing/2014/main" id="{A089B876-DE84-2EDF-8955-DCBB322528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it-IT"/>
          </a:p>
        </p:txBody>
      </p:sp>
      <p:sp>
        <p:nvSpPr>
          <p:cNvPr id="4" name="Date Placeholder 3">
            <a:extLst>
              <a:ext uri="{FF2B5EF4-FFF2-40B4-BE49-F238E27FC236}">
                <a16:creationId xmlns:a16="http://schemas.microsoft.com/office/drawing/2014/main" id="{48167CDC-14C5-EB61-2F4D-FFF5BC8A28E1}"/>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05600546-7DC7-F341-2CD0-D6F5E6239F3A}"/>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09B849F5-FB86-8E5F-35B7-3A93E3AB3F8A}"/>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3199851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856C7-F0D3-B73A-9DD7-EDDEE1AD618E}"/>
              </a:ext>
            </a:extLst>
          </p:cNvPr>
          <p:cNvSpPr>
            <a:spLocks noGrp="1"/>
          </p:cNvSpPr>
          <p:nvPr>
            <p:ph type="title"/>
          </p:nvPr>
        </p:nvSpPr>
        <p:spPr/>
        <p:txBody>
          <a:bodyPr/>
          <a:lstStyle/>
          <a:p>
            <a:r>
              <a:rPr lang="en-US"/>
              <a:t>Click to edit Master title style</a:t>
            </a:r>
            <a:endParaRPr lang="it-IT"/>
          </a:p>
        </p:txBody>
      </p:sp>
      <p:sp>
        <p:nvSpPr>
          <p:cNvPr id="3" name="Content Placeholder 2">
            <a:extLst>
              <a:ext uri="{FF2B5EF4-FFF2-40B4-BE49-F238E27FC236}">
                <a16:creationId xmlns:a16="http://schemas.microsoft.com/office/drawing/2014/main" id="{4C10CD24-A252-88A3-B715-BC1F2FF10A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a:extLst>
              <a:ext uri="{FF2B5EF4-FFF2-40B4-BE49-F238E27FC236}">
                <a16:creationId xmlns:a16="http://schemas.microsoft.com/office/drawing/2014/main" id="{118E5AA1-8FE4-B74A-5B3A-A4A85EDB0A71}"/>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0ADDE4CF-0233-7C43-877D-FC691D4E84E7}"/>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21647FAF-A1EF-6390-6835-2F1CE522614D}"/>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2523674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3A6A2-BBDC-8180-F601-FF409290B7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it-IT"/>
          </a:p>
        </p:txBody>
      </p:sp>
      <p:sp>
        <p:nvSpPr>
          <p:cNvPr id="3" name="Text Placeholder 2">
            <a:extLst>
              <a:ext uri="{FF2B5EF4-FFF2-40B4-BE49-F238E27FC236}">
                <a16:creationId xmlns:a16="http://schemas.microsoft.com/office/drawing/2014/main" id="{CDF12ACB-6D4C-BF90-3C6B-DB9BA990B5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93DE13-3B76-B57F-52A6-12C9BB9B1EAC}"/>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FBA9FD91-EBCC-40FB-360F-C2799854ABC0}"/>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6D63D183-B116-84FC-C568-6C8DB0B2BC53}"/>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1585807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C892E-72D2-95D1-75E8-02F1406EB09B}"/>
              </a:ext>
            </a:extLst>
          </p:cNvPr>
          <p:cNvSpPr>
            <a:spLocks noGrp="1"/>
          </p:cNvSpPr>
          <p:nvPr>
            <p:ph type="title"/>
          </p:nvPr>
        </p:nvSpPr>
        <p:spPr/>
        <p:txBody>
          <a:bodyPr/>
          <a:lstStyle/>
          <a:p>
            <a:r>
              <a:rPr lang="en-US"/>
              <a:t>Click to edit Master title style</a:t>
            </a:r>
            <a:endParaRPr lang="it-IT"/>
          </a:p>
        </p:txBody>
      </p:sp>
      <p:sp>
        <p:nvSpPr>
          <p:cNvPr id="3" name="Content Placeholder 2">
            <a:extLst>
              <a:ext uri="{FF2B5EF4-FFF2-40B4-BE49-F238E27FC236}">
                <a16:creationId xmlns:a16="http://schemas.microsoft.com/office/drawing/2014/main" id="{9916FDFC-F39C-EB60-A08D-94958BC4B7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a:extLst>
              <a:ext uri="{FF2B5EF4-FFF2-40B4-BE49-F238E27FC236}">
                <a16:creationId xmlns:a16="http://schemas.microsoft.com/office/drawing/2014/main" id="{124A3760-F40D-8394-4702-36C7BAC307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Date Placeholder 4">
            <a:extLst>
              <a:ext uri="{FF2B5EF4-FFF2-40B4-BE49-F238E27FC236}">
                <a16:creationId xmlns:a16="http://schemas.microsoft.com/office/drawing/2014/main" id="{99A8B7AF-DE72-D644-F2AC-61081C377697}"/>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6" name="Footer Placeholder 5">
            <a:extLst>
              <a:ext uri="{FF2B5EF4-FFF2-40B4-BE49-F238E27FC236}">
                <a16:creationId xmlns:a16="http://schemas.microsoft.com/office/drawing/2014/main" id="{D9E1FD96-7A14-0ABE-C01A-AF208A83F33E}"/>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1C040151-2487-90A3-6116-6F4EBCC95B3C}"/>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3004459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7FE26-74CD-AF49-F521-2AD1EAA32A79}"/>
              </a:ext>
            </a:extLst>
          </p:cNvPr>
          <p:cNvSpPr>
            <a:spLocks noGrp="1"/>
          </p:cNvSpPr>
          <p:nvPr>
            <p:ph type="title"/>
          </p:nvPr>
        </p:nvSpPr>
        <p:spPr>
          <a:xfrm>
            <a:off x="839788" y="365125"/>
            <a:ext cx="10515600" cy="1325563"/>
          </a:xfrm>
        </p:spPr>
        <p:txBody>
          <a:bodyPr/>
          <a:lstStyle/>
          <a:p>
            <a:r>
              <a:rPr lang="en-US"/>
              <a:t>Click to edit Master title style</a:t>
            </a:r>
            <a:endParaRPr lang="it-IT"/>
          </a:p>
        </p:txBody>
      </p:sp>
      <p:sp>
        <p:nvSpPr>
          <p:cNvPr id="3" name="Text Placeholder 2">
            <a:extLst>
              <a:ext uri="{FF2B5EF4-FFF2-40B4-BE49-F238E27FC236}">
                <a16:creationId xmlns:a16="http://schemas.microsoft.com/office/drawing/2014/main" id="{ACA06E48-CDB2-C256-7A94-07D9CD34F8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56F4E1-472F-1D08-33B3-1585F23CFC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a:extLst>
              <a:ext uri="{FF2B5EF4-FFF2-40B4-BE49-F238E27FC236}">
                <a16:creationId xmlns:a16="http://schemas.microsoft.com/office/drawing/2014/main" id="{344DC30D-D6B5-8DFB-9884-8294178B5F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9F853A-6AF6-A069-4350-C51AB895DB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Date Placeholder 6">
            <a:extLst>
              <a:ext uri="{FF2B5EF4-FFF2-40B4-BE49-F238E27FC236}">
                <a16:creationId xmlns:a16="http://schemas.microsoft.com/office/drawing/2014/main" id="{CFC0EBE1-09DA-5D5B-E357-44F77A22753C}"/>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8" name="Footer Placeholder 7">
            <a:extLst>
              <a:ext uri="{FF2B5EF4-FFF2-40B4-BE49-F238E27FC236}">
                <a16:creationId xmlns:a16="http://schemas.microsoft.com/office/drawing/2014/main" id="{4D194279-5148-6AE2-D4D1-55C9B6AEF88D}"/>
              </a:ext>
            </a:extLst>
          </p:cNvPr>
          <p:cNvSpPr>
            <a:spLocks noGrp="1"/>
          </p:cNvSpPr>
          <p:nvPr>
            <p:ph type="ftr" sz="quarter" idx="11"/>
          </p:nvPr>
        </p:nvSpPr>
        <p:spPr/>
        <p:txBody>
          <a:bodyPr/>
          <a:lstStyle/>
          <a:p>
            <a:endParaRPr lang="it-IT"/>
          </a:p>
        </p:txBody>
      </p:sp>
      <p:sp>
        <p:nvSpPr>
          <p:cNvPr id="9" name="Slide Number Placeholder 8">
            <a:extLst>
              <a:ext uri="{FF2B5EF4-FFF2-40B4-BE49-F238E27FC236}">
                <a16:creationId xmlns:a16="http://schemas.microsoft.com/office/drawing/2014/main" id="{20117281-CF69-9895-11E9-484488D1CF45}"/>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4023152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679B4-B576-371D-54EF-4AFC13856F17}"/>
              </a:ext>
            </a:extLst>
          </p:cNvPr>
          <p:cNvSpPr>
            <a:spLocks noGrp="1"/>
          </p:cNvSpPr>
          <p:nvPr>
            <p:ph type="title"/>
          </p:nvPr>
        </p:nvSpPr>
        <p:spPr/>
        <p:txBody>
          <a:bodyPr/>
          <a:lstStyle/>
          <a:p>
            <a:r>
              <a:rPr lang="en-US"/>
              <a:t>Click to edit Master title style</a:t>
            </a:r>
            <a:endParaRPr lang="it-IT"/>
          </a:p>
        </p:txBody>
      </p:sp>
      <p:sp>
        <p:nvSpPr>
          <p:cNvPr id="3" name="Date Placeholder 2">
            <a:extLst>
              <a:ext uri="{FF2B5EF4-FFF2-40B4-BE49-F238E27FC236}">
                <a16:creationId xmlns:a16="http://schemas.microsoft.com/office/drawing/2014/main" id="{8E655067-719F-1AA9-84C2-37D13B786AAB}"/>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4" name="Footer Placeholder 3">
            <a:extLst>
              <a:ext uri="{FF2B5EF4-FFF2-40B4-BE49-F238E27FC236}">
                <a16:creationId xmlns:a16="http://schemas.microsoft.com/office/drawing/2014/main" id="{A0DE8D60-C167-79DD-E14E-8B8181E13F71}"/>
              </a:ext>
            </a:extLst>
          </p:cNvPr>
          <p:cNvSpPr>
            <a:spLocks noGrp="1"/>
          </p:cNvSpPr>
          <p:nvPr>
            <p:ph type="ftr" sz="quarter" idx="11"/>
          </p:nvPr>
        </p:nvSpPr>
        <p:spPr/>
        <p:txBody>
          <a:bodyPr/>
          <a:lstStyle/>
          <a:p>
            <a:endParaRPr lang="it-IT"/>
          </a:p>
        </p:txBody>
      </p:sp>
      <p:sp>
        <p:nvSpPr>
          <p:cNvPr id="5" name="Slide Number Placeholder 4">
            <a:extLst>
              <a:ext uri="{FF2B5EF4-FFF2-40B4-BE49-F238E27FC236}">
                <a16:creationId xmlns:a16="http://schemas.microsoft.com/office/drawing/2014/main" id="{E4F196E0-EAAE-F1FC-CFAD-77207EFE8C32}"/>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272790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A39BBC-DF70-1BF6-A987-E210BBB9187C}"/>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3" name="Footer Placeholder 2">
            <a:extLst>
              <a:ext uri="{FF2B5EF4-FFF2-40B4-BE49-F238E27FC236}">
                <a16:creationId xmlns:a16="http://schemas.microsoft.com/office/drawing/2014/main" id="{7AC9804B-88E6-D632-C68F-ED02BA9CA4D7}"/>
              </a:ext>
            </a:extLst>
          </p:cNvPr>
          <p:cNvSpPr>
            <a:spLocks noGrp="1"/>
          </p:cNvSpPr>
          <p:nvPr>
            <p:ph type="ftr" sz="quarter" idx="11"/>
          </p:nvPr>
        </p:nvSpPr>
        <p:spPr/>
        <p:txBody>
          <a:bodyPr/>
          <a:lstStyle/>
          <a:p>
            <a:endParaRPr lang="it-IT"/>
          </a:p>
        </p:txBody>
      </p:sp>
      <p:sp>
        <p:nvSpPr>
          <p:cNvPr id="4" name="Slide Number Placeholder 3">
            <a:extLst>
              <a:ext uri="{FF2B5EF4-FFF2-40B4-BE49-F238E27FC236}">
                <a16:creationId xmlns:a16="http://schemas.microsoft.com/office/drawing/2014/main" id="{2E682753-8C46-DB99-4CD2-BC3E2906EF0C}"/>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4162510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ECC82-7E74-AFDA-6722-BD313DD81D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t-IT"/>
          </a:p>
        </p:txBody>
      </p:sp>
      <p:sp>
        <p:nvSpPr>
          <p:cNvPr id="3" name="Content Placeholder 2">
            <a:extLst>
              <a:ext uri="{FF2B5EF4-FFF2-40B4-BE49-F238E27FC236}">
                <a16:creationId xmlns:a16="http://schemas.microsoft.com/office/drawing/2014/main" id="{3A04BE83-D11A-881A-3B27-D205274A61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a:extLst>
              <a:ext uri="{FF2B5EF4-FFF2-40B4-BE49-F238E27FC236}">
                <a16:creationId xmlns:a16="http://schemas.microsoft.com/office/drawing/2014/main" id="{74CBBCFB-0F3D-87F8-ED44-BCA9C36F69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149904-5A6C-6259-1507-8B9DCB4FC670}"/>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6" name="Footer Placeholder 5">
            <a:extLst>
              <a:ext uri="{FF2B5EF4-FFF2-40B4-BE49-F238E27FC236}">
                <a16:creationId xmlns:a16="http://schemas.microsoft.com/office/drawing/2014/main" id="{EA7B1E4D-1E19-DFF8-88FC-EC7B15C9E7D7}"/>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FA6D080C-C7C1-A95E-0445-3927D772C63E}"/>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622714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8F776-B0D7-7B0B-ACCA-02942D930D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t-IT"/>
          </a:p>
        </p:txBody>
      </p:sp>
      <p:sp>
        <p:nvSpPr>
          <p:cNvPr id="3" name="Picture Placeholder 2">
            <a:extLst>
              <a:ext uri="{FF2B5EF4-FFF2-40B4-BE49-F238E27FC236}">
                <a16:creationId xmlns:a16="http://schemas.microsoft.com/office/drawing/2014/main" id="{65B7CB1C-2718-5E27-7469-494DD42A84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a:extLst>
              <a:ext uri="{FF2B5EF4-FFF2-40B4-BE49-F238E27FC236}">
                <a16:creationId xmlns:a16="http://schemas.microsoft.com/office/drawing/2014/main" id="{A00EF2C4-BF3B-DCC7-C9CF-F421216078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3C3010-82C7-3855-F906-0350B220D2A2}"/>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6" name="Footer Placeholder 5">
            <a:extLst>
              <a:ext uri="{FF2B5EF4-FFF2-40B4-BE49-F238E27FC236}">
                <a16:creationId xmlns:a16="http://schemas.microsoft.com/office/drawing/2014/main" id="{4CE41FDA-D4C8-8899-AAC0-E2EAF2433BA4}"/>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F5AEC12D-15BB-5F70-F951-F275AA546658}"/>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523332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47183-4598-19B6-E64D-E7045C5F16B3}"/>
              </a:ext>
            </a:extLst>
          </p:cNvPr>
          <p:cNvSpPr>
            <a:spLocks noGrp="1"/>
          </p:cNvSpPr>
          <p:nvPr>
            <p:ph type="title"/>
          </p:nvPr>
        </p:nvSpPr>
        <p:spPr/>
        <p:txBody>
          <a:bodyPr/>
          <a:lstStyle/>
          <a:p>
            <a:r>
              <a:rPr lang="en-US"/>
              <a:t>Click to edit Master title style</a:t>
            </a:r>
            <a:endParaRPr lang="it-IT"/>
          </a:p>
        </p:txBody>
      </p:sp>
      <p:sp>
        <p:nvSpPr>
          <p:cNvPr id="3" name="Vertical Text Placeholder 2">
            <a:extLst>
              <a:ext uri="{FF2B5EF4-FFF2-40B4-BE49-F238E27FC236}">
                <a16:creationId xmlns:a16="http://schemas.microsoft.com/office/drawing/2014/main" id="{A4D4D161-C8E0-36B4-427E-5381477A67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a:extLst>
              <a:ext uri="{FF2B5EF4-FFF2-40B4-BE49-F238E27FC236}">
                <a16:creationId xmlns:a16="http://schemas.microsoft.com/office/drawing/2014/main" id="{287312C2-6CA5-15CD-3ECB-09B391A559FF}"/>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0F8EF76A-7A0E-B910-7C4F-F707F6340950}"/>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9ABA1A34-28C0-23C8-93BB-70DCDF439DB8}"/>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180742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9DBA7E-85BB-797E-87BC-1DE2613BE5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it-IT"/>
          </a:p>
        </p:txBody>
      </p:sp>
      <p:sp>
        <p:nvSpPr>
          <p:cNvPr id="3" name="Vertical Text Placeholder 2">
            <a:extLst>
              <a:ext uri="{FF2B5EF4-FFF2-40B4-BE49-F238E27FC236}">
                <a16:creationId xmlns:a16="http://schemas.microsoft.com/office/drawing/2014/main" id="{5B93E6B2-BB3E-B912-B6A3-BCAFDF022B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a:extLst>
              <a:ext uri="{FF2B5EF4-FFF2-40B4-BE49-F238E27FC236}">
                <a16:creationId xmlns:a16="http://schemas.microsoft.com/office/drawing/2014/main" id="{38D5CD08-30F9-AB28-25CB-FD4EA5E43327}"/>
              </a:ext>
            </a:extLst>
          </p:cNvPr>
          <p:cNvSpPr>
            <a:spLocks noGrp="1"/>
          </p:cNvSpPr>
          <p:nvPr>
            <p:ph type="dt" sz="half" idx="10"/>
          </p:nvPr>
        </p:nvSpPr>
        <p:spPr/>
        <p:txBody>
          <a:body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4531AC89-086F-0717-51F4-2321CEF99C94}"/>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259E0B2A-5B1F-18D5-BE28-366F843A40D7}"/>
              </a:ext>
            </a:extLst>
          </p:cNvPr>
          <p:cNvSpPr>
            <a:spLocks noGrp="1"/>
          </p:cNvSpPr>
          <p:nvPr>
            <p:ph type="sldNum" sz="quarter" idx="12"/>
          </p:nvPr>
        </p:nvSpPr>
        <p:spPr/>
        <p:txBody>
          <a:bodyPr/>
          <a:lstStyle/>
          <a:p>
            <a:fld id="{4EB0F9E7-35B3-4584-B89F-77241E9B954E}" type="slidenum">
              <a:rPr lang="it-IT" smtClean="0"/>
              <a:t>‹#›</a:t>
            </a:fld>
            <a:endParaRPr lang="it-IT"/>
          </a:p>
        </p:txBody>
      </p:sp>
    </p:spTree>
    <p:extLst>
      <p:ext uri="{BB962C8B-B14F-4D97-AF65-F5344CB8AC3E}">
        <p14:creationId xmlns:p14="http://schemas.microsoft.com/office/powerpoint/2010/main" val="4243865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Divider_Green">
    <p:bg>
      <p:bgPr>
        <a:solidFill>
          <a:schemeClr val="tx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56433EA-F8D7-2EB6-7C9B-A0D7200F7ACE}"/>
              </a:ext>
            </a:extLst>
          </p:cNvPr>
          <p:cNvCxnSpPr>
            <a:cxnSpLocks/>
          </p:cNvCxnSpPr>
          <p:nvPr userDrawn="1"/>
        </p:nvCxnSpPr>
        <p:spPr>
          <a:xfrm>
            <a:off x="3326489" y="2276615"/>
            <a:ext cx="0" cy="2187446"/>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109652D-83E5-B95C-0AC7-E22AC1CC6F6C}"/>
              </a:ext>
            </a:extLst>
          </p:cNvPr>
          <p:cNvSpPr>
            <a:spLocks noGrp="1"/>
          </p:cNvSpPr>
          <p:nvPr>
            <p:ph type="title"/>
          </p:nvPr>
        </p:nvSpPr>
        <p:spPr>
          <a:xfrm>
            <a:off x="3612630" y="2451207"/>
            <a:ext cx="6700599" cy="1701068"/>
          </a:xfrm>
          <a:prstGeom prst="rect">
            <a:avLst/>
          </a:prstGeom>
        </p:spPr>
        <p:txBody>
          <a:bodyPr vert="horz" lIns="0" tIns="0" rIns="0" bIns="0" rtlCol="0" anchor="ctr" anchorCtr="0">
            <a:noAutofit/>
          </a:bodyPr>
          <a:lstStyle>
            <a:lvl1pPr>
              <a:defRPr sz="4800"/>
            </a:lvl1pPr>
          </a:lstStyle>
          <a:p>
            <a:r>
              <a:rPr lang="en-US"/>
              <a:t>Click to edit Master title style</a:t>
            </a:r>
          </a:p>
        </p:txBody>
      </p:sp>
    </p:spTree>
    <p:extLst>
      <p:ext uri="{BB962C8B-B14F-4D97-AF65-F5344CB8AC3E}">
        <p14:creationId xmlns:p14="http://schemas.microsoft.com/office/powerpoint/2010/main" val="998659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xt Slide 2">
    <p:bg>
      <p:bgPr>
        <a:solidFill>
          <a:srgbClr val="FFFFFF"/>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10" name="Content Placeholder 8">
            <a:extLst>
              <a:ext uri="{FF2B5EF4-FFF2-40B4-BE49-F238E27FC236}">
                <a16:creationId xmlns:a16="http://schemas.microsoft.com/office/drawing/2014/main" id="{9EABA108-3F26-0F72-9B25-4CBD7D9153E4}"/>
              </a:ext>
            </a:extLst>
          </p:cNvPr>
          <p:cNvSpPr>
            <a:spLocks noGrp="1"/>
          </p:cNvSpPr>
          <p:nvPr>
            <p:ph sz="quarter" idx="10" hasCustomPrompt="1"/>
          </p:nvPr>
        </p:nvSpPr>
        <p:spPr>
          <a:xfrm>
            <a:off x="545275" y="2333042"/>
            <a:ext cx="4930238"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11" name="Text Placeholder 17">
            <a:extLst>
              <a:ext uri="{FF2B5EF4-FFF2-40B4-BE49-F238E27FC236}">
                <a16:creationId xmlns:a16="http://schemas.microsoft.com/office/drawing/2014/main" id="{3F25932D-6CC1-88F5-F8C4-87F209A97CAD}"/>
              </a:ext>
            </a:extLst>
          </p:cNvPr>
          <p:cNvSpPr>
            <a:spLocks noGrp="1"/>
          </p:cNvSpPr>
          <p:nvPr>
            <p:ph type="body" sz="quarter" idx="12"/>
          </p:nvPr>
        </p:nvSpPr>
        <p:spPr>
          <a:xfrm>
            <a:off x="545275" y="1823776"/>
            <a:ext cx="4930238"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12" name="Text Placeholder 17">
            <a:extLst>
              <a:ext uri="{FF2B5EF4-FFF2-40B4-BE49-F238E27FC236}">
                <a16:creationId xmlns:a16="http://schemas.microsoft.com/office/drawing/2014/main" id="{555F4D66-7DAF-4801-B6C9-CFB40E351722}"/>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39471954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ext Slide 1">
    <p:bg>
      <p:bgPr>
        <a:solidFill>
          <a:srgbClr val="FFFFFF"/>
        </a:solidFill>
        <a:effectLst/>
      </p:bgPr>
    </p:bg>
    <p:spTree>
      <p:nvGrpSpPr>
        <p:cNvPr id="1" name=""/>
        <p:cNvGrpSpPr/>
        <p:nvPr/>
      </p:nvGrpSpPr>
      <p:grpSpPr>
        <a:xfrm>
          <a:off x="0" y="0"/>
          <a:ext cx="0" cy="0"/>
          <a:chOff x="0" y="0"/>
          <a:chExt cx="0" cy="0"/>
        </a:xfrm>
      </p:grpSpPr>
      <p:sp>
        <p:nvSpPr>
          <p:cNvPr id="2" name="Marcador de texto 2">
            <a:extLst>
              <a:ext uri="{FF2B5EF4-FFF2-40B4-BE49-F238E27FC236}">
                <a16:creationId xmlns:a16="http://schemas.microsoft.com/office/drawing/2014/main" id="{7B1681B2-F511-EA3F-1BD5-B271AB3F4B08}"/>
              </a:ext>
            </a:extLst>
          </p:cNvPr>
          <p:cNvSpPr>
            <a:spLocks noGrp="1" noChangeArrowheads="1"/>
          </p:cNvSpPr>
          <p:nvPr>
            <p:ph idx="1" hasCustomPrompt="1"/>
          </p:nvPr>
        </p:nvSpPr>
        <p:spPr bwMode="auto">
          <a:xfrm>
            <a:off x="545275" y="1840676"/>
            <a:ext cx="7204639" cy="390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buNone/>
              <a:defRPr sz="2000" b="0" i="0">
                <a:latin typeface="+mn-lt"/>
              </a:defRPr>
            </a:lvl1pPr>
            <a:lvl2pPr marL="236538" indent="0">
              <a:buNone/>
              <a:tabLst/>
              <a:defRPr/>
            </a:lvl2pPr>
            <a:lvl3pPr marL="11113" indent="0">
              <a:buFont typeface="Arial" panose="020B0604020202020204" pitchFamily="34" charset="0"/>
              <a:buNone/>
              <a:tabLst/>
              <a:defRPr sz="1800">
                <a:latin typeface="+mn-lt"/>
              </a:defRPr>
            </a:lvl3pPr>
            <a:lvl4pPr marL="628650" indent="-225425">
              <a:tabLst/>
              <a:defRPr/>
            </a:lvl4pPr>
            <a:lvl5pPr marL="628650" indent="-225425">
              <a:tabLst/>
              <a:defRPr/>
            </a:lvl5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7" name="Text Placeholder 17">
            <a:extLst>
              <a:ext uri="{FF2B5EF4-FFF2-40B4-BE49-F238E27FC236}">
                <a16:creationId xmlns:a16="http://schemas.microsoft.com/office/drawing/2014/main" id="{29795962-046D-2B3C-19E7-172FB610FBB9}"/>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744866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ext Slide Highligh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05C63-F93C-565C-FB24-7FCFD49930D5}"/>
              </a:ext>
            </a:extLst>
          </p:cNvPr>
          <p:cNvSpPr>
            <a:spLocks noGrp="1"/>
          </p:cNvSpPr>
          <p:nvPr>
            <p:ph type="title"/>
          </p:nvPr>
        </p:nvSpPr>
        <p:spPr/>
        <p:txBody>
          <a:bodyPr/>
          <a:lstStyle/>
          <a:p>
            <a:r>
              <a:rPr lang="en-US"/>
              <a:t>Click to edit Master title style</a:t>
            </a:r>
            <a:endParaRPr lang="en-MX"/>
          </a:p>
        </p:txBody>
      </p:sp>
      <p:sp>
        <p:nvSpPr>
          <p:cNvPr id="3" name="Content Placeholder 8">
            <a:extLst>
              <a:ext uri="{FF2B5EF4-FFF2-40B4-BE49-F238E27FC236}">
                <a16:creationId xmlns:a16="http://schemas.microsoft.com/office/drawing/2014/main" id="{6390C3C5-3608-27E1-DC6D-49349C287250}"/>
              </a:ext>
            </a:extLst>
          </p:cNvPr>
          <p:cNvSpPr>
            <a:spLocks noGrp="1"/>
          </p:cNvSpPr>
          <p:nvPr>
            <p:ph sz="quarter" idx="11" hasCustomPrompt="1"/>
          </p:nvPr>
        </p:nvSpPr>
        <p:spPr>
          <a:xfrm>
            <a:off x="4353050"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4" name="Content Placeholder 8">
            <a:extLst>
              <a:ext uri="{FF2B5EF4-FFF2-40B4-BE49-F238E27FC236}">
                <a16:creationId xmlns:a16="http://schemas.microsoft.com/office/drawing/2014/main" id="{12993802-6B68-FFBF-0DD8-9326ADC8015F}"/>
              </a:ext>
            </a:extLst>
          </p:cNvPr>
          <p:cNvSpPr>
            <a:spLocks noGrp="1"/>
          </p:cNvSpPr>
          <p:nvPr>
            <p:ph sz="quarter" idx="12" hasCustomPrompt="1"/>
          </p:nvPr>
        </p:nvSpPr>
        <p:spPr>
          <a:xfrm>
            <a:off x="8239136"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5" name="Picture Placeholder 20">
            <a:extLst>
              <a:ext uri="{FF2B5EF4-FFF2-40B4-BE49-F238E27FC236}">
                <a16:creationId xmlns:a16="http://schemas.microsoft.com/office/drawing/2014/main" id="{513D6F13-BD71-95EC-5E66-5B06B51230EE}"/>
              </a:ext>
            </a:extLst>
          </p:cNvPr>
          <p:cNvSpPr>
            <a:spLocks noGrp="1"/>
          </p:cNvSpPr>
          <p:nvPr>
            <p:ph type="pic" sz="quarter" idx="13"/>
          </p:nvPr>
        </p:nvSpPr>
        <p:spPr>
          <a:xfrm>
            <a:off x="1310728" y="2133107"/>
            <a:ext cx="1804013" cy="1810400"/>
          </a:xfrm>
          <a:prstGeom prst="ellipse">
            <a:avLst/>
          </a:prstGeom>
          <a:solidFill>
            <a:schemeClr val="bg2"/>
          </a:solidFill>
        </p:spPr>
        <p:txBody>
          <a:bodyPr/>
          <a:lstStyle/>
          <a:p>
            <a:endParaRPr lang="en-MX"/>
          </a:p>
        </p:txBody>
      </p:sp>
      <p:sp>
        <p:nvSpPr>
          <p:cNvPr id="6" name="Picture Placeholder 20">
            <a:extLst>
              <a:ext uri="{FF2B5EF4-FFF2-40B4-BE49-F238E27FC236}">
                <a16:creationId xmlns:a16="http://schemas.microsoft.com/office/drawing/2014/main" id="{18745600-68AD-847C-4562-F3277C0AD81E}"/>
              </a:ext>
            </a:extLst>
          </p:cNvPr>
          <p:cNvSpPr>
            <a:spLocks noGrp="1"/>
          </p:cNvSpPr>
          <p:nvPr>
            <p:ph type="pic" sz="quarter" idx="14"/>
          </p:nvPr>
        </p:nvSpPr>
        <p:spPr>
          <a:xfrm>
            <a:off x="5218980" y="2133107"/>
            <a:ext cx="1804013" cy="1810400"/>
          </a:xfrm>
          <a:prstGeom prst="ellipse">
            <a:avLst/>
          </a:prstGeom>
          <a:solidFill>
            <a:schemeClr val="bg2"/>
          </a:solidFill>
        </p:spPr>
        <p:txBody>
          <a:bodyPr/>
          <a:lstStyle/>
          <a:p>
            <a:endParaRPr lang="en-MX"/>
          </a:p>
        </p:txBody>
      </p:sp>
      <p:sp>
        <p:nvSpPr>
          <p:cNvPr id="7" name="Picture Placeholder 20">
            <a:extLst>
              <a:ext uri="{FF2B5EF4-FFF2-40B4-BE49-F238E27FC236}">
                <a16:creationId xmlns:a16="http://schemas.microsoft.com/office/drawing/2014/main" id="{534BA30E-91D6-C153-5C0E-B9363C872787}"/>
              </a:ext>
            </a:extLst>
          </p:cNvPr>
          <p:cNvSpPr>
            <a:spLocks noGrp="1"/>
          </p:cNvSpPr>
          <p:nvPr>
            <p:ph type="pic" sz="quarter" idx="15"/>
          </p:nvPr>
        </p:nvSpPr>
        <p:spPr>
          <a:xfrm>
            <a:off x="9077259" y="2133107"/>
            <a:ext cx="1804013" cy="1810400"/>
          </a:xfrm>
          <a:prstGeom prst="ellipse">
            <a:avLst/>
          </a:prstGeom>
          <a:solidFill>
            <a:schemeClr val="bg2"/>
          </a:solidFill>
        </p:spPr>
        <p:txBody>
          <a:bodyPr/>
          <a:lstStyle/>
          <a:p>
            <a:endParaRPr lang="en-MX"/>
          </a:p>
        </p:txBody>
      </p:sp>
      <p:sp>
        <p:nvSpPr>
          <p:cNvPr id="8" name="Content Placeholder 8">
            <a:extLst>
              <a:ext uri="{FF2B5EF4-FFF2-40B4-BE49-F238E27FC236}">
                <a16:creationId xmlns:a16="http://schemas.microsoft.com/office/drawing/2014/main" id="{650F96EB-05F8-7FEA-1144-950C71CA8A89}"/>
              </a:ext>
            </a:extLst>
          </p:cNvPr>
          <p:cNvSpPr>
            <a:spLocks noGrp="1"/>
          </p:cNvSpPr>
          <p:nvPr>
            <p:ph sz="quarter" idx="17" hasCustomPrompt="1"/>
          </p:nvPr>
        </p:nvSpPr>
        <p:spPr>
          <a:xfrm>
            <a:off x="625767"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9" name="Text Placeholder 30">
            <a:extLst>
              <a:ext uri="{FF2B5EF4-FFF2-40B4-BE49-F238E27FC236}">
                <a16:creationId xmlns:a16="http://schemas.microsoft.com/office/drawing/2014/main" id="{6C77A44B-6EE4-2BDF-EFE1-791FE11B8C8D}"/>
              </a:ext>
            </a:extLst>
          </p:cNvPr>
          <p:cNvSpPr>
            <a:spLocks noGrp="1"/>
          </p:cNvSpPr>
          <p:nvPr>
            <p:ph type="body" sz="quarter" idx="20" hasCustomPrompt="1"/>
          </p:nvPr>
        </p:nvSpPr>
        <p:spPr>
          <a:xfrm>
            <a:off x="619125"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0" name="Text Placeholder 30">
            <a:extLst>
              <a:ext uri="{FF2B5EF4-FFF2-40B4-BE49-F238E27FC236}">
                <a16:creationId xmlns:a16="http://schemas.microsoft.com/office/drawing/2014/main" id="{77158838-87CA-F133-A1CE-766B66E9EB61}"/>
              </a:ext>
            </a:extLst>
          </p:cNvPr>
          <p:cNvSpPr>
            <a:spLocks noGrp="1"/>
          </p:cNvSpPr>
          <p:nvPr>
            <p:ph type="body" sz="quarter" idx="21" hasCustomPrompt="1"/>
          </p:nvPr>
        </p:nvSpPr>
        <p:spPr>
          <a:xfrm>
            <a:off x="4351676"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1" name="Text Placeholder 30">
            <a:extLst>
              <a:ext uri="{FF2B5EF4-FFF2-40B4-BE49-F238E27FC236}">
                <a16:creationId xmlns:a16="http://schemas.microsoft.com/office/drawing/2014/main" id="{20FDB343-E63F-91A8-61AF-CCB813AA3E00}"/>
              </a:ext>
            </a:extLst>
          </p:cNvPr>
          <p:cNvSpPr>
            <a:spLocks noGrp="1"/>
          </p:cNvSpPr>
          <p:nvPr>
            <p:ph type="body" sz="quarter" idx="22" hasCustomPrompt="1"/>
          </p:nvPr>
        </p:nvSpPr>
        <p:spPr>
          <a:xfrm>
            <a:off x="8219138"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2" name="Text Placeholder 17">
            <a:extLst>
              <a:ext uri="{FF2B5EF4-FFF2-40B4-BE49-F238E27FC236}">
                <a16:creationId xmlns:a16="http://schemas.microsoft.com/office/drawing/2014/main" id="{1A74A0CA-0ADF-183B-1073-D42518B41309}"/>
              </a:ext>
            </a:extLst>
          </p:cNvPr>
          <p:cNvSpPr>
            <a:spLocks noGrp="1"/>
          </p:cNvSpPr>
          <p:nvPr>
            <p:ph type="body" sz="quarter" idx="2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1344517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ection Divider_Coral">
    <p:bg>
      <p:bgPr>
        <a:solidFill>
          <a:schemeClr val="tx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56433EA-F8D7-2EB6-7C9B-A0D7200F7ACE}"/>
              </a:ext>
            </a:extLst>
          </p:cNvPr>
          <p:cNvCxnSpPr>
            <a:cxnSpLocks/>
          </p:cNvCxnSpPr>
          <p:nvPr userDrawn="1"/>
        </p:nvCxnSpPr>
        <p:spPr>
          <a:xfrm>
            <a:off x="3326489" y="2276615"/>
            <a:ext cx="0" cy="21874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061A5327-BFC3-F80E-A05A-6BA7B31024BA}"/>
              </a:ext>
            </a:extLst>
          </p:cNvPr>
          <p:cNvSpPr>
            <a:spLocks noGrp="1"/>
          </p:cNvSpPr>
          <p:nvPr>
            <p:ph type="title"/>
          </p:nvPr>
        </p:nvSpPr>
        <p:spPr>
          <a:xfrm>
            <a:off x="3612630" y="2451207"/>
            <a:ext cx="6700599" cy="1701068"/>
          </a:xfrm>
          <a:prstGeom prst="rect">
            <a:avLst/>
          </a:prstGeom>
        </p:spPr>
        <p:txBody>
          <a:bodyPr vert="horz" lIns="0" tIns="0" rIns="0" bIns="0" rtlCol="0" anchor="ctr" anchorCtr="0">
            <a:noAutofit/>
          </a:bodyPr>
          <a:lstStyle>
            <a:lvl1pPr>
              <a:defRPr sz="4800"/>
            </a:lvl1pPr>
          </a:lstStyle>
          <a:p>
            <a:r>
              <a:rPr lang="en-US"/>
              <a:t>Click to edit Master title style</a:t>
            </a:r>
          </a:p>
        </p:txBody>
      </p:sp>
    </p:spTree>
    <p:extLst>
      <p:ext uri="{BB962C8B-B14F-4D97-AF65-F5344CB8AC3E}">
        <p14:creationId xmlns:p14="http://schemas.microsoft.com/office/powerpoint/2010/main" val="9635758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ext Slide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D2B6C-7033-15A9-BEDF-CD9F6CD6F16B}"/>
              </a:ext>
            </a:extLst>
          </p:cNvPr>
          <p:cNvSpPr>
            <a:spLocks noGrp="1"/>
          </p:cNvSpPr>
          <p:nvPr>
            <p:ph type="title"/>
          </p:nvPr>
        </p:nvSpPr>
        <p:spPr>
          <a:xfrm>
            <a:off x="545276" y="833695"/>
            <a:ext cx="5990436" cy="737359"/>
          </a:xfrm>
        </p:spPr>
        <p:txBody>
          <a:bodyPr/>
          <a:lstStyle/>
          <a:p>
            <a:r>
              <a:rPr lang="en-US"/>
              <a:t>Click to edit Master title style</a:t>
            </a:r>
            <a:endParaRPr lang="en-MX"/>
          </a:p>
        </p:txBody>
      </p:sp>
      <p:sp>
        <p:nvSpPr>
          <p:cNvPr id="5" name="Content Placeholder 8">
            <a:extLst>
              <a:ext uri="{FF2B5EF4-FFF2-40B4-BE49-F238E27FC236}">
                <a16:creationId xmlns:a16="http://schemas.microsoft.com/office/drawing/2014/main" id="{AA060114-9B09-670F-EBCE-F8EC1A8DB9D3}"/>
              </a:ext>
            </a:extLst>
          </p:cNvPr>
          <p:cNvSpPr>
            <a:spLocks noGrp="1"/>
          </p:cNvSpPr>
          <p:nvPr>
            <p:ph sz="quarter" idx="10" hasCustomPrompt="1"/>
          </p:nvPr>
        </p:nvSpPr>
        <p:spPr>
          <a:xfrm>
            <a:off x="545275" y="2333042"/>
            <a:ext cx="5990436"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6" name="Text Placeholder 17">
            <a:extLst>
              <a:ext uri="{FF2B5EF4-FFF2-40B4-BE49-F238E27FC236}">
                <a16:creationId xmlns:a16="http://schemas.microsoft.com/office/drawing/2014/main" id="{ED9709A4-8BD7-77DC-8D9F-8BF70E5A2803}"/>
              </a:ext>
            </a:extLst>
          </p:cNvPr>
          <p:cNvSpPr>
            <a:spLocks noGrp="1"/>
          </p:cNvSpPr>
          <p:nvPr>
            <p:ph type="body" sz="quarter" idx="12"/>
          </p:nvPr>
        </p:nvSpPr>
        <p:spPr>
          <a:xfrm>
            <a:off x="545275" y="1823776"/>
            <a:ext cx="5990436"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7" name="Text Placeholder 17">
            <a:extLst>
              <a:ext uri="{FF2B5EF4-FFF2-40B4-BE49-F238E27FC236}">
                <a16:creationId xmlns:a16="http://schemas.microsoft.com/office/drawing/2014/main" id="{79CCDA8C-5425-1F44-8E3B-96EA30B38106}"/>
              </a:ext>
            </a:extLst>
          </p:cNvPr>
          <p:cNvSpPr>
            <a:spLocks noGrp="1"/>
          </p:cNvSpPr>
          <p:nvPr>
            <p:ph type="body" sz="quarter" idx="17"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4" name="Picture Placeholder 25">
            <a:extLst>
              <a:ext uri="{FF2B5EF4-FFF2-40B4-BE49-F238E27FC236}">
                <a16:creationId xmlns:a16="http://schemas.microsoft.com/office/drawing/2014/main" id="{34ED401B-BBE6-18A4-12A7-14EB9807F4A2}"/>
              </a:ext>
            </a:extLst>
          </p:cNvPr>
          <p:cNvSpPr>
            <a:spLocks noGrp="1"/>
          </p:cNvSpPr>
          <p:nvPr>
            <p:ph type="pic" sz="quarter" idx="18" hasCustomPrompt="1"/>
          </p:nvPr>
        </p:nvSpPr>
        <p:spPr bwMode="auto">
          <a:xfrm>
            <a:off x="7034021" y="-4226"/>
            <a:ext cx="5161220" cy="6000146"/>
          </a:xfrm>
          <a:custGeom>
            <a:avLst/>
            <a:gdLst>
              <a:gd name="connsiteX0" fmla="*/ 0 w 4883550"/>
              <a:gd name="connsiteY0" fmla="*/ 0 h 6844972"/>
              <a:gd name="connsiteX1" fmla="*/ 488355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883550"/>
              <a:gd name="connsiteY0" fmla="*/ 0 h 6844972"/>
              <a:gd name="connsiteX1" fmla="*/ 378627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464002"/>
              <a:gd name="connsiteY0" fmla="*/ 0 h 6844972"/>
              <a:gd name="connsiteX1" fmla="*/ 3786270 w 4464002"/>
              <a:gd name="connsiteY1" fmla="*/ 0 h 6844972"/>
              <a:gd name="connsiteX2" fmla="*/ 4464002 w 4464002"/>
              <a:gd name="connsiteY2" fmla="*/ 6844972 h 6844972"/>
              <a:gd name="connsiteX3" fmla="*/ 0 w 4464002"/>
              <a:gd name="connsiteY3" fmla="*/ 6844972 h 6844972"/>
              <a:gd name="connsiteX4" fmla="*/ 0 w 4464002"/>
              <a:gd name="connsiteY4" fmla="*/ 0 h 6844972"/>
              <a:gd name="connsiteX0" fmla="*/ 0 w 4807408"/>
              <a:gd name="connsiteY0" fmla="*/ 0 h 6844972"/>
              <a:gd name="connsiteX1" fmla="*/ 3786270 w 4807408"/>
              <a:gd name="connsiteY1" fmla="*/ 0 h 6844972"/>
              <a:gd name="connsiteX2" fmla="*/ 4464002 w 4807408"/>
              <a:gd name="connsiteY2" fmla="*/ 6844972 h 6844972"/>
              <a:gd name="connsiteX3" fmla="*/ 0 w 4807408"/>
              <a:gd name="connsiteY3" fmla="*/ 6844972 h 6844972"/>
              <a:gd name="connsiteX4" fmla="*/ 0 w 4807408"/>
              <a:gd name="connsiteY4" fmla="*/ 0 h 6844972"/>
              <a:gd name="connsiteX0" fmla="*/ 0 w 4850962"/>
              <a:gd name="connsiteY0" fmla="*/ 0 h 6844972"/>
              <a:gd name="connsiteX1" fmla="*/ 3786270 w 4850962"/>
              <a:gd name="connsiteY1" fmla="*/ 0 h 6844972"/>
              <a:gd name="connsiteX2" fmla="*/ 4464002 w 4850962"/>
              <a:gd name="connsiteY2" fmla="*/ 6844972 h 6844972"/>
              <a:gd name="connsiteX3" fmla="*/ 0 w 4850962"/>
              <a:gd name="connsiteY3" fmla="*/ 6844972 h 6844972"/>
              <a:gd name="connsiteX4" fmla="*/ 0 w 4850962"/>
              <a:gd name="connsiteY4" fmla="*/ 0 h 6844972"/>
              <a:gd name="connsiteX0" fmla="*/ 0 w 4912896"/>
              <a:gd name="connsiteY0" fmla="*/ 0 h 6844972"/>
              <a:gd name="connsiteX1" fmla="*/ 4065244 w 4912896"/>
              <a:gd name="connsiteY1" fmla="*/ 0 h 6844972"/>
              <a:gd name="connsiteX2" fmla="*/ 4464002 w 4912896"/>
              <a:gd name="connsiteY2" fmla="*/ 6844972 h 6844972"/>
              <a:gd name="connsiteX3" fmla="*/ 0 w 4912896"/>
              <a:gd name="connsiteY3" fmla="*/ 6844972 h 6844972"/>
              <a:gd name="connsiteX4" fmla="*/ 0 w 4912896"/>
              <a:gd name="connsiteY4" fmla="*/ 0 h 6844972"/>
              <a:gd name="connsiteX0" fmla="*/ 0 w 4866237"/>
              <a:gd name="connsiteY0" fmla="*/ 0 h 6844972"/>
              <a:gd name="connsiteX1" fmla="*/ 4065244 w 4866237"/>
              <a:gd name="connsiteY1" fmla="*/ 0 h 6844972"/>
              <a:gd name="connsiteX2" fmla="*/ 4464002 w 4866237"/>
              <a:gd name="connsiteY2" fmla="*/ 6844972 h 6844972"/>
              <a:gd name="connsiteX3" fmla="*/ 0 w 4866237"/>
              <a:gd name="connsiteY3" fmla="*/ 6844972 h 6844972"/>
              <a:gd name="connsiteX4" fmla="*/ 0 w 4866237"/>
              <a:gd name="connsiteY4" fmla="*/ 0 h 6844972"/>
              <a:gd name="connsiteX0" fmla="*/ 0 w 4942530"/>
              <a:gd name="connsiteY0" fmla="*/ 0 h 6844972"/>
              <a:gd name="connsiteX1" fmla="*/ 4065244 w 4942530"/>
              <a:gd name="connsiteY1" fmla="*/ 0 h 6844972"/>
              <a:gd name="connsiteX2" fmla="*/ 4559650 w 4942530"/>
              <a:gd name="connsiteY2" fmla="*/ 6844972 h 6844972"/>
              <a:gd name="connsiteX3" fmla="*/ 0 w 4942530"/>
              <a:gd name="connsiteY3" fmla="*/ 6844972 h 6844972"/>
              <a:gd name="connsiteX4" fmla="*/ 0 w 4942530"/>
              <a:gd name="connsiteY4" fmla="*/ 0 h 6844972"/>
              <a:gd name="connsiteX0" fmla="*/ 0 w 4845673"/>
              <a:gd name="connsiteY0" fmla="*/ 0 h 6844972"/>
              <a:gd name="connsiteX1" fmla="*/ 4065244 w 4845673"/>
              <a:gd name="connsiteY1" fmla="*/ 0 h 6844972"/>
              <a:gd name="connsiteX2" fmla="*/ 4559650 w 4845673"/>
              <a:gd name="connsiteY2" fmla="*/ 6844972 h 6844972"/>
              <a:gd name="connsiteX3" fmla="*/ 0 w 4845673"/>
              <a:gd name="connsiteY3" fmla="*/ 6844972 h 6844972"/>
              <a:gd name="connsiteX4" fmla="*/ 0 w 4845673"/>
              <a:gd name="connsiteY4" fmla="*/ 0 h 6844972"/>
              <a:gd name="connsiteX0" fmla="*/ 0 w 5079988"/>
              <a:gd name="connsiteY0" fmla="*/ 39556 h 6884528"/>
              <a:gd name="connsiteX1" fmla="*/ 4819452 w 5079988"/>
              <a:gd name="connsiteY1" fmla="*/ 0 h 6884528"/>
              <a:gd name="connsiteX2" fmla="*/ 4559650 w 5079988"/>
              <a:gd name="connsiteY2" fmla="*/ 6884528 h 6884528"/>
              <a:gd name="connsiteX3" fmla="*/ 0 w 5079988"/>
              <a:gd name="connsiteY3" fmla="*/ 6884528 h 6884528"/>
              <a:gd name="connsiteX4" fmla="*/ 0 w 5079988"/>
              <a:gd name="connsiteY4" fmla="*/ 39556 h 6884528"/>
              <a:gd name="connsiteX0" fmla="*/ 0 w 4985626"/>
              <a:gd name="connsiteY0" fmla="*/ 39556 h 6884528"/>
              <a:gd name="connsiteX1" fmla="*/ 4819452 w 4985626"/>
              <a:gd name="connsiteY1" fmla="*/ 0 h 6884528"/>
              <a:gd name="connsiteX2" fmla="*/ 4559650 w 4985626"/>
              <a:gd name="connsiteY2" fmla="*/ 6884528 h 6884528"/>
              <a:gd name="connsiteX3" fmla="*/ 0 w 4985626"/>
              <a:gd name="connsiteY3" fmla="*/ 6884528 h 6884528"/>
              <a:gd name="connsiteX4" fmla="*/ 0 w 4985626"/>
              <a:gd name="connsiteY4" fmla="*/ 39556 h 6884528"/>
              <a:gd name="connsiteX0" fmla="*/ 0 w 5196613"/>
              <a:gd name="connsiteY0" fmla="*/ 39556 h 6904305"/>
              <a:gd name="connsiteX1" fmla="*/ 4819452 w 5196613"/>
              <a:gd name="connsiteY1" fmla="*/ 0 h 6904305"/>
              <a:gd name="connsiteX2" fmla="*/ 4866446 w 5196613"/>
              <a:gd name="connsiteY2" fmla="*/ 6904305 h 6904305"/>
              <a:gd name="connsiteX3" fmla="*/ 0 w 5196613"/>
              <a:gd name="connsiteY3" fmla="*/ 6884528 h 6904305"/>
              <a:gd name="connsiteX4" fmla="*/ 0 w 5196613"/>
              <a:gd name="connsiteY4" fmla="*/ 39556 h 6904305"/>
              <a:gd name="connsiteX0" fmla="*/ 0 w 4866446"/>
              <a:gd name="connsiteY0" fmla="*/ 39556 h 6904305"/>
              <a:gd name="connsiteX1" fmla="*/ 4819452 w 4866446"/>
              <a:gd name="connsiteY1" fmla="*/ 0 h 6904305"/>
              <a:gd name="connsiteX2" fmla="*/ 4866446 w 4866446"/>
              <a:gd name="connsiteY2" fmla="*/ 6904305 h 6904305"/>
              <a:gd name="connsiteX3" fmla="*/ 0 w 4866446"/>
              <a:gd name="connsiteY3" fmla="*/ 6884528 h 6904305"/>
              <a:gd name="connsiteX4" fmla="*/ 0 w 4866446"/>
              <a:gd name="connsiteY4" fmla="*/ 39556 h 6904305"/>
              <a:gd name="connsiteX0" fmla="*/ 335203 w 5201649"/>
              <a:gd name="connsiteY0" fmla="*/ 39556 h 6904305"/>
              <a:gd name="connsiteX1" fmla="*/ 5154655 w 5201649"/>
              <a:gd name="connsiteY1" fmla="*/ 0 h 6904305"/>
              <a:gd name="connsiteX2" fmla="*/ 5201649 w 5201649"/>
              <a:gd name="connsiteY2" fmla="*/ 6904305 h 6904305"/>
              <a:gd name="connsiteX3" fmla="*/ 335203 w 5201649"/>
              <a:gd name="connsiteY3" fmla="*/ 6884528 h 6904305"/>
              <a:gd name="connsiteX4" fmla="*/ 335203 w 5201649"/>
              <a:gd name="connsiteY4" fmla="*/ 39556 h 6904305"/>
              <a:gd name="connsiteX0" fmla="*/ 594765 w 5461211"/>
              <a:gd name="connsiteY0" fmla="*/ 39556 h 6904305"/>
              <a:gd name="connsiteX1" fmla="*/ 5414217 w 5461211"/>
              <a:gd name="connsiteY1" fmla="*/ 0 h 6904305"/>
              <a:gd name="connsiteX2" fmla="*/ 5461211 w 5461211"/>
              <a:gd name="connsiteY2" fmla="*/ 6904305 h 6904305"/>
              <a:gd name="connsiteX3" fmla="*/ 594765 w 5461211"/>
              <a:gd name="connsiteY3" fmla="*/ 6884528 h 6904305"/>
              <a:gd name="connsiteX4" fmla="*/ 594765 w 5461211"/>
              <a:gd name="connsiteY4" fmla="*/ 39556 h 6904305"/>
              <a:gd name="connsiteX0" fmla="*/ 888545 w 5754991"/>
              <a:gd name="connsiteY0" fmla="*/ 39556 h 6943861"/>
              <a:gd name="connsiteX1" fmla="*/ 5707997 w 5754991"/>
              <a:gd name="connsiteY1" fmla="*/ 0 h 6943861"/>
              <a:gd name="connsiteX2" fmla="*/ 5754991 w 5754991"/>
              <a:gd name="connsiteY2" fmla="*/ 6904305 h 6943861"/>
              <a:gd name="connsiteX3" fmla="*/ 415568 w 5754991"/>
              <a:gd name="connsiteY3" fmla="*/ 6943861 h 6943861"/>
              <a:gd name="connsiteX4" fmla="*/ 888545 w 5754991"/>
              <a:gd name="connsiteY4" fmla="*/ 39556 h 6943861"/>
              <a:gd name="connsiteX0" fmla="*/ 871554 w 5738000"/>
              <a:gd name="connsiteY0" fmla="*/ 39556 h 6943861"/>
              <a:gd name="connsiteX1" fmla="*/ 5691006 w 5738000"/>
              <a:gd name="connsiteY1" fmla="*/ 0 h 6943861"/>
              <a:gd name="connsiteX2" fmla="*/ 5738000 w 5738000"/>
              <a:gd name="connsiteY2" fmla="*/ 6904305 h 6943861"/>
              <a:gd name="connsiteX3" fmla="*/ 398577 w 5738000"/>
              <a:gd name="connsiteY3" fmla="*/ 6943861 h 6943861"/>
              <a:gd name="connsiteX4" fmla="*/ 871554 w 5738000"/>
              <a:gd name="connsiteY4" fmla="*/ 39556 h 6943861"/>
              <a:gd name="connsiteX0" fmla="*/ 877853 w 5744299"/>
              <a:gd name="connsiteY0" fmla="*/ 39556 h 6943861"/>
              <a:gd name="connsiteX1" fmla="*/ 5697305 w 5744299"/>
              <a:gd name="connsiteY1" fmla="*/ 0 h 6943861"/>
              <a:gd name="connsiteX2" fmla="*/ 5744299 w 5744299"/>
              <a:gd name="connsiteY2" fmla="*/ 6904305 h 6943861"/>
              <a:gd name="connsiteX3" fmla="*/ 404876 w 5744299"/>
              <a:gd name="connsiteY3" fmla="*/ 6943861 h 6943861"/>
              <a:gd name="connsiteX4" fmla="*/ 877853 w 5744299"/>
              <a:gd name="connsiteY4" fmla="*/ 39556 h 6943861"/>
              <a:gd name="connsiteX0" fmla="*/ 860892 w 5727338"/>
              <a:gd name="connsiteY0" fmla="*/ 39556 h 6943861"/>
              <a:gd name="connsiteX1" fmla="*/ 5680344 w 5727338"/>
              <a:gd name="connsiteY1" fmla="*/ 0 h 6943861"/>
              <a:gd name="connsiteX2" fmla="*/ 5727338 w 5727338"/>
              <a:gd name="connsiteY2" fmla="*/ 6904305 h 6943861"/>
              <a:gd name="connsiteX3" fmla="*/ 387915 w 5727338"/>
              <a:gd name="connsiteY3" fmla="*/ 6943861 h 6943861"/>
              <a:gd name="connsiteX4" fmla="*/ 860892 w 5727338"/>
              <a:gd name="connsiteY4" fmla="*/ 39556 h 6943861"/>
              <a:gd name="connsiteX0" fmla="*/ 821342 w 5687788"/>
              <a:gd name="connsiteY0" fmla="*/ 39556 h 6943861"/>
              <a:gd name="connsiteX1" fmla="*/ 5640794 w 5687788"/>
              <a:gd name="connsiteY1" fmla="*/ 0 h 6943861"/>
              <a:gd name="connsiteX2" fmla="*/ 5687788 w 5687788"/>
              <a:gd name="connsiteY2" fmla="*/ 6904305 h 6943861"/>
              <a:gd name="connsiteX3" fmla="*/ 348365 w 5687788"/>
              <a:gd name="connsiteY3" fmla="*/ 6943861 h 6943861"/>
              <a:gd name="connsiteX4" fmla="*/ 821342 w 5687788"/>
              <a:gd name="connsiteY4" fmla="*/ 39556 h 6943861"/>
              <a:gd name="connsiteX0" fmla="*/ 837907 w 5704353"/>
              <a:gd name="connsiteY0" fmla="*/ 39556 h 6943861"/>
              <a:gd name="connsiteX1" fmla="*/ 5657359 w 5704353"/>
              <a:gd name="connsiteY1" fmla="*/ 0 h 6943861"/>
              <a:gd name="connsiteX2" fmla="*/ 5704353 w 5704353"/>
              <a:gd name="connsiteY2" fmla="*/ 6904305 h 6943861"/>
              <a:gd name="connsiteX3" fmla="*/ 364930 w 5704353"/>
              <a:gd name="connsiteY3" fmla="*/ 6943861 h 6943861"/>
              <a:gd name="connsiteX4" fmla="*/ 837907 w 5704353"/>
              <a:gd name="connsiteY4" fmla="*/ 39556 h 6943861"/>
              <a:gd name="connsiteX0" fmla="*/ 837907 w 5721956"/>
              <a:gd name="connsiteY0" fmla="*/ 19779 h 6924084"/>
              <a:gd name="connsiteX1" fmla="*/ 5721276 w 5721956"/>
              <a:gd name="connsiteY1" fmla="*/ 0 h 6924084"/>
              <a:gd name="connsiteX2" fmla="*/ 5704353 w 5721956"/>
              <a:gd name="connsiteY2" fmla="*/ 6884528 h 6924084"/>
              <a:gd name="connsiteX3" fmla="*/ 364930 w 5721956"/>
              <a:gd name="connsiteY3" fmla="*/ 6924084 h 6924084"/>
              <a:gd name="connsiteX4" fmla="*/ 837907 w 5721956"/>
              <a:gd name="connsiteY4" fmla="*/ 19779 h 6924084"/>
              <a:gd name="connsiteX0" fmla="*/ 832789 w 5716838"/>
              <a:gd name="connsiteY0" fmla="*/ 19779 h 6913888"/>
              <a:gd name="connsiteX1" fmla="*/ 5716158 w 5716838"/>
              <a:gd name="connsiteY1" fmla="*/ 0 h 6913888"/>
              <a:gd name="connsiteX2" fmla="*/ 5699235 w 5716838"/>
              <a:gd name="connsiteY2" fmla="*/ 6884528 h 6913888"/>
              <a:gd name="connsiteX3" fmla="*/ 367348 w 5716838"/>
              <a:gd name="connsiteY3" fmla="*/ 6913888 h 6913888"/>
              <a:gd name="connsiteX4" fmla="*/ 832789 w 5716838"/>
              <a:gd name="connsiteY4" fmla="*/ 19779 h 6913888"/>
              <a:gd name="connsiteX0" fmla="*/ 836102 w 5720151"/>
              <a:gd name="connsiteY0" fmla="*/ 19779 h 6884528"/>
              <a:gd name="connsiteX1" fmla="*/ 5719471 w 5720151"/>
              <a:gd name="connsiteY1" fmla="*/ 0 h 6884528"/>
              <a:gd name="connsiteX2" fmla="*/ 5702548 w 5720151"/>
              <a:gd name="connsiteY2" fmla="*/ 6884528 h 6884528"/>
              <a:gd name="connsiteX3" fmla="*/ 365779 w 5720151"/>
              <a:gd name="connsiteY3" fmla="*/ 6880861 h 6884528"/>
              <a:gd name="connsiteX4" fmla="*/ 836102 w 5720151"/>
              <a:gd name="connsiteY4" fmla="*/ 19779 h 6884528"/>
              <a:gd name="connsiteX0" fmla="*/ 1069131 w 5637143"/>
              <a:gd name="connsiteY0" fmla="*/ 1672 h 6884528"/>
              <a:gd name="connsiteX1" fmla="*/ 5636463 w 5637143"/>
              <a:gd name="connsiteY1" fmla="*/ 0 h 6884528"/>
              <a:gd name="connsiteX2" fmla="*/ 5619540 w 5637143"/>
              <a:gd name="connsiteY2" fmla="*/ 6884528 h 6884528"/>
              <a:gd name="connsiteX3" fmla="*/ 282771 w 5637143"/>
              <a:gd name="connsiteY3" fmla="*/ 6880861 h 6884528"/>
              <a:gd name="connsiteX4" fmla="*/ 1069131 w 5637143"/>
              <a:gd name="connsiteY4" fmla="*/ 1672 h 6884528"/>
              <a:gd name="connsiteX0" fmla="*/ 1303528 w 5871540"/>
              <a:gd name="connsiteY0" fmla="*/ 1672 h 6884528"/>
              <a:gd name="connsiteX1" fmla="*/ 5870860 w 5871540"/>
              <a:gd name="connsiteY1" fmla="*/ 0 h 6884528"/>
              <a:gd name="connsiteX2" fmla="*/ 5853937 w 5871540"/>
              <a:gd name="connsiteY2" fmla="*/ 6884528 h 6884528"/>
              <a:gd name="connsiteX3" fmla="*/ 517168 w 5871540"/>
              <a:gd name="connsiteY3" fmla="*/ 6880861 h 6884528"/>
              <a:gd name="connsiteX4" fmla="*/ 1303528 w 5871540"/>
              <a:gd name="connsiteY4" fmla="*/ 1672 h 6884528"/>
              <a:gd name="connsiteX0" fmla="*/ 1092799 w 5660811"/>
              <a:gd name="connsiteY0" fmla="*/ 1672 h 6884528"/>
              <a:gd name="connsiteX1" fmla="*/ 5660131 w 5660811"/>
              <a:gd name="connsiteY1" fmla="*/ 0 h 6884528"/>
              <a:gd name="connsiteX2" fmla="*/ 5643208 w 5660811"/>
              <a:gd name="connsiteY2" fmla="*/ 6884528 h 6884528"/>
              <a:gd name="connsiteX3" fmla="*/ 715427 w 5660811"/>
              <a:gd name="connsiteY3" fmla="*/ 6880862 h 6884528"/>
              <a:gd name="connsiteX4" fmla="*/ 1092799 w 5660811"/>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395571 w 5963583"/>
              <a:gd name="connsiteY0" fmla="*/ 1672 h 6884528"/>
              <a:gd name="connsiteX1" fmla="*/ 5962903 w 5963583"/>
              <a:gd name="connsiteY1" fmla="*/ 0 h 6884528"/>
              <a:gd name="connsiteX2" fmla="*/ 5945980 w 5963583"/>
              <a:gd name="connsiteY2" fmla="*/ 6884528 h 6884528"/>
              <a:gd name="connsiteX3" fmla="*/ 1018199 w 5963583"/>
              <a:gd name="connsiteY3" fmla="*/ 6880862 h 6884528"/>
              <a:gd name="connsiteX4" fmla="*/ 1395571 w 5963583"/>
              <a:gd name="connsiteY4" fmla="*/ 1672 h 6884528"/>
              <a:gd name="connsiteX0" fmla="*/ 1514168 w 6082180"/>
              <a:gd name="connsiteY0" fmla="*/ 1672 h 6917077"/>
              <a:gd name="connsiteX1" fmla="*/ 6081500 w 6082180"/>
              <a:gd name="connsiteY1" fmla="*/ 0 h 6917077"/>
              <a:gd name="connsiteX2" fmla="*/ 6064577 w 6082180"/>
              <a:gd name="connsiteY2" fmla="*/ 6884528 h 6917077"/>
              <a:gd name="connsiteX3" fmla="*/ 932303 w 6082180"/>
              <a:gd name="connsiteY3" fmla="*/ 6917077 h 6917077"/>
              <a:gd name="connsiteX4" fmla="*/ 1514168 w 6082180"/>
              <a:gd name="connsiteY4" fmla="*/ 1672 h 6917077"/>
              <a:gd name="connsiteX0" fmla="*/ 1514168 w 6082180"/>
              <a:gd name="connsiteY0" fmla="*/ 1672 h 6888224"/>
              <a:gd name="connsiteX1" fmla="*/ 6081500 w 6082180"/>
              <a:gd name="connsiteY1" fmla="*/ 0 h 6888224"/>
              <a:gd name="connsiteX2" fmla="*/ 6064577 w 6082180"/>
              <a:gd name="connsiteY2" fmla="*/ 6884528 h 6888224"/>
              <a:gd name="connsiteX3" fmla="*/ 932303 w 6082180"/>
              <a:gd name="connsiteY3" fmla="*/ 6888224 h 6888224"/>
              <a:gd name="connsiteX4" fmla="*/ 1514168 w 6082180"/>
              <a:gd name="connsiteY4" fmla="*/ 1672 h 6888224"/>
              <a:gd name="connsiteX0" fmla="*/ 1514168 w 6085999"/>
              <a:gd name="connsiteY0" fmla="*/ 1672 h 6891484"/>
              <a:gd name="connsiteX1" fmla="*/ 6081500 w 6085999"/>
              <a:gd name="connsiteY1" fmla="*/ 0 h 6891484"/>
              <a:gd name="connsiteX2" fmla="*/ 6085999 w 6085999"/>
              <a:gd name="connsiteY2" fmla="*/ 6891484 h 6891484"/>
              <a:gd name="connsiteX3" fmla="*/ 932303 w 6085999"/>
              <a:gd name="connsiteY3" fmla="*/ 6888224 h 6891484"/>
              <a:gd name="connsiteX4" fmla="*/ 1514168 w 6085999"/>
              <a:gd name="connsiteY4" fmla="*/ 1672 h 6891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5999" h="6891484">
                <a:moveTo>
                  <a:pt x="1514168" y="1672"/>
                </a:moveTo>
                <a:lnTo>
                  <a:pt x="6081500" y="0"/>
                </a:lnTo>
                <a:cubicBezTo>
                  <a:pt x="6087513" y="41941"/>
                  <a:pt x="6072750" y="6886778"/>
                  <a:pt x="6085999" y="6891484"/>
                </a:cubicBezTo>
                <a:lnTo>
                  <a:pt x="932303" y="6888224"/>
                </a:lnTo>
                <a:cubicBezTo>
                  <a:pt x="-531809" y="4689621"/>
                  <a:pt x="-221861" y="1437887"/>
                  <a:pt x="1514168" y="1672"/>
                </a:cubicBez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2484000">
            <a:noAutofit/>
          </a:bodyPr>
          <a:lstStyle>
            <a:lvl1pPr marL="0" indent="0" algn="ctr">
              <a:buNone/>
              <a:defRPr sz="1400">
                <a:solidFill>
                  <a:schemeClr val="bg1">
                    <a:lumMod val="65000"/>
                  </a:schemeClr>
                </a:solidFill>
              </a:defRPr>
            </a:lvl1pPr>
          </a:lstStyle>
          <a:p>
            <a:r>
              <a:rPr lang="en-US"/>
              <a:t>click icon to add picture</a:t>
            </a:r>
          </a:p>
        </p:txBody>
      </p:sp>
    </p:spTree>
    <p:extLst>
      <p:ext uri="{BB962C8B-B14F-4D97-AF65-F5344CB8AC3E}">
        <p14:creationId xmlns:p14="http://schemas.microsoft.com/office/powerpoint/2010/main" val="981418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ext slide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00480-B4C3-9882-5AA2-6D2624910BC3}"/>
              </a:ext>
            </a:extLst>
          </p:cNvPr>
          <p:cNvSpPr>
            <a:spLocks noGrp="1"/>
          </p:cNvSpPr>
          <p:nvPr>
            <p:ph type="title"/>
          </p:nvPr>
        </p:nvSpPr>
        <p:spPr/>
        <p:txBody>
          <a:bodyPr/>
          <a:lstStyle/>
          <a:p>
            <a:r>
              <a:rPr lang="en-US"/>
              <a:t>Click to edit Master title style</a:t>
            </a:r>
            <a:endParaRPr lang="en-MX"/>
          </a:p>
        </p:txBody>
      </p:sp>
      <p:sp>
        <p:nvSpPr>
          <p:cNvPr id="6" name="Text Placeholder 17">
            <a:extLst>
              <a:ext uri="{FF2B5EF4-FFF2-40B4-BE49-F238E27FC236}">
                <a16:creationId xmlns:a16="http://schemas.microsoft.com/office/drawing/2014/main" id="{39775C16-2F81-B015-8329-AAC80772AF27}"/>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6850318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Slide 1">
    <p:bg>
      <p:bgPr>
        <a:solidFill>
          <a:srgbClr val="FFFFFF"/>
        </a:solidFill>
        <a:effectLst/>
      </p:bgPr>
    </p:bg>
    <p:spTree>
      <p:nvGrpSpPr>
        <p:cNvPr id="1" name=""/>
        <p:cNvGrpSpPr/>
        <p:nvPr/>
      </p:nvGrpSpPr>
      <p:grpSpPr>
        <a:xfrm>
          <a:off x="0" y="0"/>
          <a:ext cx="0" cy="0"/>
          <a:chOff x="0" y="0"/>
          <a:chExt cx="0" cy="0"/>
        </a:xfrm>
      </p:grpSpPr>
      <p:sp>
        <p:nvSpPr>
          <p:cNvPr id="2" name="Marcador de texto 2">
            <a:extLst>
              <a:ext uri="{FF2B5EF4-FFF2-40B4-BE49-F238E27FC236}">
                <a16:creationId xmlns:a16="http://schemas.microsoft.com/office/drawing/2014/main" id="{7B1681B2-F511-EA3F-1BD5-B271AB3F4B08}"/>
              </a:ext>
            </a:extLst>
          </p:cNvPr>
          <p:cNvSpPr>
            <a:spLocks noGrp="1" noChangeArrowheads="1"/>
          </p:cNvSpPr>
          <p:nvPr>
            <p:ph idx="1" hasCustomPrompt="1"/>
          </p:nvPr>
        </p:nvSpPr>
        <p:spPr bwMode="auto">
          <a:xfrm>
            <a:off x="545275" y="1840676"/>
            <a:ext cx="7204639" cy="390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buNone/>
              <a:defRPr sz="2000" b="0" i="0">
                <a:latin typeface="+mn-lt"/>
              </a:defRPr>
            </a:lvl1pPr>
            <a:lvl2pPr marL="236538" indent="0">
              <a:buNone/>
              <a:tabLst/>
              <a:defRPr/>
            </a:lvl2pPr>
            <a:lvl3pPr marL="11113" indent="0">
              <a:buFont typeface="Arial" panose="020B0604020202020204" pitchFamily="34" charset="0"/>
              <a:buNone/>
              <a:tabLst/>
              <a:defRPr sz="1800">
                <a:latin typeface="+mn-lt"/>
              </a:defRPr>
            </a:lvl3pPr>
            <a:lvl4pPr marL="628650" indent="-225425">
              <a:tabLst/>
              <a:defRPr/>
            </a:lvl4pPr>
            <a:lvl5pPr marL="628650" indent="-225425">
              <a:tabLst/>
              <a:defRPr/>
            </a:lvl5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7" name="Text Placeholder 17">
            <a:extLst>
              <a:ext uri="{FF2B5EF4-FFF2-40B4-BE49-F238E27FC236}">
                <a16:creationId xmlns:a16="http://schemas.microsoft.com/office/drawing/2014/main" id="{29795962-046D-2B3C-19E7-172FB610FBB9}"/>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dirty="0"/>
              <a:t>Document/Section Title</a:t>
            </a:r>
          </a:p>
        </p:txBody>
      </p:sp>
    </p:spTree>
    <p:extLst>
      <p:ext uri="{BB962C8B-B14F-4D97-AF65-F5344CB8AC3E}">
        <p14:creationId xmlns:p14="http://schemas.microsoft.com/office/powerpoint/2010/main" val="15734890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Slide 2">
    <p:bg>
      <p:bgPr>
        <a:solidFill>
          <a:srgbClr val="FFFFFF"/>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10" name="Content Placeholder 8">
            <a:extLst>
              <a:ext uri="{FF2B5EF4-FFF2-40B4-BE49-F238E27FC236}">
                <a16:creationId xmlns:a16="http://schemas.microsoft.com/office/drawing/2014/main" id="{9EABA108-3F26-0F72-9B25-4CBD7D9153E4}"/>
              </a:ext>
            </a:extLst>
          </p:cNvPr>
          <p:cNvSpPr>
            <a:spLocks noGrp="1"/>
          </p:cNvSpPr>
          <p:nvPr>
            <p:ph sz="quarter" idx="10" hasCustomPrompt="1"/>
          </p:nvPr>
        </p:nvSpPr>
        <p:spPr>
          <a:xfrm>
            <a:off x="545275" y="2333042"/>
            <a:ext cx="4930238"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11" name="Text Placeholder 17">
            <a:extLst>
              <a:ext uri="{FF2B5EF4-FFF2-40B4-BE49-F238E27FC236}">
                <a16:creationId xmlns:a16="http://schemas.microsoft.com/office/drawing/2014/main" id="{3F25932D-6CC1-88F5-F8C4-87F209A97CAD}"/>
              </a:ext>
            </a:extLst>
          </p:cNvPr>
          <p:cNvSpPr>
            <a:spLocks noGrp="1"/>
          </p:cNvSpPr>
          <p:nvPr>
            <p:ph type="body" sz="quarter" idx="12"/>
          </p:nvPr>
        </p:nvSpPr>
        <p:spPr>
          <a:xfrm>
            <a:off x="545275" y="1823776"/>
            <a:ext cx="4930238"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12" name="Text Placeholder 17">
            <a:extLst>
              <a:ext uri="{FF2B5EF4-FFF2-40B4-BE49-F238E27FC236}">
                <a16:creationId xmlns:a16="http://schemas.microsoft.com/office/drawing/2014/main" id="{555F4D66-7DAF-4801-B6C9-CFB40E351722}"/>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35008885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Slide 3">
    <p:bg>
      <p:bgPr>
        <a:solidFill>
          <a:srgbClr val="FFFFFF"/>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10" name="Content Placeholder 8">
            <a:extLst>
              <a:ext uri="{FF2B5EF4-FFF2-40B4-BE49-F238E27FC236}">
                <a16:creationId xmlns:a16="http://schemas.microsoft.com/office/drawing/2014/main" id="{9EABA108-3F26-0F72-9B25-4CBD7D9153E4}"/>
              </a:ext>
            </a:extLst>
          </p:cNvPr>
          <p:cNvSpPr>
            <a:spLocks noGrp="1"/>
          </p:cNvSpPr>
          <p:nvPr>
            <p:ph sz="quarter" idx="10" hasCustomPrompt="1"/>
          </p:nvPr>
        </p:nvSpPr>
        <p:spPr>
          <a:xfrm>
            <a:off x="545275" y="2333042"/>
            <a:ext cx="4930238" cy="3414613"/>
          </a:xfrm>
        </p:spPr>
        <p:txBody>
          <a:bodyPr/>
          <a:lstStyle>
            <a:lvl3pPr marL="14288" indent="0">
              <a:buNone/>
              <a:tabLst/>
              <a:defRPr>
                <a:solidFill>
                  <a:schemeClr val="tx2"/>
                </a:solidFill>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2" name="Content Placeholder 8">
            <a:extLst>
              <a:ext uri="{FF2B5EF4-FFF2-40B4-BE49-F238E27FC236}">
                <a16:creationId xmlns:a16="http://schemas.microsoft.com/office/drawing/2014/main" id="{19222369-E83C-9B0E-21D7-4A70603AA569}"/>
              </a:ext>
            </a:extLst>
          </p:cNvPr>
          <p:cNvSpPr>
            <a:spLocks noGrp="1"/>
          </p:cNvSpPr>
          <p:nvPr>
            <p:ph sz="quarter" idx="13" hasCustomPrompt="1"/>
          </p:nvPr>
        </p:nvSpPr>
        <p:spPr>
          <a:xfrm>
            <a:off x="6091636" y="2333042"/>
            <a:ext cx="4930238" cy="3414613"/>
          </a:xfrm>
        </p:spPr>
        <p:txBody>
          <a:bodyPr/>
          <a:lstStyle>
            <a:lvl3pPr marL="14288" indent="0">
              <a:buNone/>
              <a:tabLst/>
              <a:defRPr>
                <a:solidFill>
                  <a:schemeClr val="tx2"/>
                </a:solidFill>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6" name="Text Placeholder 17">
            <a:extLst>
              <a:ext uri="{FF2B5EF4-FFF2-40B4-BE49-F238E27FC236}">
                <a16:creationId xmlns:a16="http://schemas.microsoft.com/office/drawing/2014/main" id="{7C089FD0-4E17-8BB7-FEBE-8FF6B12F3B6A}"/>
              </a:ext>
            </a:extLst>
          </p:cNvPr>
          <p:cNvSpPr>
            <a:spLocks noGrp="1"/>
          </p:cNvSpPr>
          <p:nvPr>
            <p:ph type="body" sz="quarter" idx="12"/>
          </p:nvPr>
        </p:nvSpPr>
        <p:spPr>
          <a:xfrm>
            <a:off x="545275" y="1823776"/>
            <a:ext cx="4930238" cy="395219"/>
          </a:xfrm>
        </p:spPr>
        <p:txBody>
          <a:bodyPr anchor="ctr">
            <a:normAutofit/>
          </a:bodyPr>
          <a:lstStyle>
            <a:lvl1pPr marL="227013"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8" name="Text Placeholder 17">
            <a:extLst>
              <a:ext uri="{FF2B5EF4-FFF2-40B4-BE49-F238E27FC236}">
                <a16:creationId xmlns:a16="http://schemas.microsoft.com/office/drawing/2014/main" id="{9347B8E5-F8ED-9095-A6BA-3C4A54C5CAD5}"/>
              </a:ext>
            </a:extLst>
          </p:cNvPr>
          <p:cNvSpPr>
            <a:spLocks noGrp="1"/>
          </p:cNvSpPr>
          <p:nvPr>
            <p:ph type="body" sz="quarter" idx="15"/>
          </p:nvPr>
        </p:nvSpPr>
        <p:spPr>
          <a:xfrm>
            <a:off x="6076646" y="1823776"/>
            <a:ext cx="4930238" cy="395219"/>
          </a:xfrm>
        </p:spPr>
        <p:txBody>
          <a:bodyPr anchor="ctr">
            <a:normAutofit/>
          </a:bodyPr>
          <a:lstStyle>
            <a:lvl1pPr marL="227013"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9" name="Text Placeholder 17">
            <a:extLst>
              <a:ext uri="{FF2B5EF4-FFF2-40B4-BE49-F238E27FC236}">
                <a16:creationId xmlns:a16="http://schemas.microsoft.com/office/drawing/2014/main" id="{4ECD7B5D-4345-1F7E-9C49-1F569C0F4517}"/>
              </a:ext>
            </a:extLst>
          </p:cNvPr>
          <p:cNvSpPr>
            <a:spLocks noGrp="1"/>
          </p:cNvSpPr>
          <p:nvPr>
            <p:ph type="body" sz="quarter" idx="16"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216662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Slide 4">
    <p:bg>
      <p:bgPr>
        <a:solidFill>
          <a:srgbClr val="FFFFFF"/>
        </a:solidFill>
        <a:effectLst/>
      </p:bgPr>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F9506C1-A872-1780-C5B3-3DF31C540989}"/>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vl1pPr>
          </a:lstStyle>
          <a:p>
            <a:r>
              <a:rPr lang="en-US"/>
              <a:t>Click to edit Master title style</a:t>
            </a:r>
          </a:p>
        </p:txBody>
      </p:sp>
      <p:sp>
        <p:nvSpPr>
          <p:cNvPr id="6" name="Content Placeholder 5">
            <a:extLst>
              <a:ext uri="{FF2B5EF4-FFF2-40B4-BE49-F238E27FC236}">
                <a16:creationId xmlns:a16="http://schemas.microsoft.com/office/drawing/2014/main" id="{0804E0D2-56AC-6BB6-EBDA-2788E4FE1F93}"/>
              </a:ext>
            </a:extLst>
          </p:cNvPr>
          <p:cNvSpPr>
            <a:spLocks noGrp="1"/>
          </p:cNvSpPr>
          <p:nvPr>
            <p:ph sz="quarter" idx="14"/>
          </p:nvPr>
        </p:nvSpPr>
        <p:spPr>
          <a:xfrm>
            <a:off x="6091238" y="1839233"/>
            <a:ext cx="4930775" cy="3908425"/>
          </a:xfrm>
        </p:spPr>
        <p:txBody>
          <a:bodyPr/>
          <a:lstStyle>
            <a:lvl1pPr marL="223838" indent="-223838">
              <a:buClr>
                <a:schemeClr val="accent1"/>
              </a:buClr>
              <a:buFont typeface="Arial" panose="020B0604020202020204" pitchFamily="34" charset="0"/>
              <a:buChar char="•"/>
              <a:tabLst/>
              <a:defRPr>
                <a:solidFill>
                  <a:schemeClr val="tx2"/>
                </a:solidFill>
              </a:defRPr>
            </a:lvl1pPr>
            <a:lvl2pPr marL="671513" indent="-214313">
              <a:buClr>
                <a:schemeClr val="accent1"/>
              </a:buClr>
              <a:buFont typeface="Arial" panose="020B0604020202020204" pitchFamily="34" charset="0"/>
              <a:buChar char="•"/>
              <a:tabLst/>
              <a:defRPr>
                <a:solidFill>
                  <a:schemeClr val="tx2"/>
                </a:solidFill>
              </a:defRPr>
            </a:lvl2pPr>
            <a:lvl3pPr>
              <a:buClr>
                <a:schemeClr val="accent1"/>
              </a:buClr>
              <a:defRPr>
                <a:solidFill>
                  <a:schemeClr val="tx2"/>
                </a:solidFill>
              </a:defRPr>
            </a:lvl3pPr>
            <a:lvl4pPr>
              <a:buClr>
                <a:schemeClr val="accent1"/>
              </a:buClr>
              <a:defRPr>
                <a:solidFill>
                  <a:schemeClr val="tx2"/>
                </a:solidFill>
              </a:defRPr>
            </a:lvl4pPr>
            <a:lvl5pPr>
              <a:buClr>
                <a:schemeClr val="accent1"/>
              </a:buCl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X"/>
          </a:p>
        </p:txBody>
      </p:sp>
      <p:sp>
        <p:nvSpPr>
          <p:cNvPr id="8" name="Text Placeholder 17">
            <a:extLst>
              <a:ext uri="{FF2B5EF4-FFF2-40B4-BE49-F238E27FC236}">
                <a16:creationId xmlns:a16="http://schemas.microsoft.com/office/drawing/2014/main" id="{61CC84C6-803F-AFFF-01C4-55971218FE6C}"/>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9" name="Content Placeholder 8">
            <a:extLst>
              <a:ext uri="{FF2B5EF4-FFF2-40B4-BE49-F238E27FC236}">
                <a16:creationId xmlns:a16="http://schemas.microsoft.com/office/drawing/2014/main" id="{9D6EA04D-E99A-26F8-799F-E587372C8469}"/>
              </a:ext>
            </a:extLst>
          </p:cNvPr>
          <p:cNvSpPr>
            <a:spLocks noGrp="1"/>
          </p:cNvSpPr>
          <p:nvPr>
            <p:ph sz="quarter" idx="10" hasCustomPrompt="1"/>
          </p:nvPr>
        </p:nvSpPr>
        <p:spPr>
          <a:xfrm>
            <a:off x="545275" y="1839232"/>
            <a:ext cx="4930238" cy="3908424"/>
          </a:xfrm>
        </p:spPr>
        <p:txBody>
          <a:bodyPr/>
          <a:lstStyle>
            <a:lvl3pPr marL="14288" indent="0">
              <a:buNone/>
              <a:tabLst/>
              <a:defRPr>
                <a:solidFill>
                  <a:schemeClr val="tx2"/>
                </a:solidFill>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Tree>
    <p:extLst>
      <p:ext uri="{BB962C8B-B14F-4D97-AF65-F5344CB8AC3E}">
        <p14:creationId xmlns:p14="http://schemas.microsoft.com/office/powerpoint/2010/main" val="1053852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Slide + graph">
    <p:bg>
      <p:bgPr>
        <a:solidFill>
          <a:srgbClr val="FFFFFF"/>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10" name="Content Placeholder 8">
            <a:extLst>
              <a:ext uri="{FF2B5EF4-FFF2-40B4-BE49-F238E27FC236}">
                <a16:creationId xmlns:a16="http://schemas.microsoft.com/office/drawing/2014/main" id="{9EABA108-3F26-0F72-9B25-4CBD7D9153E4}"/>
              </a:ext>
            </a:extLst>
          </p:cNvPr>
          <p:cNvSpPr>
            <a:spLocks noGrp="1"/>
          </p:cNvSpPr>
          <p:nvPr>
            <p:ph sz="quarter" idx="10" hasCustomPrompt="1"/>
          </p:nvPr>
        </p:nvSpPr>
        <p:spPr>
          <a:xfrm>
            <a:off x="545275" y="2333042"/>
            <a:ext cx="4930238"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11" name="Text Placeholder 17">
            <a:extLst>
              <a:ext uri="{FF2B5EF4-FFF2-40B4-BE49-F238E27FC236}">
                <a16:creationId xmlns:a16="http://schemas.microsoft.com/office/drawing/2014/main" id="{3F25932D-6CC1-88F5-F8C4-87F209A97CAD}"/>
              </a:ext>
            </a:extLst>
          </p:cNvPr>
          <p:cNvSpPr>
            <a:spLocks noGrp="1"/>
          </p:cNvSpPr>
          <p:nvPr>
            <p:ph type="body" sz="quarter" idx="12"/>
          </p:nvPr>
        </p:nvSpPr>
        <p:spPr>
          <a:xfrm>
            <a:off x="545275" y="1823776"/>
            <a:ext cx="4930238"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12" name="Text Placeholder 17">
            <a:extLst>
              <a:ext uri="{FF2B5EF4-FFF2-40B4-BE49-F238E27FC236}">
                <a16:creationId xmlns:a16="http://schemas.microsoft.com/office/drawing/2014/main" id="{555F4D66-7DAF-4801-B6C9-CFB40E351722}"/>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4" name="Chart Placeholder 3">
            <a:extLst>
              <a:ext uri="{FF2B5EF4-FFF2-40B4-BE49-F238E27FC236}">
                <a16:creationId xmlns:a16="http://schemas.microsoft.com/office/drawing/2014/main" id="{BFE70F2A-9DE3-F987-2DDE-87F483D48B0A}"/>
              </a:ext>
            </a:extLst>
          </p:cNvPr>
          <p:cNvSpPr>
            <a:spLocks noGrp="1"/>
          </p:cNvSpPr>
          <p:nvPr>
            <p:ph type="chart" sz="quarter" idx="14"/>
          </p:nvPr>
        </p:nvSpPr>
        <p:spPr>
          <a:xfrm>
            <a:off x="5961088" y="1824038"/>
            <a:ext cx="4930775" cy="3924300"/>
          </a:xfrm>
        </p:spPr>
        <p:txBody>
          <a:bodyPr/>
          <a:lstStyle/>
          <a:p>
            <a:endParaRPr lang="en-MX"/>
          </a:p>
        </p:txBody>
      </p:sp>
    </p:spTree>
    <p:extLst>
      <p:ext uri="{BB962C8B-B14F-4D97-AF65-F5344CB8AC3E}">
        <p14:creationId xmlns:p14="http://schemas.microsoft.com/office/powerpoint/2010/main" val="4122223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 Slide Highligh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05C63-F93C-565C-FB24-7FCFD49930D5}"/>
              </a:ext>
            </a:extLst>
          </p:cNvPr>
          <p:cNvSpPr>
            <a:spLocks noGrp="1"/>
          </p:cNvSpPr>
          <p:nvPr>
            <p:ph type="title"/>
          </p:nvPr>
        </p:nvSpPr>
        <p:spPr/>
        <p:txBody>
          <a:bodyPr/>
          <a:lstStyle/>
          <a:p>
            <a:r>
              <a:rPr lang="en-US"/>
              <a:t>Click to edit Master title style</a:t>
            </a:r>
            <a:endParaRPr lang="en-MX"/>
          </a:p>
        </p:txBody>
      </p:sp>
      <p:sp>
        <p:nvSpPr>
          <p:cNvPr id="3" name="Content Placeholder 8">
            <a:extLst>
              <a:ext uri="{FF2B5EF4-FFF2-40B4-BE49-F238E27FC236}">
                <a16:creationId xmlns:a16="http://schemas.microsoft.com/office/drawing/2014/main" id="{6390C3C5-3608-27E1-DC6D-49349C287250}"/>
              </a:ext>
            </a:extLst>
          </p:cNvPr>
          <p:cNvSpPr>
            <a:spLocks noGrp="1"/>
          </p:cNvSpPr>
          <p:nvPr>
            <p:ph sz="quarter" idx="11" hasCustomPrompt="1"/>
          </p:nvPr>
        </p:nvSpPr>
        <p:spPr>
          <a:xfrm>
            <a:off x="4353050"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4" name="Content Placeholder 8">
            <a:extLst>
              <a:ext uri="{FF2B5EF4-FFF2-40B4-BE49-F238E27FC236}">
                <a16:creationId xmlns:a16="http://schemas.microsoft.com/office/drawing/2014/main" id="{12993802-6B68-FFBF-0DD8-9326ADC8015F}"/>
              </a:ext>
            </a:extLst>
          </p:cNvPr>
          <p:cNvSpPr>
            <a:spLocks noGrp="1"/>
          </p:cNvSpPr>
          <p:nvPr>
            <p:ph sz="quarter" idx="12" hasCustomPrompt="1"/>
          </p:nvPr>
        </p:nvSpPr>
        <p:spPr>
          <a:xfrm>
            <a:off x="8239136"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5" name="Picture Placeholder 20">
            <a:extLst>
              <a:ext uri="{FF2B5EF4-FFF2-40B4-BE49-F238E27FC236}">
                <a16:creationId xmlns:a16="http://schemas.microsoft.com/office/drawing/2014/main" id="{513D6F13-BD71-95EC-5E66-5B06B51230EE}"/>
              </a:ext>
            </a:extLst>
          </p:cNvPr>
          <p:cNvSpPr>
            <a:spLocks noGrp="1"/>
          </p:cNvSpPr>
          <p:nvPr>
            <p:ph type="pic" sz="quarter" idx="13"/>
          </p:nvPr>
        </p:nvSpPr>
        <p:spPr>
          <a:xfrm>
            <a:off x="1310728" y="2133107"/>
            <a:ext cx="1804013" cy="1810400"/>
          </a:xfrm>
          <a:prstGeom prst="ellipse">
            <a:avLst/>
          </a:prstGeom>
          <a:solidFill>
            <a:schemeClr val="bg2"/>
          </a:solidFill>
        </p:spPr>
        <p:txBody>
          <a:bodyPr/>
          <a:lstStyle/>
          <a:p>
            <a:endParaRPr lang="en-MX"/>
          </a:p>
        </p:txBody>
      </p:sp>
      <p:sp>
        <p:nvSpPr>
          <p:cNvPr id="6" name="Picture Placeholder 20">
            <a:extLst>
              <a:ext uri="{FF2B5EF4-FFF2-40B4-BE49-F238E27FC236}">
                <a16:creationId xmlns:a16="http://schemas.microsoft.com/office/drawing/2014/main" id="{18745600-68AD-847C-4562-F3277C0AD81E}"/>
              </a:ext>
            </a:extLst>
          </p:cNvPr>
          <p:cNvSpPr>
            <a:spLocks noGrp="1"/>
          </p:cNvSpPr>
          <p:nvPr>
            <p:ph type="pic" sz="quarter" idx="14"/>
          </p:nvPr>
        </p:nvSpPr>
        <p:spPr>
          <a:xfrm>
            <a:off x="5218980" y="2133107"/>
            <a:ext cx="1804013" cy="1810400"/>
          </a:xfrm>
          <a:prstGeom prst="ellipse">
            <a:avLst/>
          </a:prstGeom>
          <a:solidFill>
            <a:schemeClr val="bg2"/>
          </a:solidFill>
        </p:spPr>
        <p:txBody>
          <a:bodyPr/>
          <a:lstStyle/>
          <a:p>
            <a:endParaRPr lang="en-MX"/>
          </a:p>
        </p:txBody>
      </p:sp>
      <p:sp>
        <p:nvSpPr>
          <p:cNvPr id="7" name="Picture Placeholder 20">
            <a:extLst>
              <a:ext uri="{FF2B5EF4-FFF2-40B4-BE49-F238E27FC236}">
                <a16:creationId xmlns:a16="http://schemas.microsoft.com/office/drawing/2014/main" id="{534BA30E-91D6-C153-5C0E-B9363C872787}"/>
              </a:ext>
            </a:extLst>
          </p:cNvPr>
          <p:cNvSpPr>
            <a:spLocks noGrp="1"/>
          </p:cNvSpPr>
          <p:nvPr>
            <p:ph type="pic" sz="quarter" idx="15"/>
          </p:nvPr>
        </p:nvSpPr>
        <p:spPr>
          <a:xfrm>
            <a:off x="9077259" y="2133107"/>
            <a:ext cx="1804013" cy="1810400"/>
          </a:xfrm>
          <a:prstGeom prst="ellipse">
            <a:avLst/>
          </a:prstGeom>
          <a:solidFill>
            <a:schemeClr val="bg2"/>
          </a:solidFill>
        </p:spPr>
        <p:txBody>
          <a:bodyPr/>
          <a:lstStyle/>
          <a:p>
            <a:endParaRPr lang="en-MX"/>
          </a:p>
        </p:txBody>
      </p:sp>
      <p:sp>
        <p:nvSpPr>
          <p:cNvPr id="8" name="Content Placeholder 8">
            <a:extLst>
              <a:ext uri="{FF2B5EF4-FFF2-40B4-BE49-F238E27FC236}">
                <a16:creationId xmlns:a16="http://schemas.microsoft.com/office/drawing/2014/main" id="{650F96EB-05F8-7FEA-1144-950C71CA8A89}"/>
              </a:ext>
            </a:extLst>
          </p:cNvPr>
          <p:cNvSpPr>
            <a:spLocks noGrp="1"/>
          </p:cNvSpPr>
          <p:nvPr>
            <p:ph sz="quarter" idx="17" hasCustomPrompt="1"/>
          </p:nvPr>
        </p:nvSpPr>
        <p:spPr>
          <a:xfrm>
            <a:off x="625767" y="4824251"/>
            <a:ext cx="3268233" cy="830891"/>
          </a:xfrm>
        </p:spPr>
        <p:txBody>
          <a:bodyPr/>
          <a:lstStyle>
            <a:lvl3pPr marL="14288" indent="0" algn="ctr">
              <a:buNone/>
              <a:tabLst/>
              <a:defRPr sz="1800"/>
            </a:lvl3pPr>
          </a:lstStyle>
          <a:p>
            <a:pPr lvl="2"/>
            <a:r>
              <a:rPr lang="es-MX" altLang="es-MX"/>
              <a:t>Lorem ipsum dolor sit amet hendrerit dolore ultricies erat dolore. </a:t>
            </a:r>
          </a:p>
        </p:txBody>
      </p:sp>
      <p:sp>
        <p:nvSpPr>
          <p:cNvPr id="9" name="Text Placeholder 30">
            <a:extLst>
              <a:ext uri="{FF2B5EF4-FFF2-40B4-BE49-F238E27FC236}">
                <a16:creationId xmlns:a16="http://schemas.microsoft.com/office/drawing/2014/main" id="{6C77A44B-6EE4-2BDF-EFE1-791FE11B8C8D}"/>
              </a:ext>
            </a:extLst>
          </p:cNvPr>
          <p:cNvSpPr>
            <a:spLocks noGrp="1"/>
          </p:cNvSpPr>
          <p:nvPr>
            <p:ph type="body" sz="quarter" idx="20" hasCustomPrompt="1"/>
          </p:nvPr>
        </p:nvSpPr>
        <p:spPr>
          <a:xfrm>
            <a:off x="619125"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0" name="Text Placeholder 30">
            <a:extLst>
              <a:ext uri="{FF2B5EF4-FFF2-40B4-BE49-F238E27FC236}">
                <a16:creationId xmlns:a16="http://schemas.microsoft.com/office/drawing/2014/main" id="{77158838-87CA-F133-A1CE-766B66E9EB61}"/>
              </a:ext>
            </a:extLst>
          </p:cNvPr>
          <p:cNvSpPr>
            <a:spLocks noGrp="1"/>
          </p:cNvSpPr>
          <p:nvPr>
            <p:ph type="body" sz="quarter" idx="21" hasCustomPrompt="1"/>
          </p:nvPr>
        </p:nvSpPr>
        <p:spPr>
          <a:xfrm>
            <a:off x="4351676"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1" name="Text Placeholder 30">
            <a:extLst>
              <a:ext uri="{FF2B5EF4-FFF2-40B4-BE49-F238E27FC236}">
                <a16:creationId xmlns:a16="http://schemas.microsoft.com/office/drawing/2014/main" id="{20FDB343-E63F-91A8-61AF-CCB813AA3E00}"/>
              </a:ext>
            </a:extLst>
          </p:cNvPr>
          <p:cNvSpPr>
            <a:spLocks noGrp="1"/>
          </p:cNvSpPr>
          <p:nvPr>
            <p:ph type="body" sz="quarter" idx="22" hasCustomPrompt="1"/>
          </p:nvPr>
        </p:nvSpPr>
        <p:spPr>
          <a:xfrm>
            <a:off x="8219138" y="4250421"/>
            <a:ext cx="3275013" cy="463550"/>
          </a:xfrm>
        </p:spPr>
        <p:txBody>
          <a:bodyPr anchor="ctr"/>
          <a:lstStyle>
            <a:lvl1pPr algn="ctr">
              <a:defRPr sz="2000" b="1">
                <a:solidFill>
                  <a:schemeClr val="tx1"/>
                </a:solidFill>
                <a:latin typeface="Lora" pitchFamily="2" charset="77"/>
              </a:defRPr>
            </a:lvl1pPr>
            <a:lvl2pPr algn="ctr">
              <a:defRPr b="1">
                <a:latin typeface="Lora" pitchFamily="2" charset="77"/>
              </a:defRPr>
            </a:lvl2pPr>
            <a:lvl3pPr algn="ctr">
              <a:defRPr b="1">
                <a:latin typeface="Lora" pitchFamily="2" charset="77"/>
              </a:defRPr>
            </a:lvl3pPr>
            <a:lvl4pPr algn="ctr">
              <a:defRPr b="1">
                <a:latin typeface="Lora" pitchFamily="2" charset="77"/>
              </a:defRPr>
            </a:lvl4pPr>
            <a:lvl5pPr algn="ctr">
              <a:defRPr b="1">
                <a:latin typeface="Lora" pitchFamily="2" charset="77"/>
              </a:defRPr>
            </a:lvl5pPr>
          </a:lstStyle>
          <a:p>
            <a:pPr lvl="0"/>
            <a:r>
              <a:rPr lang="en-US"/>
              <a:t>Click to add text</a:t>
            </a:r>
          </a:p>
        </p:txBody>
      </p:sp>
      <p:sp>
        <p:nvSpPr>
          <p:cNvPr id="12" name="Text Placeholder 17">
            <a:extLst>
              <a:ext uri="{FF2B5EF4-FFF2-40B4-BE49-F238E27FC236}">
                <a16:creationId xmlns:a16="http://schemas.microsoft.com/office/drawing/2014/main" id="{1A74A0CA-0ADF-183B-1073-D42518B41309}"/>
              </a:ext>
            </a:extLst>
          </p:cNvPr>
          <p:cNvSpPr>
            <a:spLocks noGrp="1"/>
          </p:cNvSpPr>
          <p:nvPr>
            <p:ph type="body" sz="quarter" idx="2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8869019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 Slide Overview">
    <p:bg>
      <p:bgPr>
        <a:solidFill>
          <a:srgbClr val="FFFFFF"/>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B16AC497-D3D9-EA46-3EC2-1C10E0223C39}"/>
              </a:ext>
            </a:extLst>
          </p:cNvPr>
          <p:cNvSpPr>
            <a:spLocks noGrp="1"/>
          </p:cNvSpPr>
          <p:nvPr>
            <p:ph type="body" sz="quarter" idx="13" hasCustomPrompt="1"/>
          </p:nvPr>
        </p:nvSpPr>
        <p:spPr>
          <a:xfrm>
            <a:off x="533400" y="1562100"/>
            <a:ext cx="2268794" cy="2097336"/>
          </a:xfrm>
          <a:solidFill>
            <a:schemeClr val="bg1"/>
          </a:solidFill>
        </p:spPr>
        <p:txBody>
          <a:bodyPr lIns="182880" tIns="182880" rIns="182880"/>
          <a:lstStyle>
            <a:lvl1pPr>
              <a:defRPr sz="1600" b="1" i="0">
                <a:solidFill>
                  <a:schemeClr val="accent1"/>
                </a:solidFill>
                <a:latin typeface="Nunito" pitchFamily="2" charset="77"/>
              </a:defRPr>
            </a:lvl1pPr>
          </a:lstStyle>
          <a:p>
            <a:r>
              <a:rPr lang="en-US"/>
              <a:t>Overview</a:t>
            </a:r>
          </a:p>
        </p:txBody>
      </p:sp>
      <p:sp>
        <p:nvSpPr>
          <p:cNvPr id="9" name="Text Placeholder 8">
            <a:extLst>
              <a:ext uri="{FF2B5EF4-FFF2-40B4-BE49-F238E27FC236}">
                <a16:creationId xmlns:a16="http://schemas.microsoft.com/office/drawing/2014/main" id="{804F8343-FD5B-5ECC-6538-43FFC0D455FB}"/>
              </a:ext>
            </a:extLst>
          </p:cNvPr>
          <p:cNvSpPr>
            <a:spLocks noGrp="1"/>
          </p:cNvSpPr>
          <p:nvPr>
            <p:ph type="body" sz="quarter" idx="14"/>
          </p:nvPr>
        </p:nvSpPr>
        <p:spPr>
          <a:xfrm>
            <a:off x="2986548" y="1562100"/>
            <a:ext cx="8786352" cy="2097336"/>
          </a:xfrm>
          <a:solidFill>
            <a:schemeClr val="bg1"/>
          </a:solidFill>
        </p:spPr>
        <p:txBody>
          <a:bodyPr lIns="182880" tIns="182880" rIns="182880"/>
          <a:lstStyle>
            <a:lvl1pPr>
              <a:defRPr sz="1600" b="0" i="0">
                <a:latin typeface="Nunito" pitchFamily="2" charset="77"/>
              </a:defRPr>
            </a:lvl1pPr>
          </a:lstStyle>
          <a:p>
            <a:endParaRPr lang="en-US"/>
          </a:p>
        </p:txBody>
      </p:sp>
      <p:sp>
        <p:nvSpPr>
          <p:cNvPr id="10" name="Text Placeholder 9">
            <a:extLst>
              <a:ext uri="{FF2B5EF4-FFF2-40B4-BE49-F238E27FC236}">
                <a16:creationId xmlns:a16="http://schemas.microsoft.com/office/drawing/2014/main" id="{9A076040-2B14-6867-2582-925D4093D4EC}"/>
              </a:ext>
            </a:extLst>
          </p:cNvPr>
          <p:cNvSpPr>
            <a:spLocks noGrp="1"/>
          </p:cNvSpPr>
          <p:nvPr>
            <p:ph type="body" sz="quarter" idx="15" hasCustomPrompt="1"/>
          </p:nvPr>
        </p:nvSpPr>
        <p:spPr>
          <a:xfrm>
            <a:off x="533400" y="3814097"/>
            <a:ext cx="2268794" cy="2013214"/>
          </a:xfrm>
          <a:solidFill>
            <a:schemeClr val="bg1"/>
          </a:solidFill>
        </p:spPr>
        <p:txBody>
          <a:bodyPr lIns="182880" tIns="182880" rIns="182880"/>
          <a:lstStyle>
            <a:lvl1pPr>
              <a:defRPr sz="1600" b="1" i="0">
                <a:solidFill>
                  <a:schemeClr val="accent1"/>
                </a:solidFill>
                <a:latin typeface="Nunito" pitchFamily="2" charset="77"/>
              </a:defRPr>
            </a:lvl1pPr>
          </a:lstStyle>
          <a:p>
            <a:r>
              <a:rPr lang="en-US"/>
              <a:t>Overview</a:t>
            </a:r>
          </a:p>
        </p:txBody>
      </p:sp>
      <p:sp>
        <p:nvSpPr>
          <p:cNvPr id="11" name="Text Placeholder 10">
            <a:extLst>
              <a:ext uri="{FF2B5EF4-FFF2-40B4-BE49-F238E27FC236}">
                <a16:creationId xmlns:a16="http://schemas.microsoft.com/office/drawing/2014/main" id="{CF03ED5B-739A-2DF8-29DC-4C74436CE2FF}"/>
              </a:ext>
            </a:extLst>
          </p:cNvPr>
          <p:cNvSpPr>
            <a:spLocks noGrp="1"/>
          </p:cNvSpPr>
          <p:nvPr>
            <p:ph type="body" sz="quarter" idx="16"/>
          </p:nvPr>
        </p:nvSpPr>
        <p:spPr>
          <a:xfrm>
            <a:off x="2986548" y="3814097"/>
            <a:ext cx="8786352" cy="2013214"/>
          </a:xfrm>
          <a:solidFill>
            <a:schemeClr val="bg1"/>
          </a:solidFill>
        </p:spPr>
        <p:txBody>
          <a:bodyPr lIns="182880" tIns="182880" rIns="182880"/>
          <a:lstStyle>
            <a:lvl1pPr>
              <a:defRPr sz="1600" b="0" i="0">
                <a:latin typeface="Nunito" pitchFamily="2" charset="77"/>
              </a:defRPr>
            </a:lvl1pPr>
          </a:lstStyle>
          <a:p>
            <a:endParaRPr lang="en-US"/>
          </a:p>
        </p:txBody>
      </p:sp>
      <p:sp>
        <p:nvSpPr>
          <p:cNvPr id="13" name="Title Placeholder 1">
            <a:extLst>
              <a:ext uri="{FF2B5EF4-FFF2-40B4-BE49-F238E27FC236}">
                <a16:creationId xmlns:a16="http://schemas.microsoft.com/office/drawing/2014/main" id="{80667A05-2419-A690-FB65-E953B589DDB2}"/>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vl1pPr>
          </a:lstStyle>
          <a:p>
            <a:r>
              <a:rPr lang="en-US"/>
              <a:t>Click to edit Master title style</a:t>
            </a:r>
          </a:p>
        </p:txBody>
      </p:sp>
      <p:sp>
        <p:nvSpPr>
          <p:cNvPr id="2" name="Text Placeholder 17">
            <a:extLst>
              <a:ext uri="{FF2B5EF4-FFF2-40B4-BE49-F238E27FC236}">
                <a16:creationId xmlns:a16="http://schemas.microsoft.com/office/drawing/2014/main" id="{ECE454D4-02F0-FDEA-4AE4-9A5BA0BB58E2}"/>
              </a:ext>
            </a:extLst>
          </p:cNvPr>
          <p:cNvSpPr>
            <a:spLocks noGrp="1"/>
          </p:cNvSpPr>
          <p:nvPr>
            <p:ph type="body" sz="quarter" idx="17"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2594709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Picture Slide 1">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AD841A23-9B60-151D-F4A9-D332EC406734}"/>
              </a:ext>
            </a:extLst>
          </p:cNvPr>
          <p:cNvSpPr/>
          <p:nvPr/>
        </p:nvSpPr>
        <p:spPr>
          <a:xfrm rot="5400000">
            <a:off x="5124700" y="-206656"/>
            <a:ext cx="1939957" cy="12189356"/>
          </a:xfrm>
          <a:custGeom>
            <a:avLst/>
            <a:gdLst>
              <a:gd name="connsiteX0" fmla="*/ 0 w 1939957"/>
              <a:gd name="connsiteY0" fmla="*/ 12189356 h 12189356"/>
              <a:gd name="connsiteX1" fmla="*/ 135624 w 1939957"/>
              <a:gd name="connsiteY1" fmla="*/ 11668883 h 12189356"/>
              <a:gd name="connsiteX2" fmla="*/ 594868 w 1939957"/>
              <a:gd name="connsiteY2" fmla="*/ 0 h 12189356"/>
              <a:gd name="connsiteX3" fmla="*/ 1939957 w 1939957"/>
              <a:gd name="connsiteY3" fmla="*/ 0 h 12189356"/>
              <a:gd name="connsiteX4" fmla="*/ 1939957 w 1939957"/>
              <a:gd name="connsiteY4" fmla="*/ 12189356 h 12189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9957" h="12189356">
                <a:moveTo>
                  <a:pt x="0" y="12189356"/>
                </a:moveTo>
                <a:lnTo>
                  <a:pt x="135624" y="11668883"/>
                </a:lnTo>
                <a:cubicBezTo>
                  <a:pt x="1468267" y="6309610"/>
                  <a:pt x="697612" y="1565973"/>
                  <a:pt x="594868" y="0"/>
                </a:cubicBezTo>
                <a:lnTo>
                  <a:pt x="1939957" y="0"/>
                </a:lnTo>
                <a:lnTo>
                  <a:pt x="1939957" y="12189356"/>
                </a:lnTo>
                <a:close/>
              </a:path>
            </a:pathLst>
          </a:custGeom>
          <a:solidFill>
            <a:schemeClr val="tx1"/>
          </a:solidFill>
          <a:ln w="2346" cap="flat">
            <a:noFill/>
            <a:prstDash val="solid"/>
            <a:miter/>
          </a:ln>
        </p:spPr>
        <p:txBody>
          <a:bodyPr rtlCol="0" anchor="ctr"/>
          <a:lstStyle/>
          <a:p>
            <a:endParaRPr lang="en-MX"/>
          </a:p>
        </p:txBody>
      </p:sp>
      <p:sp>
        <p:nvSpPr>
          <p:cNvPr id="15" name="Picture Placeholder 14">
            <a:extLst>
              <a:ext uri="{FF2B5EF4-FFF2-40B4-BE49-F238E27FC236}">
                <a16:creationId xmlns:a16="http://schemas.microsoft.com/office/drawing/2014/main" id="{BDA852A2-3BCB-F3AF-CEB5-3325F5F66C91}"/>
              </a:ext>
            </a:extLst>
          </p:cNvPr>
          <p:cNvSpPr>
            <a:spLocks noGrp="1"/>
          </p:cNvSpPr>
          <p:nvPr>
            <p:ph type="pic" sz="quarter" idx="11"/>
          </p:nvPr>
        </p:nvSpPr>
        <p:spPr bwMode="auto">
          <a:xfrm>
            <a:off x="-1" y="-7464"/>
            <a:ext cx="12192001" cy="5857211"/>
          </a:xfrm>
          <a:custGeom>
            <a:avLst/>
            <a:gdLst>
              <a:gd name="connsiteX0" fmla="*/ 0 w 12192000"/>
              <a:gd name="connsiteY0" fmla="*/ 0 h 5888038"/>
              <a:gd name="connsiteX1" fmla="*/ 12192000 w 12192000"/>
              <a:gd name="connsiteY1" fmla="*/ 0 h 5888038"/>
              <a:gd name="connsiteX2" fmla="*/ 12192000 w 12192000"/>
              <a:gd name="connsiteY2" fmla="*/ 5888038 h 5888038"/>
              <a:gd name="connsiteX3" fmla="*/ 0 w 12192000"/>
              <a:gd name="connsiteY3" fmla="*/ 5888038 h 5888038"/>
              <a:gd name="connsiteX4" fmla="*/ 0 w 12192000"/>
              <a:gd name="connsiteY4" fmla="*/ 0 h 5888038"/>
              <a:gd name="connsiteX0" fmla="*/ 17584 w 12209584"/>
              <a:gd name="connsiteY0" fmla="*/ 0 h 5888038"/>
              <a:gd name="connsiteX1" fmla="*/ 12209584 w 12209584"/>
              <a:gd name="connsiteY1" fmla="*/ 0 h 5888038"/>
              <a:gd name="connsiteX2" fmla="*/ 12209584 w 12209584"/>
              <a:gd name="connsiteY2" fmla="*/ 5888038 h 5888038"/>
              <a:gd name="connsiteX3" fmla="*/ 0 w 12209584"/>
              <a:gd name="connsiteY3" fmla="*/ 4938469 h 5888038"/>
              <a:gd name="connsiteX4" fmla="*/ 17584 w 12209584"/>
              <a:gd name="connsiteY4" fmla="*/ 0 h 5888038"/>
              <a:gd name="connsiteX0" fmla="*/ 17584 w 12209584"/>
              <a:gd name="connsiteY0" fmla="*/ 0 h 5888038"/>
              <a:gd name="connsiteX1" fmla="*/ 12209584 w 12209584"/>
              <a:gd name="connsiteY1" fmla="*/ 0 h 5888038"/>
              <a:gd name="connsiteX2" fmla="*/ 12209584 w 12209584"/>
              <a:gd name="connsiteY2" fmla="*/ 5888038 h 5888038"/>
              <a:gd name="connsiteX3" fmla="*/ 0 w 12209584"/>
              <a:gd name="connsiteY3" fmla="*/ 4938469 h 5888038"/>
              <a:gd name="connsiteX4" fmla="*/ 17584 w 12209584"/>
              <a:gd name="connsiteY4" fmla="*/ 0 h 5888038"/>
              <a:gd name="connsiteX0" fmla="*/ 17584 w 12227169"/>
              <a:gd name="connsiteY0" fmla="*/ 0 h 5621628"/>
              <a:gd name="connsiteX1" fmla="*/ 12209584 w 12227169"/>
              <a:gd name="connsiteY1" fmla="*/ 0 h 5621628"/>
              <a:gd name="connsiteX2" fmla="*/ 12227169 w 12227169"/>
              <a:gd name="connsiteY2" fmla="*/ 5518761 h 5621628"/>
              <a:gd name="connsiteX3" fmla="*/ 0 w 12227169"/>
              <a:gd name="connsiteY3" fmla="*/ 4938469 h 5621628"/>
              <a:gd name="connsiteX4" fmla="*/ 17584 w 12227169"/>
              <a:gd name="connsiteY4" fmla="*/ 0 h 5621628"/>
              <a:gd name="connsiteX0" fmla="*/ 17584 w 12227169"/>
              <a:gd name="connsiteY0" fmla="*/ 0 h 5829592"/>
              <a:gd name="connsiteX1" fmla="*/ 12209584 w 12227169"/>
              <a:gd name="connsiteY1" fmla="*/ 0 h 5829592"/>
              <a:gd name="connsiteX2" fmla="*/ 12227169 w 12227169"/>
              <a:gd name="connsiteY2" fmla="*/ 5518761 h 5829592"/>
              <a:gd name="connsiteX3" fmla="*/ 0 w 12227169"/>
              <a:gd name="connsiteY3" fmla="*/ 4938469 h 5829592"/>
              <a:gd name="connsiteX4" fmla="*/ 17584 w 12227169"/>
              <a:gd name="connsiteY4" fmla="*/ 0 h 5829592"/>
              <a:gd name="connsiteX0" fmla="*/ 17584 w 12227169"/>
              <a:gd name="connsiteY0" fmla="*/ 0 h 5857211"/>
              <a:gd name="connsiteX1" fmla="*/ 12209584 w 12227169"/>
              <a:gd name="connsiteY1" fmla="*/ 0 h 5857211"/>
              <a:gd name="connsiteX2" fmla="*/ 12227169 w 12227169"/>
              <a:gd name="connsiteY2" fmla="*/ 5518761 h 5857211"/>
              <a:gd name="connsiteX3" fmla="*/ 0 w 12227169"/>
              <a:gd name="connsiteY3" fmla="*/ 4938469 h 5857211"/>
              <a:gd name="connsiteX4" fmla="*/ 17584 w 12227169"/>
              <a:gd name="connsiteY4" fmla="*/ 0 h 5857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27169" h="5857211">
                <a:moveTo>
                  <a:pt x="17584" y="0"/>
                </a:moveTo>
                <a:lnTo>
                  <a:pt x="12209584" y="0"/>
                </a:lnTo>
                <a:cubicBezTo>
                  <a:pt x="12215446" y="1839587"/>
                  <a:pt x="12221307" y="3679174"/>
                  <a:pt x="12227169" y="5518761"/>
                </a:cubicBezTo>
                <a:cubicBezTo>
                  <a:pt x="8544169" y="5870454"/>
                  <a:pt x="5142522" y="6257315"/>
                  <a:pt x="0" y="4938469"/>
                </a:cubicBezTo>
                <a:cubicBezTo>
                  <a:pt x="5861" y="3292313"/>
                  <a:pt x="11723" y="1646156"/>
                  <a:pt x="17584"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MX"/>
          </a:p>
        </p:txBody>
      </p:sp>
      <p:sp>
        <p:nvSpPr>
          <p:cNvPr id="9" name="Title 1">
            <a:extLst>
              <a:ext uri="{FF2B5EF4-FFF2-40B4-BE49-F238E27FC236}">
                <a16:creationId xmlns:a16="http://schemas.microsoft.com/office/drawing/2014/main" id="{F9E954F0-0805-72BD-BB38-77595683C116}"/>
              </a:ext>
            </a:extLst>
          </p:cNvPr>
          <p:cNvSpPr>
            <a:spLocks noGrp="1"/>
          </p:cNvSpPr>
          <p:nvPr>
            <p:ph type="title"/>
          </p:nvPr>
        </p:nvSpPr>
        <p:spPr>
          <a:xfrm>
            <a:off x="1347451" y="2264878"/>
            <a:ext cx="8770909" cy="1659901"/>
          </a:xfrm>
        </p:spPr>
        <p:txBody>
          <a:bodyPr anchor="ctr"/>
          <a:lstStyle>
            <a:lvl1pPr algn="l" rtl="0" eaLnBrk="0" fontAlgn="base" hangingPunct="0">
              <a:spcBef>
                <a:spcPct val="0"/>
              </a:spcBef>
              <a:spcAft>
                <a:spcPct val="0"/>
              </a:spcAft>
              <a:defRPr lang="en-MX" sz="6800" kern="1200" dirty="0">
                <a:solidFill>
                  <a:schemeClr val="bg1"/>
                </a:solidFill>
                <a:latin typeface="Lora Medium" pitchFamily="2" charset="77"/>
                <a:ea typeface="+mn-ea"/>
                <a:cs typeface="+mn-cs"/>
              </a:defRPr>
            </a:lvl1pPr>
          </a:lstStyle>
          <a:p>
            <a:r>
              <a:rPr lang="en-US"/>
              <a:t>Click to edit Master title style</a:t>
            </a:r>
            <a:endParaRPr lang="en-MX"/>
          </a:p>
        </p:txBody>
      </p:sp>
      <p:pic>
        <p:nvPicPr>
          <p:cNvPr id="4" name="Graphic 3">
            <a:extLst>
              <a:ext uri="{FF2B5EF4-FFF2-40B4-BE49-F238E27FC236}">
                <a16:creationId xmlns:a16="http://schemas.microsoft.com/office/drawing/2014/main" id="{81A61845-4A57-71B9-6A57-B1491810806D}"/>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347808" y="6284398"/>
            <a:ext cx="1326592" cy="318383"/>
          </a:xfrm>
          <a:prstGeom prst="rect">
            <a:avLst/>
          </a:prstGeom>
        </p:spPr>
      </p:pic>
      <p:pic>
        <p:nvPicPr>
          <p:cNvPr id="5" name="Picture 4">
            <a:extLst>
              <a:ext uri="{FF2B5EF4-FFF2-40B4-BE49-F238E27FC236}">
                <a16:creationId xmlns:a16="http://schemas.microsoft.com/office/drawing/2014/main" id="{9A99A092-E987-3758-51E0-190E7EB29907}"/>
              </a:ext>
            </a:extLst>
          </p:cNvPr>
          <p:cNvPicPr>
            <a:picLocks noChangeAspect="1"/>
          </p:cNvPicPr>
          <p:nvPr userDrawn="1"/>
        </p:nvPicPr>
        <p:blipFill>
          <a:blip r:embed="rId4"/>
          <a:srcRect/>
          <a:stretch/>
        </p:blipFill>
        <p:spPr>
          <a:xfrm>
            <a:off x="462280" y="6112164"/>
            <a:ext cx="3245424" cy="586177"/>
          </a:xfrm>
          <a:prstGeom prst="rect">
            <a:avLst/>
          </a:prstGeom>
        </p:spPr>
      </p:pic>
    </p:spTree>
    <p:extLst>
      <p:ext uri="{BB962C8B-B14F-4D97-AF65-F5344CB8AC3E}">
        <p14:creationId xmlns:p14="http://schemas.microsoft.com/office/powerpoint/2010/main" val="1859015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 Slide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A8595-C3DF-AAAC-7857-4B15322A5CCC}"/>
              </a:ext>
            </a:extLst>
          </p:cNvPr>
          <p:cNvSpPr>
            <a:spLocks noGrp="1"/>
          </p:cNvSpPr>
          <p:nvPr>
            <p:ph type="title" hasCustomPrompt="1"/>
          </p:nvPr>
        </p:nvSpPr>
        <p:spPr>
          <a:xfrm>
            <a:off x="545276" y="833695"/>
            <a:ext cx="4930238" cy="737359"/>
          </a:xfrm>
        </p:spPr>
        <p:txBody>
          <a:bodyPr/>
          <a:lstStyle/>
          <a:p>
            <a:r>
              <a:rPr lang="en-US"/>
              <a:t>Click to edit Master</a:t>
            </a:r>
            <a:br>
              <a:rPr lang="en-US"/>
            </a:br>
            <a:r>
              <a:rPr lang="en-US"/>
              <a:t>title style</a:t>
            </a:r>
            <a:endParaRPr lang="en-MX"/>
          </a:p>
        </p:txBody>
      </p:sp>
      <p:sp>
        <p:nvSpPr>
          <p:cNvPr id="5" name="Content Placeholder 8">
            <a:extLst>
              <a:ext uri="{FF2B5EF4-FFF2-40B4-BE49-F238E27FC236}">
                <a16:creationId xmlns:a16="http://schemas.microsoft.com/office/drawing/2014/main" id="{F28B174A-B173-E1B4-521A-23A2954D986E}"/>
              </a:ext>
            </a:extLst>
          </p:cNvPr>
          <p:cNvSpPr>
            <a:spLocks noGrp="1"/>
          </p:cNvSpPr>
          <p:nvPr>
            <p:ph sz="quarter" idx="10" hasCustomPrompt="1"/>
          </p:nvPr>
        </p:nvSpPr>
        <p:spPr>
          <a:xfrm>
            <a:off x="545275" y="2333042"/>
            <a:ext cx="4930238"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6" name="Text Placeholder 17">
            <a:extLst>
              <a:ext uri="{FF2B5EF4-FFF2-40B4-BE49-F238E27FC236}">
                <a16:creationId xmlns:a16="http://schemas.microsoft.com/office/drawing/2014/main" id="{E866A715-22F0-5DA5-FFB0-F568ABEE91AE}"/>
              </a:ext>
            </a:extLst>
          </p:cNvPr>
          <p:cNvSpPr>
            <a:spLocks noGrp="1"/>
          </p:cNvSpPr>
          <p:nvPr>
            <p:ph type="body" sz="quarter" idx="12"/>
          </p:nvPr>
        </p:nvSpPr>
        <p:spPr>
          <a:xfrm>
            <a:off x="545275" y="1823776"/>
            <a:ext cx="4930238"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7" name="Text Placeholder 17">
            <a:extLst>
              <a:ext uri="{FF2B5EF4-FFF2-40B4-BE49-F238E27FC236}">
                <a16:creationId xmlns:a16="http://schemas.microsoft.com/office/drawing/2014/main" id="{83BC766C-6823-D42F-337E-A5898C837CD7}"/>
              </a:ext>
            </a:extLst>
          </p:cNvPr>
          <p:cNvSpPr>
            <a:spLocks noGrp="1"/>
          </p:cNvSpPr>
          <p:nvPr>
            <p:ph type="body" sz="quarter" idx="17"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4" name="Picture Placeholder 25">
            <a:extLst>
              <a:ext uri="{FF2B5EF4-FFF2-40B4-BE49-F238E27FC236}">
                <a16:creationId xmlns:a16="http://schemas.microsoft.com/office/drawing/2014/main" id="{8A9FEDEA-DC06-31FC-EE52-5C676B1D85E9}"/>
              </a:ext>
            </a:extLst>
          </p:cNvPr>
          <p:cNvSpPr>
            <a:spLocks noGrp="1"/>
          </p:cNvSpPr>
          <p:nvPr>
            <p:ph type="pic" sz="quarter" idx="11" hasCustomPrompt="1"/>
          </p:nvPr>
        </p:nvSpPr>
        <p:spPr bwMode="auto">
          <a:xfrm>
            <a:off x="5480626" y="-10452"/>
            <a:ext cx="6735132" cy="6000315"/>
          </a:xfrm>
          <a:custGeom>
            <a:avLst/>
            <a:gdLst>
              <a:gd name="connsiteX0" fmla="*/ 0 w 4883550"/>
              <a:gd name="connsiteY0" fmla="*/ 0 h 6844972"/>
              <a:gd name="connsiteX1" fmla="*/ 488355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883550"/>
              <a:gd name="connsiteY0" fmla="*/ 0 h 6844972"/>
              <a:gd name="connsiteX1" fmla="*/ 378627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464002"/>
              <a:gd name="connsiteY0" fmla="*/ 0 h 6844972"/>
              <a:gd name="connsiteX1" fmla="*/ 3786270 w 4464002"/>
              <a:gd name="connsiteY1" fmla="*/ 0 h 6844972"/>
              <a:gd name="connsiteX2" fmla="*/ 4464002 w 4464002"/>
              <a:gd name="connsiteY2" fmla="*/ 6844972 h 6844972"/>
              <a:gd name="connsiteX3" fmla="*/ 0 w 4464002"/>
              <a:gd name="connsiteY3" fmla="*/ 6844972 h 6844972"/>
              <a:gd name="connsiteX4" fmla="*/ 0 w 4464002"/>
              <a:gd name="connsiteY4" fmla="*/ 0 h 6844972"/>
              <a:gd name="connsiteX0" fmla="*/ 0 w 4807408"/>
              <a:gd name="connsiteY0" fmla="*/ 0 h 6844972"/>
              <a:gd name="connsiteX1" fmla="*/ 3786270 w 4807408"/>
              <a:gd name="connsiteY1" fmla="*/ 0 h 6844972"/>
              <a:gd name="connsiteX2" fmla="*/ 4464002 w 4807408"/>
              <a:gd name="connsiteY2" fmla="*/ 6844972 h 6844972"/>
              <a:gd name="connsiteX3" fmla="*/ 0 w 4807408"/>
              <a:gd name="connsiteY3" fmla="*/ 6844972 h 6844972"/>
              <a:gd name="connsiteX4" fmla="*/ 0 w 4807408"/>
              <a:gd name="connsiteY4" fmla="*/ 0 h 6844972"/>
              <a:gd name="connsiteX0" fmla="*/ 0 w 4850962"/>
              <a:gd name="connsiteY0" fmla="*/ 0 h 6844972"/>
              <a:gd name="connsiteX1" fmla="*/ 3786270 w 4850962"/>
              <a:gd name="connsiteY1" fmla="*/ 0 h 6844972"/>
              <a:gd name="connsiteX2" fmla="*/ 4464002 w 4850962"/>
              <a:gd name="connsiteY2" fmla="*/ 6844972 h 6844972"/>
              <a:gd name="connsiteX3" fmla="*/ 0 w 4850962"/>
              <a:gd name="connsiteY3" fmla="*/ 6844972 h 6844972"/>
              <a:gd name="connsiteX4" fmla="*/ 0 w 4850962"/>
              <a:gd name="connsiteY4" fmla="*/ 0 h 6844972"/>
              <a:gd name="connsiteX0" fmla="*/ 0 w 4912896"/>
              <a:gd name="connsiteY0" fmla="*/ 0 h 6844972"/>
              <a:gd name="connsiteX1" fmla="*/ 4065244 w 4912896"/>
              <a:gd name="connsiteY1" fmla="*/ 0 h 6844972"/>
              <a:gd name="connsiteX2" fmla="*/ 4464002 w 4912896"/>
              <a:gd name="connsiteY2" fmla="*/ 6844972 h 6844972"/>
              <a:gd name="connsiteX3" fmla="*/ 0 w 4912896"/>
              <a:gd name="connsiteY3" fmla="*/ 6844972 h 6844972"/>
              <a:gd name="connsiteX4" fmla="*/ 0 w 4912896"/>
              <a:gd name="connsiteY4" fmla="*/ 0 h 6844972"/>
              <a:gd name="connsiteX0" fmla="*/ 0 w 4866237"/>
              <a:gd name="connsiteY0" fmla="*/ 0 h 6844972"/>
              <a:gd name="connsiteX1" fmla="*/ 4065244 w 4866237"/>
              <a:gd name="connsiteY1" fmla="*/ 0 h 6844972"/>
              <a:gd name="connsiteX2" fmla="*/ 4464002 w 4866237"/>
              <a:gd name="connsiteY2" fmla="*/ 6844972 h 6844972"/>
              <a:gd name="connsiteX3" fmla="*/ 0 w 4866237"/>
              <a:gd name="connsiteY3" fmla="*/ 6844972 h 6844972"/>
              <a:gd name="connsiteX4" fmla="*/ 0 w 4866237"/>
              <a:gd name="connsiteY4" fmla="*/ 0 h 6844972"/>
              <a:gd name="connsiteX0" fmla="*/ 0 w 4942530"/>
              <a:gd name="connsiteY0" fmla="*/ 0 h 6844972"/>
              <a:gd name="connsiteX1" fmla="*/ 4065244 w 4942530"/>
              <a:gd name="connsiteY1" fmla="*/ 0 h 6844972"/>
              <a:gd name="connsiteX2" fmla="*/ 4559650 w 4942530"/>
              <a:gd name="connsiteY2" fmla="*/ 6844972 h 6844972"/>
              <a:gd name="connsiteX3" fmla="*/ 0 w 4942530"/>
              <a:gd name="connsiteY3" fmla="*/ 6844972 h 6844972"/>
              <a:gd name="connsiteX4" fmla="*/ 0 w 4942530"/>
              <a:gd name="connsiteY4" fmla="*/ 0 h 6844972"/>
              <a:gd name="connsiteX0" fmla="*/ 0 w 4845673"/>
              <a:gd name="connsiteY0" fmla="*/ 0 h 6844972"/>
              <a:gd name="connsiteX1" fmla="*/ 4065244 w 4845673"/>
              <a:gd name="connsiteY1" fmla="*/ 0 h 6844972"/>
              <a:gd name="connsiteX2" fmla="*/ 4559650 w 4845673"/>
              <a:gd name="connsiteY2" fmla="*/ 6844972 h 6844972"/>
              <a:gd name="connsiteX3" fmla="*/ 0 w 4845673"/>
              <a:gd name="connsiteY3" fmla="*/ 6844972 h 6844972"/>
              <a:gd name="connsiteX4" fmla="*/ 0 w 4845673"/>
              <a:gd name="connsiteY4" fmla="*/ 0 h 6844972"/>
              <a:gd name="connsiteX0" fmla="*/ 0 w 5079988"/>
              <a:gd name="connsiteY0" fmla="*/ 39556 h 6884528"/>
              <a:gd name="connsiteX1" fmla="*/ 4819452 w 5079988"/>
              <a:gd name="connsiteY1" fmla="*/ 0 h 6884528"/>
              <a:gd name="connsiteX2" fmla="*/ 4559650 w 5079988"/>
              <a:gd name="connsiteY2" fmla="*/ 6884528 h 6884528"/>
              <a:gd name="connsiteX3" fmla="*/ 0 w 5079988"/>
              <a:gd name="connsiteY3" fmla="*/ 6884528 h 6884528"/>
              <a:gd name="connsiteX4" fmla="*/ 0 w 5079988"/>
              <a:gd name="connsiteY4" fmla="*/ 39556 h 6884528"/>
              <a:gd name="connsiteX0" fmla="*/ 0 w 4985626"/>
              <a:gd name="connsiteY0" fmla="*/ 39556 h 6884528"/>
              <a:gd name="connsiteX1" fmla="*/ 4819452 w 4985626"/>
              <a:gd name="connsiteY1" fmla="*/ 0 h 6884528"/>
              <a:gd name="connsiteX2" fmla="*/ 4559650 w 4985626"/>
              <a:gd name="connsiteY2" fmla="*/ 6884528 h 6884528"/>
              <a:gd name="connsiteX3" fmla="*/ 0 w 4985626"/>
              <a:gd name="connsiteY3" fmla="*/ 6884528 h 6884528"/>
              <a:gd name="connsiteX4" fmla="*/ 0 w 4985626"/>
              <a:gd name="connsiteY4" fmla="*/ 39556 h 6884528"/>
              <a:gd name="connsiteX0" fmla="*/ 0 w 5196613"/>
              <a:gd name="connsiteY0" fmla="*/ 39556 h 6904305"/>
              <a:gd name="connsiteX1" fmla="*/ 4819452 w 5196613"/>
              <a:gd name="connsiteY1" fmla="*/ 0 h 6904305"/>
              <a:gd name="connsiteX2" fmla="*/ 4866446 w 5196613"/>
              <a:gd name="connsiteY2" fmla="*/ 6904305 h 6904305"/>
              <a:gd name="connsiteX3" fmla="*/ 0 w 5196613"/>
              <a:gd name="connsiteY3" fmla="*/ 6884528 h 6904305"/>
              <a:gd name="connsiteX4" fmla="*/ 0 w 5196613"/>
              <a:gd name="connsiteY4" fmla="*/ 39556 h 6904305"/>
              <a:gd name="connsiteX0" fmla="*/ 0 w 4866446"/>
              <a:gd name="connsiteY0" fmla="*/ 39556 h 6904305"/>
              <a:gd name="connsiteX1" fmla="*/ 4819452 w 4866446"/>
              <a:gd name="connsiteY1" fmla="*/ 0 h 6904305"/>
              <a:gd name="connsiteX2" fmla="*/ 4866446 w 4866446"/>
              <a:gd name="connsiteY2" fmla="*/ 6904305 h 6904305"/>
              <a:gd name="connsiteX3" fmla="*/ 0 w 4866446"/>
              <a:gd name="connsiteY3" fmla="*/ 6884528 h 6904305"/>
              <a:gd name="connsiteX4" fmla="*/ 0 w 4866446"/>
              <a:gd name="connsiteY4" fmla="*/ 39556 h 6904305"/>
              <a:gd name="connsiteX0" fmla="*/ 335203 w 5201649"/>
              <a:gd name="connsiteY0" fmla="*/ 39556 h 6904305"/>
              <a:gd name="connsiteX1" fmla="*/ 5154655 w 5201649"/>
              <a:gd name="connsiteY1" fmla="*/ 0 h 6904305"/>
              <a:gd name="connsiteX2" fmla="*/ 5201649 w 5201649"/>
              <a:gd name="connsiteY2" fmla="*/ 6904305 h 6904305"/>
              <a:gd name="connsiteX3" fmla="*/ 335203 w 5201649"/>
              <a:gd name="connsiteY3" fmla="*/ 6884528 h 6904305"/>
              <a:gd name="connsiteX4" fmla="*/ 335203 w 5201649"/>
              <a:gd name="connsiteY4" fmla="*/ 39556 h 6904305"/>
              <a:gd name="connsiteX0" fmla="*/ 594765 w 5461211"/>
              <a:gd name="connsiteY0" fmla="*/ 39556 h 6904305"/>
              <a:gd name="connsiteX1" fmla="*/ 5414217 w 5461211"/>
              <a:gd name="connsiteY1" fmla="*/ 0 h 6904305"/>
              <a:gd name="connsiteX2" fmla="*/ 5461211 w 5461211"/>
              <a:gd name="connsiteY2" fmla="*/ 6904305 h 6904305"/>
              <a:gd name="connsiteX3" fmla="*/ 594765 w 5461211"/>
              <a:gd name="connsiteY3" fmla="*/ 6884528 h 6904305"/>
              <a:gd name="connsiteX4" fmla="*/ 594765 w 5461211"/>
              <a:gd name="connsiteY4" fmla="*/ 39556 h 6904305"/>
              <a:gd name="connsiteX0" fmla="*/ 888545 w 5754991"/>
              <a:gd name="connsiteY0" fmla="*/ 39556 h 6943861"/>
              <a:gd name="connsiteX1" fmla="*/ 5707997 w 5754991"/>
              <a:gd name="connsiteY1" fmla="*/ 0 h 6943861"/>
              <a:gd name="connsiteX2" fmla="*/ 5754991 w 5754991"/>
              <a:gd name="connsiteY2" fmla="*/ 6904305 h 6943861"/>
              <a:gd name="connsiteX3" fmla="*/ 415568 w 5754991"/>
              <a:gd name="connsiteY3" fmla="*/ 6943861 h 6943861"/>
              <a:gd name="connsiteX4" fmla="*/ 888545 w 5754991"/>
              <a:gd name="connsiteY4" fmla="*/ 39556 h 6943861"/>
              <a:gd name="connsiteX0" fmla="*/ 871554 w 5738000"/>
              <a:gd name="connsiteY0" fmla="*/ 39556 h 6943861"/>
              <a:gd name="connsiteX1" fmla="*/ 5691006 w 5738000"/>
              <a:gd name="connsiteY1" fmla="*/ 0 h 6943861"/>
              <a:gd name="connsiteX2" fmla="*/ 5738000 w 5738000"/>
              <a:gd name="connsiteY2" fmla="*/ 6904305 h 6943861"/>
              <a:gd name="connsiteX3" fmla="*/ 398577 w 5738000"/>
              <a:gd name="connsiteY3" fmla="*/ 6943861 h 6943861"/>
              <a:gd name="connsiteX4" fmla="*/ 871554 w 5738000"/>
              <a:gd name="connsiteY4" fmla="*/ 39556 h 6943861"/>
              <a:gd name="connsiteX0" fmla="*/ 877853 w 5744299"/>
              <a:gd name="connsiteY0" fmla="*/ 39556 h 6943861"/>
              <a:gd name="connsiteX1" fmla="*/ 5697305 w 5744299"/>
              <a:gd name="connsiteY1" fmla="*/ 0 h 6943861"/>
              <a:gd name="connsiteX2" fmla="*/ 5744299 w 5744299"/>
              <a:gd name="connsiteY2" fmla="*/ 6904305 h 6943861"/>
              <a:gd name="connsiteX3" fmla="*/ 404876 w 5744299"/>
              <a:gd name="connsiteY3" fmla="*/ 6943861 h 6943861"/>
              <a:gd name="connsiteX4" fmla="*/ 877853 w 5744299"/>
              <a:gd name="connsiteY4" fmla="*/ 39556 h 6943861"/>
              <a:gd name="connsiteX0" fmla="*/ 860892 w 5727338"/>
              <a:gd name="connsiteY0" fmla="*/ 39556 h 6943861"/>
              <a:gd name="connsiteX1" fmla="*/ 5680344 w 5727338"/>
              <a:gd name="connsiteY1" fmla="*/ 0 h 6943861"/>
              <a:gd name="connsiteX2" fmla="*/ 5727338 w 5727338"/>
              <a:gd name="connsiteY2" fmla="*/ 6904305 h 6943861"/>
              <a:gd name="connsiteX3" fmla="*/ 387915 w 5727338"/>
              <a:gd name="connsiteY3" fmla="*/ 6943861 h 6943861"/>
              <a:gd name="connsiteX4" fmla="*/ 860892 w 5727338"/>
              <a:gd name="connsiteY4" fmla="*/ 39556 h 6943861"/>
              <a:gd name="connsiteX0" fmla="*/ 821342 w 5687788"/>
              <a:gd name="connsiteY0" fmla="*/ 39556 h 6943861"/>
              <a:gd name="connsiteX1" fmla="*/ 5640794 w 5687788"/>
              <a:gd name="connsiteY1" fmla="*/ 0 h 6943861"/>
              <a:gd name="connsiteX2" fmla="*/ 5687788 w 5687788"/>
              <a:gd name="connsiteY2" fmla="*/ 6904305 h 6943861"/>
              <a:gd name="connsiteX3" fmla="*/ 348365 w 5687788"/>
              <a:gd name="connsiteY3" fmla="*/ 6943861 h 6943861"/>
              <a:gd name="connsiteX4" fmla="*/ 821342 w 5687788"/>
              <a:gd name="connsiteY4" fmla="*/ 39556 h 6943861"/>
              <a:gd name="connsiteX0" fmla="*/ 837907 w 5704353"/>
              <a:gd name="connsiteY0" fmla="*/ 39556 h 6943861"/>
              <a:gd name="connsiteX1" fmla="*/ 5657359 w 5704353"/>
              <a:gd name="connsiteY1" fmla="*/ 0 h 6943861"/>
              <a:gd name="connsiteX2" fmla="*/ 5704353 w 5704353"/>
              <a:gd name="connsiteY2" fmla="*/ 6904305 h 6943861"/>
              <a:gd name="connsiteX3" fmla="*/ 364930 w 5704353"/>
              <a:gd name="connsiteY3" fmla="*/ 6943861 h 6943861"/>
              <a:gd name="connsiteX4" fmla="*/ 837907 w 5704353"/>
              <a:gd name="connsiteY4" fmla="*/ 39556 h 6943861"/>
              <a:gd name="connsiteX0" fmla="*/ 837907 w 5721956"/>
              <a:gd name="connsiteY0" fmla="*/ 19779 h 6924084"/>
              <a:gd name="connsiteX1" fmla="*/ 5721276 w 5721956"/>
              <a:gd name="connsiteY1" fmla="*/ 0 h 6924084"/>
              <a:gd name="connsiteX2" fmla="*/ 5704353 w 5721956"/>
              <a:gd name="connsiteY2" fmla="*/ 6884528 h 6924084"/>
              <a:gd name="connsiteX3" fmla="*/ 364930 w 5721956"/>
              <a:gd name="connsiteY3" fmla="*/ 6924084 h 6924084"/>
              <a:gd name="connsiteX4" fmla="*/ 837907 w 5721956"/>
              <a:gd name="connsiteY4" fmla="*/ 19779 h 6924084"/>
              <a:gd name="connsiteX0" fmla="*/ 832789 w 5716838"/>
              <a:gd name="connsiteY0" fmla="*/ 19779 h 6913888"/>
              <a:gd name="connsiteX1" fmla="*/ 5716158 w 5716838"/>
              <a:gd name="connsiteY1" fmla="*/ 0 h 6913888"/>
              <a:gd name="connsiteX2" fmla="*/ 5699235 w 5716838"/>
              <a:gd name="connsiteY2" fmla="*/ 6884528 h 6913888"/>
              <a:gd name="connsiteX3" fmla="*/ 367348 w 5716838"/>
              <a:gd name="connsiteY3" fmla="*/ 6913888 h 6913888"/>
              <a:gd name="connsiteX4" fmla="*/ 832789 w 5716838"/>
              <a:gd name="connsiteY4" fmla="*/ 19779 h 6913888"/>
              <a:gd name="connsiteX0" fmla="*/ 836102 w 5720151"/>
              <a:gd name="connsiteY0" fmla="*/ 19779 h 6884528"/>
              <a:gd name="connsiteX1" fmla="*/ 5719471 w 5720151"/>
              <a:gd name="connsiteY1" fmla="*/ 0 h 6884528"/>
              <a:gd name="connsiteX2" fmla="*/ 5702548 w 5720151"/>
              <a:gd name="connsiteY2" fmla="*/ 6884528 h 6884528"/>
              <a:gd name="connsiteX3" fmla="*/ 365779 w 5720151"/>
              <a:gd name="connsiteY3" fmla="*/ 6880861 h 6884528"/>
              <a:gd name="connsiteX4" fmla="*/ 836102 w 5720151"/>
              <a:gd name="connsiteY4" fmla="*/ 19779 h 6884528"/>
              <a:gd name="connsiteX0" fmla="*/ 841527 w 5717615"/>
              <a:gd name="connsiteY0" fmla="*/ 0 h 6891678"/>
              <a:gd name="connsiteX1" fmla="*/ 5716935 w 5717615"/>
              <a:gd name="connsiteY1" fmla="*/ 7150 h 6891678"/>
              <a:gd name="connsiteX2" fmla="*/ 5700012 w 5717615"/>
              <a:gd name="connsiteY2" fmla="*/ 6891678 h 6891678"/>
              <a:gd name="connsiteX3" fmla="*/ 363243 w 5717615"/>
              <a:gd name="connsiteY3" fmla="*/ 6888011 h 6891678"/>
              <a:gd name="connsiteX4" fmla="*/ 841527 w 5717615"/>
              <a:gd name="connsiteY4" fmla="*/ 0 h 6891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7615" h="6891678">
                <a:moveTo>
                  <a:pt x="841527" y="0"/>
                </a:moveTo>
                <a:lnTo>
                  <a:pt x="5716935" y="7150"/>
                </a:lnTo>
                <a:cubicBezTo>
                  <a:pt x="5722948" y="49091"/>
                  <a:pt x="5686763" y="6886972"/>
                  <a:pt x="5700012" y="6891678"/>
                </a:cubicBezTo>
                <a:lnTo>
                  <a:pt x="363243" y="6888011"/>
                </a:lnTo>
                <a:cubicBezTo>
                  <a:pt x="-301484" y="3874568"/>
                  <a:pt x="-2164" y="1490537"/>
                  <a:pt x="841527" y="0"/>
                </a:cubicBez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2484000">
            <a:noAutofit/>
          </a:bodyPr>
          <a:lstStyle>
            <a:lvl1pPr marL="0" indent="0" algn="ctr">
              <a:buNone/>
              <a:defRPr sz="1400">
                <a:solidFill>
                  <a:schemeClr val="bg1">
                    <a:lumMod val="65000"/>
                  </a:schemeClr>
                </a:solidFill>
              </a:defRPr>
            </a:lvl1pPr>
          </a:lstStyle>
          <a:p>
            <a:r>
              <a:rPr lang="en-US"/>
              <a:t>click icon to add picture</a:t>
            </a:r>
          </a:p>
        </p:txBody>
      </p:sp>
    </p:spTree>
    <p:extLst>
      <p:ext uri="{BB962C8B-B14F-4D97-AF65-F5344CB8AC3E}">
        <p14:creationId xmlns:p14="http://schemas.microsoft.com/office/powerpoint/2010/main" val="22657136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Slide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D2B6C-7033-15A9-BEDF-CD9F6CD6F16B}"/>
              </a:ext>
            </a:extLst>
          </p:cNvPr>
          <p:cNvSpPr>
            <a:spLocks noGrp="1"/>
          </p:cNvSpPr>
          <p:nvPr>
            <p:ph type="title"/>
          </p:nvPr>
        </p:nvSpPr>
        <p:spPr>
          <a:xfrm>
            <a:off x="545276" y="833695"/>
            <a:ext cx="5990436" cy="737359"/>
          </a:xfrm>
        </p:spPr>
        <p:txBody>
          <a:bodyPr/>
          <a:lstStyle/>
          <a:p>
            <a:r>
              <a:rPr lang="en-US"/>
              <a:t>Click to edit Master title style</a:t>
            </a:r>
            <a:endParaRPr lang="en-MX"/>
          </a:p>
        </p:txBody>
      </p:sp>
      <p:sp>
        <p:nvSpPr>
          <p:cNvPr id="5" name="Content Placeholder 8">
            <a:extLst>
              <a:ext uri="{FF2B5EF4-FFF2-40B4-BE49-F238E27FC236}">
                <a16:creationId xmlns:a16="http://schemas.microsoft.com/office/drawing/2014/main" id="{AA060114-9B09-670F-EBCE-F8EC1A8DB9D3}"/>
              </a:ext>
            </a:extLst>
          </p:cNvPr>
          <p:cNvSpPr>
            <a:spLocks noGrp="1"/>
          </p:cNvSpPr>
          <p:nvPr>
            <p:ph sz="quarter" idx="10" hasCustomPrompt="1"/>
          </p:nvPr>
        </p:nvSpPr>
        <p:spPr>
          <a:xfrm>
            <a:off x="545275" y="2333042"/>
            <a:ext cx="5990436"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6" name="Text Placeholder 17">
            <a:extLst>
              <a:ext uri="{FF2B5EF4-FFF2-40B4-BE49-F238E27FC236}">
                <a16:creationId xmlns:a16="http://schemas.microsoft.com/office/drawing/2014/main" id="{ED9709A4-8BD7-77DC-8D9F-8BF70E5A2803}"/>
              </a:ext>
            </a:extLst>
          </p:cNvPr>
          <p:cNvSpPr>
            <a:spLocks noGrp="1"/>
          </p:cNvSpPr>
          <p:nvPr>
            <p:ph type="body" sz="quarter" idx="12"/>
          </p:nvPr>
        </p:nvSpPr>
        <p:spPr>
          <a:xfrm>
            <a:off x="545275" y="1823776"/>
            <a:ext cx="5990436"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7" name="Text Placeholder 17">
            <a:extLst>
              <a:ext uri="{FF2B5EF4-FFF2-40B4-BE49-F238E27FC236}">
                <a16:creationId xmlns:a16="http://schemas.microsoft.com/office/drawing/2014/main" id="{79CCDA8C-5425-1F44-8E3B-96EA30B38106}"/>
              </a:ext>
            </a:extLst>
          </p:cNvPr>
          <p:cNvSpPr>
            <a:spLocks noGrp="1"/>
          </p:cNvSpPr>
          <p:nvPr>
            <p:ph type="body" sz="quarter" idx="17"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4" name="Picture Placeholder 25">
            <a:extLst>
              <a:ext uri="{FF2B5EF4-FFF2-40B4-BE49-F238E27FC236}">
                <a16:creationId xmlns:a16="http://schemas.microsoft.com/office/drawing/2014/main" id="{34ED401B-BBE6-18A4-12A7-14EB9807F4A2}"/>
              </a:ext>
            </a:extLst>
          </p:cNvPr>
          <p:cNvSpPr>
            <a:spLocks noGrp="1"/>
          </p:cNvSpPr>
          <p:nvPr>
            <p:ph type="pic" sz="quarter" idx="18" hasCustomPrompt="1"/>
          </p:nvPr>
        </p:nvSpPr>
        <p:spPr bwMode="auto">
          <a:xfrm>
            <a:off x="7034021" y="-4226"/>
            <a:ext cx="5161220" cy="6000146"/>
          </a:xfrm>
          <a:custGeom>
            <a:avLst/>
            <a:gdLst>
              <a:gd name="connsiteX0" fmla="*/ 0 w 4883550"/>
              <a:gd name="connsiteY0" fmla="*/ 0 h 6844972"/>
              <a:gd name="connsiteX1" fmla="*/ 488355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883550"/>
              <a:gd name="connsiteY0" fmla="*/ 0 h 6844972"/>
              <a:gd name="connsiteX1" fmla="*/ 378627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464002"/>
              <a:gd name="connsiteY0" fmla="*/ 0 h 6844972"/>
              <a:gd name="connsiteX1" fmla="*/ 3786270 w 4464002"/>
              <a:gd name="connsiteY1" fmla="*/ 0 h 6844972"/>
              <a:gd name="connsiteX2" fmla="*/ 4464002 w 4464002"/>
              <a:gd name="connsiteY2" fmla="*/ 6844972 h 6844972"/>
              <a:gd name="connsiteX3" fmla="*/ 0 w 4464002"/>
              <a:gd name="connsiteY3" fmla="*/ 6844972 h 6844972"/>
              <a:gd name="connsiteX4" fmla="*/ 0 w 4464002"/>
              <a:gd name="connsiteY4" fmla="*/ 0 h 6844972"/>
              <a:gd name="connsiteX0" fmla="*/ 0 w 4807408"/>
              <a:gd name="connsiteY0" fmla="*/ 0 h 6844972"/>
              <a:gd name="connsiteX1" fmla="*/ 3786270 w 4807408"/>
              <a:gd name="connsiteY1" fmla="*/ 0 h 6844972"/>
              <a:gd name="connsiteX2" fmla="*/ 4464002 w 4807408"/>
              <a:gd name="connsiteY2" fmla="*/ 6844972 h 6844972"/>
              <a:gd name="connsiteX3" fmla="*/ 0 w 4807408"/>
              <a:gd name="connsiteY3" fmla="*/ 6844972 h 6844972"/>
              <a:gd name="connsiteX4" fmla="*/ 0 w 4807408"/>
              <a:gd name="connsiteY4" fmla="*/ 0 h 6844972"/>
              <a:gd name="connsiteX0" fmla="*/ 0 w 4850962"/>
              <a:gd name="connsiteY0" fmla="*/ 0 h 6844972"/>
              <a:gd name="connsiteX1" fmla="*/ 3786270 w 4850962"/>
              <a:gd name="connsiteY1" fmla="*/ 0 h 6844972"/>
              <a:gd name="connsiteX2" fmla="*/ 4464002 w 4850962"/>
              <a:gd name="connsiteY2" fmla="*/ 6844972 h 6844972"/>
              <a:gd name="connsiteX3" fmla="*/ 0 w 4850962"/>
              <a:gd name="connsiteY3" fmla="*/ 6844972 h 6844972"/>
              <a:gd name="connsiteX4" fmla="*/ 0 w 4850962"/>
              <a:gd name="connsiteY4" fmla="*/ 0 h 6844972"/>
              <a:gd name="connsiteX0" fmla="*/ 0 w 4912896"/>
              <a:gd name="connsiteY0" fmla="*/ 0 h 6844972"/>
              <a:gd name="connsiteX1" fmla="*/ 4065244 w 4912896"/>
              <a:gd name="connsiteY1" fmla="*/ 0 h 6844972"/>
              <a:gd name="connsiteX2" fmla="*/ 4464002 w 4912896"/>
              <a:gd name="connsiteY2" fmla="*/ 6844972 h 6844972"/>
              <a:gd name="connsiteX3" fmla="*/ 0 w 4912896"/>
              <a:gd name="connsiteY3" fmla="*/ 6844972 h 6844972"/>
              <a:gd name="connsiteX4" fmla="*/ 0 w 4912896"/>
              <a:gd name="connsiteY4" fmla="*/ 0 h 6844972"/>
              <a:gd name="connsiteX0" fmla="*/ 0 w 4866237"/>
              <a:gd name="connsiteY0" fmla="*/ 0 h 6844972"/>
              <a:gd name="connsiteX1" fmla="*/ 4065244 w 4866237"/>
              <a:gd name="connsiteY1" fmla="*/ 0 h 6844972"/>
              <a:gd name="connsiteX2" fmla="*/ 4464002 w 4866237"/>
              <a:gd name="connsiteY2" fmla="*/ 6844972 h 6844972"/>
              <a:gd name="connsiteX3" fmla="*/ 0 w 4866237"/>
              <a:gd name="connsiteY3" fmla="*/ 6844972 h 6844972"/>
              <a:gd name="connsiteX4" fmla="*/ 0 w 4866237"/>
              <a:gd name="connsiteY4" fmla="*/ 0 h 6844972"/>
              <a:gd name="connsiteX0" fmla="*/ 0 w 4942530"/>
              <a:gd name="connsiteY0" fmla="*/ 0 h 6844972"/>
              <a:gd name="connsiteX1" fmla="*/ 4065244 w 4942530"/>
              <a:gd name="connsiteY1" fmla="*/ 0 h 6844972"/>
              <a:gd name="connsiteX2" fmla="*/ 4559650 w 4942530"/>
              <a:gd name="connsiteY2" fmla="*/ 6844972 h 6844972"/>
              <a:gd name="connsiteX3" fmla="*/ 0 w 4942530"/>
              <a:gd name="connsiteY3" fmla="*/ 6844972 h 6844972"/>
              <a:gd name="connsiteX4" fmla="*/ 0 w 4942530"/>
              <a:gd name="connsiteY4" fmla="*/ 0 h 6844972"/>
              <a:gd name="connsiteX0" fmla="*/ 0 w 4845673"/>
              <a:gd name="connsiteY0" fmla="*/ 0 h 6844972"/>
              <a:gd name="connsiteX1" fmla="*/ 4065244 w 4845673"/>
              <a:gd name="connsiteY1" fmla="*/ 0 h 6844972"/>
              <a:gd name="connsiteX2" fmla="*/ 4559650 w 4845673"/>
              <a:gd name="connsiteY2" fmla="*/ 6844972 h 6844972"/>
              <a:gd name="connsiteX3" fmla="*/ 0 w 4845673"/>
              <a:gd name="connsiteY3" fmla="*/ 6844972 h 6844972"/>
              <a:gd name="connsiteX4" fmla="*/ 0 w 4845673"/>
              <a:gd name="connsiteY4" fmla="*/ 0 h 6844972"/>
              <a:gd name="connsiteX0" fmla="*/ 0 w 5079988"/>
              <a:gd name="connsiteY0" fmla="*/ 39556 h 6884528"/>
              <a:gd name="connsiteX1" fmla="*/ 4819452 w 5079988"/>
              <a:gd name="connsiteY1" fmla="*/ 0 h 6884528"/>
              <a:gd name="connsiteX2" fmla="*/ 4559650 w 5079988"/>
              <a:gd name="connsiteY2" fmla="*/ 6884528 h 6884528"/>
              <a:gd name="connsiteX3" fmla="*/ 0 w 5079988"/>
              <a:gd name="connsiteY3" fmla="*/ 6884528 h 6884528"/>
              <a:gd name="connsiteX4" fmla="*/ 0 w 5079988"/>
              <a:gd name="connsiteY4" fmla="*/ 39556 h 6884528"/>
              <a:gd name="connsiteX0" fmla="*/ 0 w 4985626"/>
              <a:gd name="connsiteY0" fmla="*/ 39556 h 6884528"/>
              <a:gd name="connsiteX1" fmla="*/ 4819452 w 4985626"/>
              <a:gd name="connsiteY1" fmla="*/ 0 h 6884528"/>
              <a:gd name="connsiteX2" fmla="*/ 4559650 w 4985626"/>
              <a:gd name="connsiteY2" fmla="*/ 6884528 h 6884528"/>
              <a:gd name="connsiteX3" fmla="*/ 0 w 4985626"/>
              <a:gd name="connsiteY3" fmla="*/ 6884528 h 6884528"/>
              <a:gd name="connsiteX4" fmla="*/ 0 w 4985626"/>
              <a:gd name="connsiteY4" fmla="*/ 39556 h 6884528"/>
              <a:gd name="connsiteX0" fmla="*/ 0 w 5196613"/>
              <a:gd name="connsiteY0" fmla="*/ 39556 h 6904305"/>
              <a:gd name="connsiteX1" fmla="*/ 4819452 w 5196613"/>
              <a:gd name="connsiteY1" fmla="*/ 0 h 6904305"/>
              <a:gd name="connsiteX2" fmla="*/ 4866446 w 5196613"/>
              <a:gd name="connsiteY2" fmla="*/ 6904305 h 6904305"/>
              <a:gd name="connsiteX3" fmla="*/ 0 w 5196613"/>
              <a:gd name="connsiteY3" fmla="*/ 6884528 h 6904305"/>
              <a:gd name="connsiteX4" fmla="*/ 0 w 5196613"/>
              <a:gd name="connsiteY4" fmla="*/ 39556 h 6904305"/>
              <a:gd name="connsiteX0" fmla="*/ 0 w 4866446"/>
              <a:gd name="connsiteY0" fmla="*/ 39556 h 6904305"/>
              <a:gd name="connsiteX1" fmla="*/ 4819452 w 4866446"/>
              <a:gd name="connsiteY1" fmla="*/ 0 h 6904305"/>
              <a:gd name="connsiteX2" fmla="*/ 4866446 w 4866446"/>
              <a:gd name="connsiteY2" fmla="*/ 6904305 h 6904305"/>
              <a:gd name="connsiteX3" fmla="*/ 0 w 4866446"/>
              <a:gd name="connsiteY3" fmla="*/ 6884528 h 6904305"/>
              <a:gd name="connsiteX4" fmla="*/ 0 w 4866446"/>
              <a:gd name="connsiteY4" fmla="*/ 39556 h 6904305"/>
              <a:gd name="connsiteX0" fmla="*/ 335203 w 5201649"/>
              <a:gd name="connsiteY0" fmla="*/ 39556 h 6904305"/>
              <a:gd name="connsiteX1" fmla="*/ 5154655 w 5201649"/>
              <a:gd name="connsiteY1" fmla="*/ 0 h 6904305"/>
              <a:gd name="connsiteX2" fmla="*/ 5201649 w 5201649"/>
              <a:gd name="connsiteY2" fmla="*/ 6904305 h 6904305"/>
              <a:gd name="connsiteX3" fmla="*/ 335203 w 5201649"/>
              <a:gd name="connsiteY3" fmla="*/ 6884528 h 6904305"/>
              <a:gd name="connsiteX4" fmla="*/ 335203 w 5201649"/>
              <a:gd name="connsiteY4" fmla="*/ 39556 h 6904305"/>
              <a:gd name="connsiteX0" fmla="*/ 594765 w 5461211"/>
              <a:gd name="connsiteY0" fmla="*/ 39556 h 6904305"/>
              <a:gd name="connsiteX1" fmla="*/ 5414217 w 5461211"/>
              <a:gd name="connsiteY1" fmla="*/ 0 h 6904305"/>
              <a:gd name="connsiteX2" fmla="*/ 5461211 w 5461211"/>
              <a:gd name="connsiteY2" fmla="*/ 6904305 h 6904305"/>
              <a:gd name="connsiteX3" fmla="*/ 594765 w 5461211"/>
              <a:gd name="connsiteY3" fmla="*/ 6884528 h 6904305"/>
              <a:gd name="connsiteX4" fmla="*/ 594765 w 5461211"/>
              <a:gd name="connsiteY4" fmla="*/ 39556 h 6904305"/>
              <a:gd name="connsiteX0" fmla="*/ 888545 w 5754991"/>
              <a:gd name="connsiteY0" fmla="*/ 39556 h 6943861"/>
              <a:gd name="connsiteX1" fmla="*/ 5707997 w 5754991"/>
              <a:gd name="connsiteY1" fmla="*/ 0 h 6943861"/>
              <a:gd name="connsiteX2" fmla="*/ 5754991 w 5754991"/>
              <a:gd name="connsiteY2" fmla="*/ 6904305 h 6943861"/>
              <a:gd name="connsiteX3" fmla="*/ 415568 w 5754991"/>
              <a:gd name="connsiteY3" fmla="*/ 6943861 h 6943861"/>
              <a:gd name="connsiteX4" fmla="*/ 888545 w 5754991"/>
              <a:gd name="connsiteY4" fmla="*/ 39556 h 6943861"/>
              <a:gd name="connsiteX0" fmla="*/ 871554 w 5738000"/>
              <a:gd name="connsiteY0" fmla="*/ 39556 h 6943861"/>
              <a:gd name="connsiteX1" fmla="*/ 5691006 w 5738000"/>
              <a:gd name="connsiteY1" fmla="*/ 0 h 6943861"/>
              <a:gd name="connsiteX2" fmla="*/ 5738000 w 5738000"/>
              <a:gd name="connsiteY2" fmla="*/ 6904305 h 6943861"/>
              <a:gd name="connsiteX3" fmla="*/ 398577 w 5738000"/>
              <a:gd name="connsiteY3" fmla="*/ 6943861 h 6943861"/>
              <a:gd name="connsiteX4" fmla="*/ 871554 w 5738000"/>
              <a:gd name="connsiteY4" fmla="*/ 39556 h 6943861"/>
              <a:gd name="connsiteX0" fmla="*/ 877853 w 5744299"/>
              <a:gd name="connsiteY0" fmla="*/ 39556 h 6943861"/>
              <a:gd name="connsiteX1" fmla="*/ 5697305 w 5744299"/>
              <a:gd name="connsiteY1" fmla="*/ 0 h 6943861"/>
              <a:gd name="connsiteX2" fmla="*/ 5744299 w 5744299"/>
              <a:gd name="connsiteY2" fmla="*/ 6904305 h 6943861"/>
              <a:gd name="connsiteX3" fmla="*/ 404876 w 5744299"/>
              <a:gd name="connsiteY3" fmla="*/ 6943861 h 6943861"/>
              <a:gd name="connsiteX4" fmla="*/ 877853 w 5744299"/>
              <a:gd name="connsiteY4" fmla="*/ 39556 h 6943861"/>
              <a:gd name="connsiteX0" fmla="*/ 860892 w 5727338"/>
              <a:gd name="connsiteY0" fmla="*/ 39556 h 6943861"/>
              <a:gd name="connsiteX1" fmla="*/ 5680344 w 5727338"/>
              <a:gd name="connsiteY1" fmla="*/ 0 h 6943861"/>
              <a:gd name="connsiteX2" fmla="*/ 5727338 w 5727338"/>
              <a:gd name="connsiteY2" fmla="*/ 6904305 h 6943861"/>
              <a:gd name="connsiteX3" fmla="*/ 387915 w 5727338"/>
              <a:gd name="connsiteY3" fmla="*/ 6943861 h 6943861"/>
              <a:gd name="connsiteX4" fmla="*/ 860892 w 5727338"/>
              <a:gd name="connsiteY4" fmla="*/ 39556 h 6943861"/>
              <a:gd name="connsiteX0" fmla="*/ 821342 w 5687788"/>
              <a:gd name="connsiteY0" fmla="*/ 39556 h 6943861"/>
              <a:gd name="connsiteX1" fmla="*/ 5640794 w 5687788"/>
              <a:gd name="connsiteY1" fmla="*/ 0 h 6943861"/>
              <a:gd name="connsiteX2" fmla="*/ 5687788 w 5687788"/>
              <a:gd name="connsiteY2" fmla="*/ 6904305 h 6943861"/>
              <a:gd name="connsiteX3" fmla="*/ 348365 w 5687788"/>
              <a:gd name="connsiteY3" fmla="*/ 6943861 h 6943861"/>
              <a:gd name="connsiteX4" fmla="*/ 821342 w 5687788"/>
              <a:gd name="connsiteY4" fmla="*/ 39556 h 6943861"/>
              <a:gd name="connsiteX0" fmla="*/ 837907 w 5704353"/>
              <a:gd name="connsiteY0" fmla="*/ 39556 h 6943861"/>
              <a:gd name="connsiteX1" fmla="*/ 5657359 w 5704353"/>
              <a:gd name="connsiteY1" fmla="*/ 0 h 6943861"/>
              <a:gd name="connsiteX2" fmla="*/ 5704353 w 5704353"/>
              <a:gd name="connsiteY2" fmla="*/ 6904305 h 6943861"/>
              <a:gd name="connsiteX3" fmla="*/ 364930 w 5704353"/>
              <a:gd name="connsiteY3" fmla="*/ 6943861 h 6943861"/>
              <a:gd name="connsiteX4" fmla="*/ 837907 w 5704353"/>
              <a:gd name="connsiteY4" fmla="*/ 39556 h 6943861"/>
              <a:gd name="connsiteX0" fmla="*/ 837907 w 5721956"/>
              <a:gd name="connsiteY0" fmla="*/ 19779 h 6924084"/>
              <a:gd name="connsiteX1" fmla="*/ 5721276 w 5721956"/>
              <a:gd name="connsiteY1" fmla="*/ 0 h 6924084"/>
              <a:gd name="connsiteX2" fmla="*/ 5704353 w 5721956"/>
              <a:gd name="connsiteY2" fmla="*/ 6884528 h 6924084"/>
              <a:gd name="connsiteX3" fmla="*/ 364930 w 5721956"/>
              <a:gd name="connsiteY3" fmla="*/ 6924084 h 6924084"/>
              <a:gd name="connsiteX4" fmla="*/ 837907 w 5721956"/>
              <a:gd name="connsiteY4" fmla="*/ 19779 h 6924084"/>
              <a:gd name="connsiteX0" fmla="*/ 832789 w 5716838"/>
              <a:gd name="connsiteY0" fmla="*/ 19779 h 6913888"/>
              <a:gd name="connsiteX1" fmla="*/ 5716158 w 5716838"/>
              <a:gd name="connsiteY1" fmla="*/ 0 h 6913888"/>
              <a:gd name="connsiteX2" fmla="*/ 5699235 w 5716838"/>
              <a:gd name="connsiteY2" fmla="*/ 6884528 h 6913888"/>
              <a:gd name="connsiteX3" fmla="*/ 367348 w 5716838"/>
              <a:gd name="connsiteY3" fmla="*/ 6913888 h 6913888"/>
              <a:gd name="connsiteX4" fmla="*/ 832789 w 5716838"/>
              <a:gd name="connsiteY4" fmla="*/ 19779 h 6913888"/>
              <a:gd name="connsiteX0" fmla="*/ 836102 w 5720151"/>
              <a:gd name="connsiteY0" fmla="*/ 19779 h 6884528"/>
              <a:gd name="connsiteX1" fmla="*/ 5719471 w 5720151"/>
              <a:gd name="connsiteY1" fmla="*/ 0 h 6884528"/>
              <a:gd name="connsiteX2" fmla="*/ 5702548 w 5720151"/>
              <a:gd name="connsiteY2" fmla="*/ 6884528 h 6884528"/>
              <a:gd name="connsiteX3" fmla="*/ 365779 w 5720151"/>
              <a:gd name="connsiteY3" fmla="*/ 6880861 h 6884528"/>
              <a:gd name="connsiteX4" fmla="*/ 836102 w 5720151"/>
              <a:gd name="connsiteY4" fmla="*/ 19779 h 6884528"/>
              <a:gd name="connsiteX0" fmla="*/ 1069131 w 5637143"/>
              <a:gd name="connsiteY0" fmla="*/ 1672 h 6884528"/>
              <a:gd name="connsiteX1" fmla="*/ 5636463 w 5637143"/>
              <a:gd name="connsiteY1" fmla="*/ 0 h 6884528"/>
              <a:gd name="connsiteX2" fmla="*/ 5619540 w 5637143"/>
              <a:gd name="connsiteY2" fmla="*/ 6884528 h 6884528"/>
              <a:gd name="connsiteX3" fmla="*/ 282771 w 5637143"/>
              <a:gd name="connsiteY3" fmla="*/ 6880861 h 6884528"/>
              <a:gd name="connsiteX4" fmla="*/ 1069131 w 5637143"/>
              <a:gd name="connsiteY4" fmla="*/ 1672 h 6884528"/>
              <a:gd name="connsiteX0" fmla="*/ 1303528 w 5871540"/>
              <a:gd name="connsiteY0" fmla="*/ 1672 h 6884528"/>
              <a:gd name="connsiteX1" fmla="*/ 5870860 w 5871540"/>
              <a:gd name="connsiteY1" fmla="*/ 0 h 6884528"/>
              <a:gd name="connsiteX2" fmla="*/ 5853937 w 5871540"/>
              <a:gd name="connsiteY2" fmla="*/ 6884528 h 6884528"/>
              <a:gd name="connsiteX3" fmla="*/ 517168 w 5871540"/>
              <a:gd name="connsiteY3" fmla="*/ 6880861 h 6884528"/>
              <a:gd name="connsiteX4" fmla="*/ 1303528 w 5871540"/>
              <a:gd name="connsiteY4" fmla="*/ 1672 h 6884528"/>
              <a:gd name="connsiteX0" fmla="*/ 1092799 w 5660811"/>
              <a:gd name="connsiteY0" fmla="*/ 1672 h 6884528"/>
              <a:gd name="connsiteX1" fmla="*/ 5660131 w 5660811"/>
              <a:gd name="connsiteY1" fmla="*/ 0 h 6884528"/>
              <a:gd name="connsiteX2" fmla="*/ 5643208 w 5660811"/>
              <a:gd name="connsiteY2" fmla="*/ 6884528 h 6884528"/>
              <a:gd name="connsiteX3" fmla="*/ 715427 w 5660811"/>
              <a:gd name="connsiteY3" fmla="*/ 6880862 h 6884528"/>
              <a:gd name="connsiteX4" fmla="*/ 1092799 w 5660811"/>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395571 w 5963583"/>
              <a:gd name="connsiteY0" fmla="*/ 1672 h 6884528"/>
              <a:gd name="connsiteX1" fmla="*/ 5962903 w 5963583"/>
              <a:gd name="connsiteY1" fmla="*/ 0 h 6884528"/>
              <a:gd name="connsiteX2" fmla="*/ 5945980 w 5963583"/>
              <a:gd name="connsiteY2" fmla="*/ 6884528 h 6884528"/>
              <a:gd name="connsiteX3" fmla="*/ 1018199 w 5963583"/>
              <a:gd name="connsiteY3" fmla="*/ 6880862 h 6884528"/>
              <a:gd name="connsiteX4" fmla="*/ 1395571 w 5963583"/>
              <a:gd name="connsiteY4" fmla="*/ 1672 h 6884528"/>
              <a:gd name="connsiteX0" fmla="*/ 1514168 w 6082180"/>
              <a:gd name="connsiteY0" fmla="*/ 1672 h 6917077"/>
              <a:gd name="connsiteX1" fmla="*/ 6081500 w 6082180"/>
              <a:gd name="connsiteY1" fmla="*/ 0 h 6917077"/>
              <a:gd name="connsiteX2" fmla="*/ 6064577 w 6082180"/>
              <a:gd name="connsiteY2" fmla="*/ 6884528 h 6917077"/>
              <a:gd name="connsiteX3" fmla="*/ 932303 w 6082180"/>
              <a:gd name="connsiteY3" fmla="*/ 6917077 h 6917077"/>
              <a:gd name="connsiteX4" fmla="*/ 1514168 w 6082180"/>
              <a:gd name="connsiteY4" fmla="*/ 1672 h 6917077"/>
              <a:gd name="connsiteX0" fmla="*/ 1514168 w 6082180"/>
              <a:gd name="connsiteY0" fmla="*/ 1672 h 6888224"/>
              <a:gd name="connsiteX1" fmla="*/ 6081500 w 6082180"/>
              <a:gd name="connsiteY1" fmla="*/ 0 h 6888224"/>
              <a:gd name="connsiteX2" fmla="*/ 6064577 w 6082180"/>
              <a:gd name="connsiteY2" fmla="*/ 6884528 h 6888224"/>
              <a:gd name="connsiteX3" fmla="*/ 932303 w 6082180"/>
              <a:gd name="connsiteY3" fmla="*/ 6888224 h 6888224"/>
              <a:gd name="connsiteX4" fmla="*/ 1514168 w 6082180"/>
              <a:gd name="connsiteY4" fmla="*/ 1672 h 6888224"/>
              <a:gd name="connsiteX0" fmla="*/ 1514168 w 6085999"/>
              <a:gd name="connsiteY0" fmla="*/ 1672 h 6891484"/>
              <a:gd name="connsiteX1" fmla="*/ 6081500 w 6085999"/>
              <a:gd name="connsiteY1" fmla="*/ 0 h 6891484"/>
              <a:gd name="connsiteX2" fmla="*/ 6085999 w 6085999"/>
              <a:gd name="connsiteY2" fmla="*/ 6891484 h 6891484"/>
              <a:gd name="connsiteX3" fmla="*/ 932303 w 6085999"/>
              <a:gd name="connsiteY3" fmla="*/ 6888224 h 6891484"/>
              <a:gd name="connsiteX4" fmla="*/ 1514168 w 6085999"/>
              <a:gd name="connsiteY4" fmla="*/ 1672 h 6891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5999" h="6891484">
                <a:moveTo>
                  <a:pt x="1514168" y="1672"/>
                </a:moveTo>
                <a:lnTo>
                  <a:pt x="6081500" y="0"/>
                </a:lnTo>
                <a:cubicBezTo>
                  <a:pt x="6087513" y="41941"/>
                  <a:pt x="6072750" y="6886778"/>
                  <a:pt x="6085999" y="6891484"/>
                </a:cubicBezTo>
                <a:lnTo>
                  <a:pt x="932303" y="6888224"/>
                </a:lnTo>
                <a:cubicBezTo>
                  <a:pt x="-531809" y="4689621"/>
                  <a:pt x="-221861" y="1437887"/>
                  <a:pt x="1514168" y="1672"/>
                </a:cubicBez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2484000">
            <a:noAutofit/>
          </a:bodyPr>
          <a:lstStyle>
            <a:lvl1pPr marL="0" indent="0" algn="ctr">
              <a:buNone/>
              <a:defRPr sz="1400">
                <a:solidFill>
                  <a:schemeClr val="bg1">
                    <a:lumMod val="65000"/>
                  </a:schemeClr>
                </a:solidFill>
              </a:defRPr>
            </a:lvl1pPr>
          </a:lstStyle>
          <a:p>
            <a:r>
              <a:rPr lang="en-US"/>
              <a:t>click icon to add picture</a:t>
            </a:r>
          </a:p>
        </p:txBody>
      </p:sp>
    </p:spTree>
    <p:extLst>
      <p:ext uri="{BB962C8B-B14F-4D97-AF65-F5344CB8AC3E}">
        <p14:creationId xmlns:p14="http://schemas.microsoft.com/office/powerpoint/2010/main" val="40562478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Slide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A53E1-D92C-FD09-DE69-50744174A138}"/>
              </a:ext>
            </a:extLst>
          </p:cNvPr>
          <p:cNvSpPr>
            <a:spLocks noGrp="1"/>
          </p:cNvSpPr>
          <p:nvPr>
            <p:ph type="title"/>
          </p:nvPr>
        </p:nvSpPr>
        <p:spPr>
          <a:xfrm>
            <a:off x="545276" y="833695"/>
            <a:ext cx="7369532" cy="737359"/>
          </a:xfrm>
        </p:spPr>
        <p:txBody>
          <a:bodyPr/>
          <a:lstStyle/>
          <a:p>
            <a:r>
              <a:rPr lang="en-US"/>
              <a:t>Click to edit Master title style</a:t>
            </a:r>
            <a:endParaRPr lang="en-MX"/>
          </a:p>
        </p:txBody>
      </p:sp>
      <p:sp>
        <p:nvSpPr>
          <p:cNvPr id="5" name="Content Placeholder 8">
            <a:extLst>
              <a:ext uri="{FF2B5EF4-FFF2-40B4-BE49-F238E27FC236}">
                <a16:creationId xmlns:a16="http://schemas.microsoft.com/office/drawing/2014/main" id="{FDB533CD-8B21-D903-3FBF-B4A1A3C0A088}"/>
              </a:ext>
            </a:extLst>
          </p:cNvPr>
          <p:cNvSpPr>
            <a:spLocks noGrp="1"/>
          </p:cNvSpPr>
          <p:nvPr>
            <p:ph sz="quarter" idx="10" hasCustomPrompt="1"/>
          </p:nvPr>
        </p:nvSpPr>
        <p:spPr>
          <a:xfrm>
            <a:off x="545275" y="2333042"/>
            <a:ext cx="7369532"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6" name="Text Placeholder 17">
            <a:extLst>
              <a:ext uri="{FF2B5EF4-FFF2-40B4-BE49-F238E27FC236}">
                <a16:creationId xmlns:a16="http://schemas.microsoft.com/office/drawing/2014/main" id="{F81A39DB-BD90-7ECE-AC76-FB99F42E4FD9}"/>
              </a:ext>
            </a:extLst>
          </p:cNvPr>
          <p:cNvSpPr>
            <a:spLocks noGrp="1"/>
          </p:cNvSpPr>
          <p:nvPr>
            <p:ph type="body" sz="quarter" idx="12"/>
          </p:nvPr>
        </p:nvSpPr>
        <p:spPr>
          <a:xfrm>
            <a:off x="545275" y="1823776"/>
            <a:ext cx="7369532" cy="395219"/>
          </a:xfrm>
        </p:spPr>
        <p:txBody>
          <a:bodyPr anchor="ctr">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7" name="Text Placeholder 17">
            <a:extLst>
              <a:ext uri="{FF2B5EF4-FFF2-40B4-BE49-F238E27FC236}">
                <a16:creationId xmlns:a16="http://schemas.microsoft.com/office/drawing/2014/main" id="{03E902F0-A050-AA6A-C3CA-9C23579E6359}"/>
              </a:ext>
            </a:extLst>
          </p:cNvPr>
          <p:cNvSpPr>
            <a:spLocks noGrp="1"/>
          </p:cNvSpPr>
          <p:nvPr>
            <p:ph type="body" sz="quarter" idx="17"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
        <p:nvSpPr>
          <p:cNvPr id="3" name="Picture Placeholder 25">
            <a:extLst>
              <a:ext uri="{FF2B5EF4-FFF2-40B4-BE49-F238E27FC236}">
                <a16:creationId xmlns:a16="http://schemas.microsoft.com/office/drawing/2014/main" id="{F381CD77-B365-E7F4-DC9D-D98248541CDA}"/>
              </a:ext>
            </a:extLst>
          </p:cNvPr>
          <p:cNvSpPr>
            <a:spLocks noGrp="1"/>
          </p:cNvSpPr>
          <p:nvPr>
            <p:ph type="pic" sz="quarter" idx="11" hasCustomPrompt="1"/>
          </p:nvPr>
        </p:nvSpPr>
        <p:spPr bwMode="auto">
          <a:xfrm>
            <a:off x="8811864" y="13008"/>
            <a:ext cx="3389860" cy="5975097"/>
          </a:xfrm>
          <a:custGeom>
            <a:avLst/>
            <a:gdLst>
              <a:gd name="connsiteX0" fmla="*/ 0 w 4883550"/>
              <a:gd name="connsiteY0" fmla="*/ 0 h 6844972"/>
              <a:gd name="connsiteX1" fmla="*/ 488355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883550"/>
              <a:gd name="connsiteY0" fmla="*/ 0 h 6844972"/>
              <a:gd name="connsiteX1" fmla="*/ 378627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464002"/>
              <a:gd name="connsiteY0" fmla="*/ 0 h 6844972"/>
              <a:gd name="connsiteX1" fmla="*/ 3786270 w 4464002"/>
              <a:gd name="connsiteY1" fmla="*/ 0 h 6844972"/>
              <a:gd name="connsiteX2" fmla="*/ 4464002 w 4464002"/>
              <a:gd name="connsiteY2" fmla="*/ 6844972 h 6844972"/>
              <a:gd name="connsiteX3" fmla="*/ 0 w 4464002"/>
              <a:gd name="connsiteY3" fmla="*/ 6844972 h 6844972"/>
              <a:gd name="connsiteX4" fmla="*/ 0 w 4464002"/>
              <a:gd name="connsiteY4" fmla="*/ 0 h 6844972"/>
              <a:gd name="connsiteX0" fmla="*/ 0 w 4807408"/>
              <a:gd name="connsiteY0" fmla="*/ 0 h 6844972"/>
              <a:gd name="connsiteX1" fmla="*/ 3786270 w 4807408"/>
              <a:gd name="connsiteY1" fmla="*/ 0 h 6844972"/>
              <a:gd name="connsiteX2" fmla="*/ 4464002 w 4807408"/>
              <a:gd name="connsiteY2" fmla="*/ 6844972 h 6844972"/>
              <a:gd name="connsiteX3" fmla="*/ 0 w 4807408"/>
              <a:gd name="connsiteY3" fmla="*/ 6844972 h 6844972"/>
              <a:gd name="connsiteX4" fmla="*/ 0 w 4807408"/>
              <a:gd name="connsiteY4" fmla="*/ 0 h 6844972"/>
              <a:gd name="connsiteX0" fmla="*/ 0 w 4850962"/>
              <a:gd name="connsiteY0" fmla="*/ 0 h 6844972"/>
              <a:gd name="connsiteX1" fmla="*/ 3786270 w 4850962"/>
              <a:gd name="connsiteY1" fmla="*/ 0 h 6844972"/>
              <a:gd name="connsiteX2" fmla="*/ 4464002 w 4850962"/>
              <a:gd name="connsiteY2" fmla="*/ 6844972 h 6844972"/>
              <a:gd name="connsiteX3" fmla="*/ 0 w 4850962"/>
              <a:gd name="connsiteY3" fmla="*/ 6844972 h 6844972"/>
              <a:gd name="connsiteX4" fmla="*/ 0 w 4850962"/>
              <a:gd name="connsiteY4" fmla="*/ 0 h 6844972"/>
              <a:gd name="connsiteX0" fmla="*/ 0 w 4140913"/>
              <a:gd name="connsiteY0" fmla="*/ 0 h 6844972"/>
              <a:gd name="connsiteX1" fmla="*/ 3786270 w 4140913"/>
              <a:gd name="connsiteY1" fmla="*/ 0 h 6844972"/>
              <a:gd name="connsiteX2" fmla="*/ 3355997 w 4140913"/>
              <a:gd name="connsiteY2" fmla="*/ 6844972 h 6844972"/>
              <a:gd name="connsiteX3" fmla="*/ 0 w 4140913"/>
              <a:gd name="connsiteY3" fmla="*/ 6844972 h 6844972"/>
              <a:gd name="connsiteX4" fmla="*/ 0 w 4140913"/>
              <a:gd name="connsiteY4" fmla="*/ 0 h 6844972"/>
              <a:gd name="connsiteX0" fmla="*/ 0 w 3997109"/>
              <a:gd name="connsiteY0" fmla="*/ 0 h 6844972"/>
              <a:gd name="connsiteX1" fmla="*/ 3786270 w 3997109"/>
              <a:gd name="connsiteY1" fmla="*/ 0 h 6844972"/>
              <a:gd name="connsiteX2" fmla="*/ 3355997 w 3997109"/>
              <a:gd name="connsiteY2" fmla="*/ 6844972 h 6844972"/>
              <a:gd name="connsiteX3" fmla="*/ 0 w 3997109"/>
              <a:gd name="connsiteY3" fmla="*/ 6844972 h 6844972"/>
              <a:gd name="connsiteX4" fmla="*/ 0 w 3997109"/>
              <a:gd name="connsiteY4" fmla="*/ 0 h 6844972"/>
              <a:gd name="connsiteX0" fmla="*/ 0 w 4414471"/>
              <a:gd name="connsiteY0" fmla="*/ 0 h 6844972"/>
              <a:gd name="connsiteX1" fmla="*/ 3786270 w 4414471"/>
              <a:gd name="connsiteY1" fmla="*/ 0 h 6844972"/>
              <a:gd name="connsiteX2" fmla="*/ 3355997 w 4414471"/>
              <a:gd name="connsiteY2" fmla="*/ 6844972 h 6844972"/>
              <a:gd name="connsiteX3" fmla="*/ 0 w 4414471"/>
              <a:gd name="connsiteY3" fmla="*/ 6844972 h 6844972"/>
              <a:gd name="connsiteX4" fmla="*/ 0 w 4414471"/>
              <a:gd name="connsiteY4" fmla="*/ 0 h 6844972"/>
              <a:gd name="connsiteX0" fmla="*/ 0 w 4407673"/>
              <a:gd name="connsiteY0" fmla="*/ 0 h 6844972"/>
              <a:gd name="connsiteX1" fmla="*/ 3786270 w 4407673"/>
              <a:gd name="connsiteY1" fmla="*/ 0 h 6844972"/>
              <a:gd name="connsiteX2" fmla="*/ 3355997 w 4407673"/>
              <a:gd name="connsiteY2" fmla="*/ 6844972 h 6844972"/>
              <a:gd name="connsiteX3" fmla="*/ 0 w 4407673"/>
              <a:gd name="connsiteY3" fmla="*/ 6844972 h 6844972"/>
              <a:gd name="connsiteX4" fmla="*/ 0 w 4407673"/>
              <a:gd name="connsiteY4" fmla="*/ 0 h 6844972"/>
              <a:gd name="connsiteX0" fmla="*/ 0 w 4429673"/>
              <a:gd name="connsiteY0" fmla="*/ 0 h 6844972"/>
              <a:gd name="connsiteX1" fmla="*/ 3786270 w 4429673"/>
              <a:gd name="connsiteY1" fmla="*/ 0 h 6844972"/>
              <a:gd name="connsiteX2" fmla="*/ 3355997 w 4429673"/>
              <a:gd name="connsiteY2" fmla="*/ 6844972 h 6844972"/>
              <a:gd name="connsiteX3" fmla="*/ 0 w 4429673"/>
              <a:gd name="connsiteY3" fmla="*/ 6844972 h 6844972"/>
              <a:gd name="connsiteX4" fmla="*/ 0 w 4429673"/>
              <a:gd name="connsiteY4" fmla="*/ 0 h 6844972"/>
              <a:gd name="connsiteX0" fmla="*/ 0 w 4946879"/>
              <a:gd name="connsiteY0" fmla="*/ 0 h 6844972"/>
              <a:gd name="connsiteX1" fmla="*/ 4426832 w 4946879"/>
              <a:gd name="connsiteY1" fmla="*/ 0 h 6844972"/>
              <a:gd name="connsiteX2" fmla="*/ 3355997 w 4946879"/>
              <a:gd name="connsiteY2" fmla="*/ 6844972 h 6844972"/>
              <a:gd name="connsiteX3" fmla="*/ 0 w 4946879"/>
              <a:gd name="connsiteY3" fmla="*/ 6844972 h 6844972"/>
              <a:gd name="connsiteX4" fmla="*/ 0 w 4946879"/>
              <a:gd name="connsiteY4" fmla="*/ 0 h 6844972"/>
              <a:gd name="connsiteX0" fmla="*/ 0 w 4426832"/>
              <a:gd name="connsiteY0" fmla="*/ 36 h 6845008"/>
              <a:gd name="connsiteX1" fmla="*/ 4426832 w 4426832"/>
              <a:gd name="connsiteY1" fmla="*/ 36 h 6845008"/>
              <a:gd name="connsiteX2" fmla="*/ 3355997 w 4426832"/>
              <a:gd name="connsiteY2" fmla="*/ 6845008 h 6845008"/>
              <a:gd name="connsiteX3" fmla="*/ 0 w 4426832"/>
              <a:gd name="connsiteY3" fmla="*/ 6845008 h 6845008"/>
              <a:gd name="connsiteX4" fmla="*/ 0 w 4426832"/>
              <a:gd name="connsiteY4" fmla="*/ 36 h 6845008"/>
              <a:gd name="connsiteX0" fmla="*/ 0 w 4596489"/>
              <a:gd name="connsiteY0" fmla="*/ 36 h 6845008"/>
              <a:gd name="connsiteX1" fmla="*/ 4426832 w 4596489"/>
              <a:gd name="connsiteY1" fmla="*/ 36 h 6845008"/>
              <a:gd name="connsiteX2" fmla="*/ 4423601 w 4596489"/>
              <a:gd name="connsiteY2" fmla="*/ 6845008 h 6845008"/>
              <a:gd name="connsiteX3" fmla="*/ 0 w 4596489"/>
              <a:gd name="connsiteY3" fmla="*/ 6845008 h 6845008"/>
              <a:gd name="connsiteX4" fmla="*/ 0 w 4596489"/>
              <a:gd name="connsiteY4" fmla="*/ 36 h 6845008"/>
              <a:gd name="connsiteX0" fmla="*/ 0 w 4426832"/>
              <a:gd name="connsiteY0" fmla="*/ 22 h 6844994"/>
              <a:gd name="connsiteX1" fmla="*/ 4426832 w 4426832"/>
              <a:gd name="connsiteY1" fmla="*/ 22 h 6844994"/>
              <a:gd name="connsiteX2" fmla="*/ 4423601 w 4426832"/>
              <a:gd name="connsiteY2" fmla="*/ 6844994 h 6844994"/>
              <a:gd name="connsiteX3" fmla="*/ 0 w 4426832"/>
              <a:gd name="connsiteY3" fmla="*/ 6844994 h 6844994"/>
              <a:gd name="connsiteX4" fmla="*/ 0 w 4426832"/>
              <a:gd name="connsiteY4" fmla="*/ 22 h 6844994"/>
              <a:gd name="connsiteX0" fmla="*/ 695919 w 5122751"/>
              <a:gd name="connsiteY0" fmla="*/ 22 h 6844994"/>
              <a:gd name="connsiteX1" fmla="*/ 5122751 w 5122751"/>
              <a:gd name="connsiteY1" fmla="*/ 22 h 6844994"/>
              <a:gd name="connsiteX2" fmla="*/ 5119520 w 5122751"/>
              <a:gd name="connsiteY2" fmla="*/ 6844994 h 6844994"/>
              <a:gd name="connsiteX3" fmla="*/ 695919 w 5122751"/>
              <a:gd name="connsiteY3" fmla="*/ 6844994 h 6844994"/>
              <a:gd name="connsiteX4" fmla="*/ 695919 w 5122751"/>
              <a:gd name="connsiteY4" fmla="*/ 22 h 6844994"/>
              <a:gd name="connsiteX0" fmla="*/ 442793 w 4869625"/>
              <a:gd name="connsiteY0" fmla="*/ 22 h 6844994"/>
              <a:gd name="connsiteX1" fmla="*/ 4869625 w 4869625"/>
              <a:gd name="connsiteY1" fmla="*/ 22 h 6844994"/>
              <a:gd name="connsiteX2" fmla="*/ 4866394 w 4869625"/>
              <a:gd name="connsiteY2" fmla="*/ 6844994 h 6844994"/>
              <a:gd name="connsiteX3" fmla="*/ 442793 w 4869625"/>
              <a:gd name="connsiteY3" fmla="*/ 6844994 h 6844994"/>
              <a:gd name="connsiteX4" fmla="*/ 442793 w 4869625"/>
              <a:gd name="connsiteY4" fmla="*/ 22 h 6844994"/>
              <a:gd name="connsiteX0" fmla="*/ 444607 w 4871439"/>
              <a:gd name="connsiteY0" fmla="*/ 22 h 6844994"/>
              <a:gd name="connsiteX1" fmla="*/ 4871439 w 4871439"/>
              <a:gd name="connsiteY1" fmla="*/ 22 h 6844994"/>
              <a:gd name="connsiteX2" fmla="*/ 4868208 w 4871439"/>
              <a:gd name="connsiteY2" fmla="*/ 6844994 h 6844994"/>
              <a:gd name="connsiteX3" fmla="*/ 444607 w 4871439"/>
              <a:gd name="connsiteY3" fmla="*/ 6844994 h 6844994"/>
              <a:gd name="connsiteX4" fmla="*/ 444607 w 4871439"/>
              <a:gd name="connsiteY4" fmla="*/ 22 h 6844994"/>
              <a:gd name="connsiteX0" fmla="*/ 380563 w 4807395"/>
              <a:gd name="connsiteY0" fmla="*/ 22 h 6858254"/>
              <a:gd name="connsiteX1" fmla="*/ 4807395 w 4807395"/>
              <a:gd name="connsiteY1" fmla="*/ 22 h 6858254"/>
              <a:gd name="connsiteX2" fmla="*/ 4804164 w 4807395"/>
              <a:gd name="connsiteY2" fmla="*/ 6844994 h 6858254"/>
              <a:gd name="connsiteX3" fmla="*/ 1056712 w 4807395"/>
              <a:gd name="connsiteY3" fmla="*/ 6858254 h 6858254"/>
              <a:gd name="connsiteX4" fmla="*/ 380563 w 4807395"/>
              <a:gd name="connsiteY4" fmla="*/ 22 h 6858254"/>
              <a:gd name="connsiteX0" fmla="*/ 410005 w 4836837"/>
              <a:gd name="connsiteY0" fmla="*/ 22 h 6844994"/>
              <a:gd name="connsiteX1" fmla="*/ 4836837 w 4836837"/>
              <a:gd name="connsiteY1" fmla="*/ 22 h 6844994"/>
              <a:gd name="connsiteX2" fmla="*/ 4833606 w 4836837"/>
              <a:gd name="connsiteY2" fmla="*/ 6844994 h 6844994"/>
              <a:gd name="connsiteX3" fmla="*/ 748079 w 4836837"/>
              <a:gd name="connsiteY3" fmla="*/ 6831735 h 6844994"/>
              <a:gd name="connsiteX4" fmla="*/ 410005 w 4836837"/>
              <a:gd name="connsiteY4" fmla="*/ 22 h 6844994"/>
              <a:gd name="connsiteX0" fmla="*/ 584170 w 5011002"/>
              <a:gd name="connsiteY0" fmla="*/ 22 h 6844994"/>
              <a:gd name="connsiteX1" fmla="*/ 5011002 w 5011002"/>
              <a:gd name="connsiteY1" fmla="*/ 22 h 6844994"/>
              <a:gd name="connsiteX2" fmla="*/ 5007771 w 5011002"/>
              <a:gd name="connsiteY2" fmla="*/ 6844994 h 6844994"/>
              <a:gd name="connsiteX3" fmla="*/ 922244 w 5011002"/>
              <a:gd name="connsiteY3" fmla="*/ 6831735 h 6844994"/>
              <a:gd name="connsiteX4" fmla="*/ 584170 w 5011002"/>
              <a:gd name="connsiteY4" fmla="*/ 22 h 6844994"/>
              <a:gd name="connsiteX0" fmla="*/ 575491 w 5002323"/>
              <a:gd name="connsiteY0" fmla="*/ 22 h 6844994"/>
              <a:gd name="connsiteX1" fmla="*/ 5002323 w 5002323"/>
              <a:gd name="connsiteY1" fmla="*/ 22 h 6844994"/>
              <a:gd name="connsiteX2" fmla="*/ 4999092 w 5002323"/>
              <a:gd name="connsiteY2" fmla="*/ 6844994 h 6844994"/>
              <a:gd name="connsiteX3" fmla="*/ 913565 w 5002323"/>
              <a:gd name="connsiteY3" fmla="*/ 6831735 h 6844994"/>
              <a:gd name="connsiteX4" fmla="*/ 575491 w 5002323"/>
              <a:gd name="connsiteY4" fmla="*/ 22 h 6844994"/>
              <a:gd name="connsiteX0" fmla="*/ 784290 w 5211122"/>
              <a:gd name="connsiteY0" fmla="*/ 22 h 6844994"/>
              <a:gd name="connsiteX1" fmla="*/ 5211122 w 5211122"/>
              <a:gd name="connsiteY1" fmla="*/ 22 h 6844994"/>
              <a:gd name="connsiteX2" fmla="*/ 5207891 w 5211122"/>
              <a:gd name="connsiteY2" fmla="*/ 6844994 h 6844994"/>
              <a:gd name="connsiteX3" fmla="*/ 1122364 w 5211122"/>
              <a:gd name="connsiteY3" fmla="*/ 6831735 h 6844994"/>
              <a:gd name="connsiteX4" fmla="*/ 784290 w 5211122"/>
              <a:gd name="connsiteY4" fmla="*/ 22 h 684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1122" h="6844994">
                <a:moveTo>
                  <a:pt x="784290" y="22"/>
                </a:moveTo>
                <a:lnTo>
                  <a:pt x="5211122" y="22"/>
                </a:lnTo>
                <a:cubicBezTo>
                  <a:pt x="5196537" y="-12954"/>
                  <a:pt x="5210793" y="5802227"/>
                  <a:pt x="5207891" y="6844994"/>
                </a:cubicBezTo>
                <a:lnTo>
                  <a:pt x="1122364" y="6831735"/>
                </a:lnTo>
                <a:cubicBezTo>
                  <a:pt x="1371473" y="4284885"/>
                  <a:pt x="-1261951" y="3620920"/>
                  <a:pt x="784290" y="22"/>
                </a:cubicBez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2556000" anchor="t">
            <a:noAutofit/>
          </a:bodyPr>
          <a:lstStyle>
            <a:lvl1pPr marL="0" indent="0" algn="ctr">
              <a:buNone/>
              <a:defRPr sz="1400">
                <a:solidFill>
                  <a:schemeClr val="bg1">
                    <a:lumMod val="65000"/>
                  </a:schemeClr>
                </a:solidFill>
              </a:defRPr>
            </a:lvl1pPr>
          </a:lstStyle>
          <a:p>
            <a:r>
              <a:rPr lang="en-US" dirty="0"/>
              <a:t>click icon to add picture</a:t>
            </a:r>
          </a:p>
        </p:txBody>
      </p:sp>
    </p:spTree>
    <p:extLst>
      <p:ext uri="{BB962C8B-B14F-4D97-AF65-F5344CB8AC3E}">
        <p14:creationId xmlns:p14="http://schemas.microsoft.com/office/powerpoint/2010/main" val="31606205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slide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00480-B4C3-9882-5AA2-6D2624910BC3}"/>
              </a:ext>
            </a:extLst>
          </p:cNvPr>
          <p:cNvSpPr>
            <a:spLocks noGrp="1"/>
          </p:cNvSpPr>
          <p:nvPr>
            <p:ph type="title"/>
          </p:nvPr>
        </p:nvSpPr>
        <p:spPr/>
        <p:txBody>
          <a:bodyPr/>
          <a:lstStyle/>
          <a:p>
            <a:r>
              <a:rPr lang="en-US"/>
              <a:t>Click to edit Master title style</a:t>
            </a:r>
            <a:endParaRPr lang="en-MX"/>
          </a:p>
        </p:txBody>
      </p:sp>
      <p:sp>
        <p:nvSpPr>
          <p:cNvPr id="6" name="Text Placeholder 17">
            <a:extLst>
              <a:ext uri="{FF2B5EF4-FFF2-40B4-BE49-F238E27FC236}">
                <a16:creationId xmlns:a16="http://schemas.microsoft.com/office/drawing/2014/main" id="{39775C16-2F81-B015-8329-AAC80772AF27}"/>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3230467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6" Type="http://schemas.openxmlformats.org/officeDocument/2006/relationships/image" Target="../media/image3.emf"/><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image" Target="../media/image2.svg"/><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195DFB-8202-C924-79BC-B8E562D129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it-IT"/>
          </a:p>
        </p:txBody>
      </p:sp>
      <p:sp>
        <p:nvSpPr>
          <p:cNvPr id="3" name="Text Placeholder 2">
            <a:extLst>
              <a:ext uri="{FF2B5EF4-FFF2-40B4-BE49-F238E27FC236}">
                <a16:creationId xmlns:a16="http://schemas.microsoft.com/office/drawing/2014/main" id="{A778D72E-9C69-443A-81B4-42CDAFE72C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a:extLst>
              <a:ext uri="{FF2B5EF4-FFF2-40B4-BE49-F238E27FC236}">
                <a16:creationId xmlns:a16="http://schemas.microsoft.com/office/drawing/2014/main" id="{D9309285-8136-A2C2-06E9-636B91A7A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19C31-FC6D-49B5-BA1A-5C73D187EEFC}" type="datetimeFigureOut">
              <a:rPr lang="it-IT" smtClean="0"/>
              <a:t>19/03/2026</a:t>
            </a:fld>
            <a:endParaRPr lang="it-IT"/>
          </a:p>
        </p:txBody>
      </p:sp>
      <p:sp>
        <p:nvSpPr>
          <p:cNvPr id="5" name="Footer Placeholder 4">
            <a:extLst>
              <a:ext uri="{FF2B5EF4-FFF2-40B4-BE49-F238E27FC236}">
                <a16:creationId xmlns:a16="http://schemas.microsoft.com/office/drawing/2014/main" id="{7E0F2AED-B54E-0BB2-55B5-58156BA07A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a:extLst>
              <a:ext uri="{FF2B5EF4-FFF2-40B4-BE49-F238E27FC236}">
                <a16:creationId xmlns:a16="http://schemas.microsoft.com/office/drawing/2014/main" id="{938B19E9-1D5D-8834-E67B-8DE218F2D2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B0F9E7-35B3-4584-B89F-77241E9B954E}" type="slidenum">
              <a:rPr lang="it-IT" smtClean="0"/>
              <a:t>‹#›</a:t>
            </a:fld>
            <a:endParaRPr lang="it-IT"/>
          </a:p>
        </p:txBody>
      </p:sp>
    </p:spTree>
    <p:extLst>
      <p:ext uri="{BB962C8B-B14F-4D97-AF65-F5344CB8AC3E}">
        <p14:creationId xmlns:p14="http://schemas.microsoft.com/office/powerpoint/2010/main" val="1073751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33EE53E-BC47-F3BE-E647-408E8D084456}"/>
              </a:ext>
            </a:extLst>
          </p:cNvPr>
          <p:cNvSpPr/>
          <p:nvPr userDrawn="1"/>
        </p:nvSpPr>
        <p:spPr>
          <a:xfrm>
            <a:off x="0" y="5990433"/>
            <a:ext cx="12192000" cy="8728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Marcador de texto 2">
            <a:extLst>
              <a:ext uri="{FF2B5EF4-FFF2-40B4-BE49-F238E27FC236}">
                <a16:creationId xmlns:a16="http://schemas.microsoft.com/office/drawing/2014/main" id="{77325EC9-8524-4543-AB78-A21C2FF5D392}"/>
              </a:ext>
            </a:extLst>
          </p:cNvPr>
          <p:cNvSpPr>
            <a:spLocks noGrp="1" noChangeArrowheads="1"/>
          </p:cNvSpPr>
          <p:nvPr>
            <p:ph type="body" idx="1"/>
          </p:nvPr>
        </p:nvSpPr>
        <p:spPr bwMode="auto">
          <a:xfrm>
            <a:off x="545275" y="1840675"/>
            <a:ext cx="11151425" cy="390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p>
            <a:pPr lvl="0"/>
            <a:r>
              <a:rPr lang="es-MX" altLang="es-MX"/>
              <a:t>Haga clic para modificar los estilos de texto del patrón</a:t>
            </a:r>
          </a:p>
          <a:p>
            <a:pPr lvl="1"/>
            <a:r>
              <a:rPr lang="es-MX" altLang="es-MX"/>
              <a:t>Segundo nivel</a:t>
            </a:r>
          </a:p>
          <a:p>
            <a:pPr lvl="2"/>
            <a:r>
              <a:rPr lang="es-MX" altLang="es-MX"/>
              <a:t>Tercer nivel</a:t>
            </a:r>
          </a:p>
          <a:p>
            <a:pPr lvl="3"/>
            <a:r>
              <a:rPr lang="es-MX" altLang="es-MX"/>
              <a:t>Cuarto nivel</a:t>
            </a:r>
          </a:p>
          <a:p>
            <a:pPr lvl="4"/>
            <a:r>
              <a:rPr lang="es-MX" altLang="es-MX"/>
              <a:t>Quinto nivel</a:t>
            </a:r>
          </a:p>
        </p:txBody>
      </p:sp>
      <p:sp>
        <p:nvSpPr>
          <p:cNvPr id="2" name="Title Placeholder 1">
            <a:extLst>
              <a:ext uri="{FF2B5EF4-FFF2-40B4-BE49-F238E27FC236}">
                <a16:creationId xmlns:a16="http://schemas.microsoft.com/office/drawing/2014/main" id="{6C5B78DE-FF67-9F9D-DD04-604E9E564BB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p>
            <a:endParaRPr lang="en-US"/>
          </a:p>
        </p:txBody>
      </p:sp>
      <p:sp>
        <p:nvSpPr>
          <p:cNvPr id="4" name="TextBox 3">
            <a:extLst>
              <a:ext uri="{FF2B5EF4-FFF2-40B4-BE49-F238E27FC236}">
                <a16:creationId xmlns:a16="http://schemas.microsoft.com/office/drawing/2014/main" id="{16D2B604-3DC7-2838-D940-6DE8DDAE9A7E}"/>
              </a:ext>
            </a:extLst>
          </p:cNvPr>
          <p:cNvSpPr txBox="1"/>
          <p:nvPr userDrawn="1"/>
        </p:nvSpPr>
        <p:spPr>
          <a:xfrm>
            <a:off x="11259563" y="512056"/>
            <a:ext cx="538620" cy="246221"/>
          </a:xfrm>
          <a:prstGeom prst="rect">
            <a:avLst/>
          </a:prstGeom>
          <a:noFill/>
        </p:spPr>
        <p:txBody>
          <a:bodyPr wrap="square" rtlCol="0">
            <a:spAutoFit/>
          </a:bodyPr>
          <a:lstStyle/>
          <a:p>
            <a:pPr algn="r"/>
            <a:fld id="{F22F6A05-8153-9444-8630-24AE6D7A354B}" type="slidenum">
              <a:rPr lang="en-US" sz="1000" smtClean="0">
                <a:solidFill>
                  <a:schemeClr val="tx1"/>
                </a:solidFill>
                <a:latin typeface="+mn-lt"/>
              </a:rPr>
              <a:pPr algn="r"/>
              <a:t>‹#›</a:t>
            </a:fld>
            <a:endParaRPr lang="en-US" sz="1000" dirty="0">
              <a:solidFill>
                <a:schemeClr val="tx1"/>
              </a:solidFill>
              <a:latin typeface="+mn-lt"/>
            </a:endParaRPr>
          </a:p>
        </p:txBody>
      </p:sp>
      <p:pic>
        <p:nvPicPr>
          <p:cNvPr id="5" name="Graphic 4">
            <a:extLst>
              <a:ext uri="{FF2B5EF4-FFF2-40B4-BE49-F238E27FC236}">
                <a16:creationId xmlns:a16="http://schemas.microsoft.com/office/drawing/2014/main" id="{17328004-CC61-725D-A38C-19DB54025C99}"/>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10347808" y="6284398"/>
            <a:ext cx="1326592" cy="318383"/>
          </a:xfrm>
          <a:prstGeom prst="rect">
            <a:avLst/>
          </a:prstGeom>
        </p:spPr>
      </p:pic>
      <p:pic>
        <p:nvPicPr>
          <p:cNvPr id="8" name="Picture 7">
            <a:extLst>
              <a:ext uri="{FF2B5EF4-FFF2-40B4-BE49-F238E27FC236}">
                <a16:creationId xmlns:a16="http://schemas.microsoft.com/office/drawing/2014/main" id="{0C7B4F14-8016-3202-3AB5-C46B582D6732}"/>
              </a:ext>
            </a:extLst>
          </p:cNvPr>
          <p:cNvPicPr>
            <a:picLocks noChangeAspect="1"/>
          </p:cNvPicPr>
          <p:nvPr userDrawn="1"/>
        </p:nvPicPr>
        <p:blipFill>
          <a:blip r:embed="rId16"/>
          <a:srcRect/>
          <a:stretch/>
        </p:blipFill>
        <p:spPr>
          <a:xfrm>
            <a:off x="462280" y="6112164"/>
            <a:ext cx="3245424" cy="586177"/>
          </a:xfrm>
          <a:prstGeom prst="rect">
            <a:avLst/>
          </a:prstGeom>
        </p:spPr>
      </p:pic>
    </p:spTree>
    <p:extLst>
      <p:ext uri="{BB962C8B-B14F-4D97-AF65-F5344CB8AC3E}">
        <p14:creationId xmlns:p14="http://schemas.microsoft.com/office/powerpoint/2010/main" val="3700434271"/>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l" rtl="0" eaLnBrk="1" fontAlgn="base" hangingPunct="1">
        <a:lnSpc>
          <a:spcPct val="85000"/>
        </a:lnSpc>
        <a:spcBef>
          <a:spcPct val="0"/>
        </a:spcBef>
        <a:spcAft>
          <a:spcPct val="0"/>
        </a:spcAft>
        <a:defRPr sz="3200" b="1" i="0" kern="1200">
          <a:solidFill>
            <a:srgbClr val="353750"/>
          </a:solidFill>
          <a:latin typeface="+mj-lt"/>
          <a:ea typeface="+mj-ea"/>
          <a:cs typeface="Martel" pitchFamily="2" charset="77"/>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p:titleStyle>
    <p:body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104">
          <p15:clr>
            <a:srgbClr val="F26B43"/>
          </p15:clr>
        </p15:guide>
        <p15:guide id="2" pos="336">
          <p15:clr>
            <a:srgbClr val="F26B43"/>
          </p15:clr>
        </p15:guide>
        <p15:guide id="3" orient="horz" pos="720">
          <p15:clr>
            <a:srgbClr val="F26B43"/>
          </p15:clr>
        </p15:guide>
        <p15:guide id="4" orient="horz" pos="984">
          <p15:clr>
            <a:srgbClr val="F26B43"/>
          </p15:clr>
        </p15:guide>
        <p15:guide id="5" pos="7368">
          <p15:clr>
            <a:srgbClr val="F26B43"/>
          </p15:clr>
        </p15:guide>
        <p15:guide id="6" orient="horz" pos="1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1.xml"/><Relationship Id="rId7" Type="http://schemas.openxmlformats.org/officeDocument/2006/relationships/image" Target="../media/image9.jpeg"/><Relationship Id="rId2" Type="http://schemas.openxmlformats.org/officeDocument/2006/relationships/customXml" Target="../../customXml/item5.xml"/><Relationship Id="rId1" Type="http://schemas.openxmlformats.org/officeDocument/2006/relationships/customXml" Target="../../customXml/item4.xml"/><Relationship Id="rId6" Type="http://schemas.openxmlformats.org/officeDocument/2006/relationships/image" Target="../media/image8.pn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slideLayout" Target="../slideLayouts/slideLayout14.xml"/><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tags" Target="../tags/tag2.xml"/><Relationship Id="rId2" Type="http://schemas.openxmlformats.org/officeDocument/2006/relationships/customXml" Target="../../customXml/item7.xml"/><Relationship Id="rId1" Type="http://schemas.openxmlformats.org/officeDocument/2006/relationships/customXml" Target="../../customXml/item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7.png"/><Relationship Id="rId2" Type="http://schemas.openxmlformats.org/officeDocument/2006/relationships/customXml" Target="../../customXml/item9.xml"/><Relationship Id="rId1" Type="http://schemas.openxmlformats.org/officeDocument/2006/relationships/customXml" Target="../../customXml/item8.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tags" Target="../tags/tag4.xml"/><Relationship Id="rId7" Type="http://schemas.openxmlformats.org/officeDocument/2006/relationships/image" Target="../media/image20.png"/><Relationship Id="rId2" Type="http://schemas.openxmlformats.org/officeDocument/2006/relationships/customXml" Target="../../customXml/item11.xml"/><Relationship Id="rId1" Type="http://schemas.openxmlformats.org/officeDocument/2006/relationships/customXml" Target="../../customXml/item1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slideLayout" Target="../slideLayouts/slideLayout14.xml"/><Relationship Id="rId9"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customXml" Target="../../customXml/item13.xml"/><Relationship Id="rId1" Type="http://schemas.openxmlformats.org/officeDocument/2006/relationships/customXml" Target="../../customXml/item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tags" Target="../tags/tag6.xml"/><Relationship Id="rId7" Type="http://schemas.openxmlformats.org/officeDocument/2006/relationships/image" Target="../media/image26.png"/><Relationship Id="rId12" Type="http://schemas.openxmlformats.org/officeDocument/2006/relationships/image" Target="../media/image31.png"/><Relationship Id="rId17" Type="http://schemas.openxmlformats.org/officeDocument/2006/relationships/image" Target="../media/image36.png"/><Relationship Id="rId2" Type="http://schemas.openxmlformats.org/officeDocument/2006/relationships/customXml" Target="../../customXml/item15.xml"/><Relationship Id="rId16" Type="http://schemas.openxmlformats.org/officeDocument/2006/relationships/image" Target="../media/image35.png"/><Relationship Id="rId1" Type="http://schemas.openxmlformats.org/officeDocument/2006/relationships/customXml" Target="../../customXml/item14.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3.png"/><Relationship Id="rId15" Type="http://schemas.openxmlformats.org/officeDocument/2006/relationships/image" Target="../media/image34.png"/><Relationship Id="rId10" Type="http://schemas.openxmlformats.org/officeDocument/2006/relationships/image" Target="../media/image29.png"/><Relationship Id="rId4" Type="http://schemas.openxmlformats.org/officeDocument/2006/relationships/slideLayout" Target="../slideLayouts/slideLayout14.xml"/><Relationship Id="rId9" Type="http://schemas.openxmlformats.org/officeDocument/2006/relationships/image" Target="../media/image28.png"/><Relationship Id="rId1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customXml" Target="../../customXml/item17.xml"/><Relationship Id="rId1" Type="http://schemas.openxmlformats.org/officeDocument/2006/relationships/customXml" Target="../../customXml/item16.xml"/><Relationship Id="rId6" Type="http://schemas.openxmlformats.org/officeDocument/2006/relationships/image" Target="../media/image37.png"/><Relationship Id="rId5" Type="http://schemas.openxmlformats.org/officeDocument/2006/relationships/image" Target="../media/image23.png"/><Relationship Id="rId4"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customXml" Target="../../customXml/item19.xml"/><Relationship Id="rId1" Type="http://schemas.openxmlformats.org/officeDocument/2006/relationships/customXml" Target="../../customXml/item18.xml"/><Relationship Id="rId6" Type="http://schemas.openxmlformats.org/officeDocument/2006/relationships/image" Target="../media/image38.png"/><Relationship Id="rId5" Type="http://schemas.openxmlformats.org/officeDocument/2006/relationships/image" Target="../media/image23.png"/><Relationship Id="rId4"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2.png"/><Relationship Id="rId18" Type="http://schemas.openxmlformats.org/officeDocument/2006/relationships/image" Target="../media/image36.png"/><Relationship Id="rId3" Type="http://schemas.openxmlformats.org/officeDocument/2006/relationships/tags" Target="../tags/tag9.xml"/><Relationship Id="rId7" Type="http://schemas.openxmlformats.org/officeDocument/2006/relationships/image" Target="../media/image25.png"/><Relationship Id="rId12" Type="http://schemas.openxmlformats.org/officeDocument/2006/relationships/image" Target="../media/image31.png"/><Relationship Id="rId17" Type="http://schemas.openxmlformats.org/officeDocument/2006/relationships/image" Target="../media/image35.png"/><Relationship Id="rId2" Type="http://schemas.openxmlformats.org/officeDocument/2006/relationships/customXml" Target="../../customXml/item21.xml"/><Relationship Id="rId16" Type="http://schemas.openxmlformats.org/officeDocument/2006/relationships/image" Target="../media/image38.png"/><Relationship Id="rId20" Type="http://schemas.openxmlformats.org/officeDocument/2006/relationships/image" Target="../media/image30.png"/><Relationship Id="rId1" Type="http://schemas.openxmlformats.org/officeDocument/2006/relationships/customXml" Target="../../customXml/item20.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4.png"/><Relationship Id="rId10" Type="http://schemas.openxmlformats.org/officeDocument/2006/relationships/image" Target="../media/image28.png"/><Relationship Id="rId19" Type="http://schemas.openxmlformats.org/officeDocument/2006/relationships/image" Target="../media/image37.png"/><Relationship Id="rId4" Type="http://schemas.openxmlformats.org/officeDocument/2006/relationships/slideLayout" Target="../slideLayouts/slideLayout14.xml"/><Relationship Id="rId9" Type="http://schemas.openxmlformats.org/officeDocument/2006/relationships/image" Target="../media/image27.png"/><Relationship Id="rId14" Type="http://schemas.openxmlformats.org/officeDocument/2006/relationships/image" Target="../media/image3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customXml" Target="../../customXml/item23.xml"/><Relationship Id="rId1" Type="http://schemas.openxmlformats.org/officeDocument/2006/relationships/customXml" Target="../../customXml/item22.xml"/><Relationship Id="rId6" Type="http://schemas.openxmlformats.org/officeDocument/2006/relationships/image" Target="../media/image40.jpg"/><Relationship Id="rId5" Type="http://schemas.openxmlformats.org/officeDocument/2006/relationships/image" Target="../media/image39.png"/><Relationship Id="rId4"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customXml" Target="../../customXml/item25.xml"/><Relationship Id="rId1" Type="http://schemas.openxmlformats.org/officeDocument/2006/relationships/customXml" Target="../../customXml/item24.xml"/><Relationship Id="rId4"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1220.png"/><Relationship Id="rId2" Type="http://schemas.openxmlformats.org/officeDocument/2006/relationships/customXml" Target="../../customXml/item27.xml"/><Relationship Id="rId1" Type="http://schemas.openxmlformats.org/officeDocument/2006/relationships/customXml" Target="../../customXml/item26.xml"/><Relationship Id="rId6" Type="http://schemas.openxmlformats.org/officeDocument/2006/relationships/image" Target="../media/image1210.png"/><Relationship Id="rId5" Type="http://schemas.openxmlformats.org/officeDocument/2006/relationships/image" Target="../media/image41.png"/><Relationship Id="rId4"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customXml" Target="../../customXml/item29.xml"/><Relationship Id="rId1" Type="http://schemas.openxmlformats.org/officeDocument/2006/relationships/customXml" Target="../../customXml/item2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customXml" Target="../../customXml/item31.xml"/><Relationship Id="rId1" Type="http://schemas.openxmlformats.org/officeDocument/2006/relationships/customXml" Target="../../customXml/item30.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customXml" Target="../../customXml/item33.xml"/><Relationship Id="rId1" Type="http://schemas.openxmlformats.org/officeDocument/2006/relationships/customXml" Target="../../customXml/item32.xml"/><Relationship Id="rId5" Type="http://schemas.openxmlformats.org/officeDocument/2006/relationships/chart" Target="../charts/chart1.xml"/><Relationship Id="rId4"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customXml" Target="../../customXml/item35.xml"/><Relationship Id="rId1" Type="http://schemas.openxmlformats.org/officeDocument/2006/relationships/customXml" Target="../../customXml/item34.xml"/><Relationship Id="rId5" Type="http://schemas.openxmlformats.org/officeDocument/2006/relationships/image" Target="../media/image46.png"/><Relationship Id="rId4"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customXml" Target="../../customXml/item37.xml"/><Relationship Id="rId1" Type="http://schemas.openxmlformats.org/officeDocument/2006/relationships/customXml" Target="../../customXml/item36.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customXml" Target="../../customXml/item39.xml"/><Relationship Id="rId1" Type="http://schemas.openxmlformats.org/officeDocument/2006/relationships/customXml" Target="../../customXml/item3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tags" Target="../tags/tag19.xml"/><Relationship Id="rId7" Type="http://schemas.openxmlformats.org/officeDocument/2006/relationships/image" Target="../media/image53.jpeg"/><Relationship Id="rId2" Type="http://schemas.openxmlformats.org/officeDocument/2006/relationships/customXml" Target="../../customXml/item41.xml"/><Relationship Id="rId1" Type="http://schemas.openxmlformats.org/officeDocument/2006/relationships/customXml" Target="../../customXml/item40.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slideLayout" Target="../slideLayouts/slideLayout14.xml"/><Relationship Id="rId9" Type="http://schemas.openxmlformats.org/officeDocument/2006/relationships/image" Target="../media/image55.jpeg"/></Relationships>
</file>

<file path=ppt/slides/_rels/slide25.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customXml" Target="../../customXml/item43.xml"/><Relationship Id="rId1" Type="http://schemas.openxmlformats.org/officeDocument/2006/relationships/customXml" Target="../../customXml/item42.xml"/><Relationship Id="rId5" Type="http://schemas.openxmlformats.org/officeDocument/2006/relationships/image" Target="../media/image56.png"/><Relationship Id="rId4"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customXml" Target="../../customXml/item45.xml"/><Relationship Id="rId1" Type="http://schemas.openxmlformats.org/officeDocument/2006/relationships/customXml" Target="../../customXml/item44.xml"/><Relationship Id="rId5" Type="http://schemas.openxmlformats.org/officeDocument/2006/relationships/image" Target="../media/image57.png"/><Relationship Id="rId4"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tags" Target="../tags/tag22.xml"/><Relationship Id="rId7" Type="http://schemas.openxmlformats.org/officeDocument/2006/relationships/image" Target="../media/image26.png"/><Relationship Id="rId2" Type="http://schemas.openxmlformats.org/officeDocument/2006/relationships/customXml" Target="../../customXml/item47.xml"/><Relationship Id="rId1" Type="http://schemas.openxmlformats.org/officeDocument/2006/relationships/customXml" Target="../../customXml/item46.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tags" Target="../tags/tag23.xml"/><Relationship Id="rId7" Type="http://schemas.openxmlformats.org/officeDocument/2006/relationships/image" Target="../media/image26.png"/><Relationship Id="rId2" Type="http://schemas.openxmlformats.org/officeDocument/2006/relationships/customXml" Target="../../customXml/item49.xml"/><Relationship Id="rId1" Type="http://schemas.openxmlformats.org/officeDocument/2006/relationships/customXml" Target="../../customXml/item48.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tags" Target="../tags/tag24.xml"/><Relationship Id="rId7" Type="http://schemas.openxmlformats.org/officeDocument/2006/relationships/image" Target="../media/image60.jpeg"/><Relationship Id="rId2" Type="http://schemas.openxmlformats.org/officeDocument/2006/relationships/customXml" Target="../../customXml/item51.xml"/><Relationship Id="rId1" Type="http://schemas.openxmlformats.org/officeDocument/2006/relationships/customXml" Target="../../customXml/item50.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image" Target="../media/image64.png"/><Relationship Id="rId2" Type="http://schemas.openxmlformats.org/officeDocument/2006/relationships/customXml" Target="../../customXml/item53.xml"/><Relationship Id="rId1" Type="http://schemas.openxmlformats.org/officeDocument/2006/relationships/customXml" Target="../../customXml/item5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png"/><Relationship Id="rId3" Type="http://schemas.openxmlformats.org/officeDocument/2006/relationships/image" Target="../media/image66.png"/><Relationship Id="rId7" Type="http://schemas.openxmlformats.org/officeDocument/2006/relationships/image" Target="../media/image70.svg"/><Relationship Id="rId12" Type="http://schemas.openxmlformats.org/officeDocument/2006/relationships/image" Target="../media/image75.png"/><Relationship Id="rId2" Type="http://schemas.openxmlformats.org/officeDocument/2006/relationships/image" Target="../media/image65.png"/><Relationship Id="rId1" Type="http://schemas.openxmlformats.org/officeDocument/2006/relationships/slideLayout" Target="../slideLayouts/slideLayout13.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5" Type="http://schemas.openxmlformats.org/officeDocument/2006/relationships/image" Target="../media/image7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 Id="rId14" Type="http://schemas.openxmlformats.org/officeDocument/2006/relationships/image" Target="../media/image77.png"/></Relationships>
</file>

<file path=ppt/slides/_rels/slide33.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image" Target="../media/image79.png"/><Relationship Id="rId1" Type="http://schemas.openxmlformats.org/officeDocument/2006/relationships/slideLayout" Target="../slideLayouts/slideLayout13.xml"/><Relationship Id="rId5" Type="http://schemas.openxmlformats.org/officeDocument/2006/relationships/chart" Target="../charts/chart2.xml"/><Relationship Id="rId4" Type="http://schemas.openxmlformats.org/officeDocument/2006/relationships/image" Target="../media/image81.png"/></Relationships>
</file>

<file path=ppt/slides/_rels/slide3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customXml" Target="../../customXml/item55.xml"/><Relationship Id="rId1" Type="http://schemas.openxmlformats.org/officeDocument/2006/relationships/customXml" Target="../../customXml/item54.xml"/><Relationship Id="rId5" Type="http://schemas.openxmlformats.org/officeDocument/2006/relationships/image" Target="../media/image86.png"/><Relationship Id="rId4"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customXml" Target="../../customXml/item57.xml"/><Relationship Id="rId1" Type="http://schemas.openxmlformats.org/officeDocument/2006/relationships/customXml" Target="../../customXml/item56.xml"/><Relationship Id="rId5" Type="http://schemas.openxmlformats.org/officeDocument/2006/relationships/image" Target="../media/image310.png"/><Relationship Id="rId4"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customXml" Target="../../customXml/item59.xml"/><Relationship Id="rId1" Type="http://schemas.openxmlformats.org/officeDocument/2006/relationships/customXml" Target="../../customXml/item58.xml"/><Relationship Id="rId5" Type="http://schemas.openxmlformats.org/officeDocument/2006/relationships/image" Target="../media/image87.png"/><Relationship Id="rId4"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customXml" Target="../../customXml/item61.xml"/><Relationship Id="rId1" Type="http://schemas.openxmlformats.org/officeDocument/2006/relationships/customXml" Target="../../customXml/item60.xml"/><Relationship Id="rId4"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tags" Target="../tags/tag30.xml"/><Relationship Id="rId2" Type="http://schemas.openxmlformats.org/officeDocument/2006/relationships/customXml" Target="../../customXml/item63.xml"/><Relationship Id="rId1" Type="http://schemas.openxmlformats.org/officeDocument/2006/relationships/customXml" Target="../../customXml/item62.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customXml" Target="../../customXml/item65.xml"/><Relationship Id="rId1" Type="http://schemas.openxmlformats.org/officeDocument/2006/relationships/customXml" Target="../../customXml/item64.xml"/><Relationship Id="rId5" Type="http://schemas.openxmlformats.org/officeDocument/2006/relationships/image" Target="../media/image90.png"/><Relationship Id="rId4"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tags" Target="../tags/tag32.xml"/><Relationship Id="rId7" Type="http://schemas.openxmlformats.org/officeDocument/2006/relationships/image" Target="../media/image93.png"/><Relationship Id="rId2" Type="http://schemas.openxmlformats.org/officeDocument/2006/relationships/customXml" Target="../../customXml/item67.xml"/><Relationship Id="rId1" Type="http://schemas.openxmlformats.org/officeDocument/2006/relationships/customXml" Target="../../customXml/item66.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customXml" Target="../../customXml/item69.xml"/><Relationship Id="rId1" Type="http://schemas.openxmlformats.org/officeDocument/2006/relationships/customXml" Target="../../customXml/item68.xml"/><Relationship Id="rId6" Type="http://schemas.openxmlformats.org/officeDocument/2006/relationships/image" Target="../media/image360.png"/><Relationship Id="rId5" Type="http://schemas.openxmlformats.org/officeDocument/2006/relationships/image" Target="../media/image350.png"/><Relationship Id="rId4"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customXml" Target="../../customXml/item71.xml"/><Relationship Id="rId1" Type="http://schemas.openxmlformats.org/officeDocument/2006/relationships/customXml" Target="../../customXml/item70.xml"/><Relationship Id="rId5" Type="http://schemas.openxmlformats.org/officeDocument/2006/relationships/image" Target="../media/image94.png"/><Relationship Id="rId4"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customXml" Target="../../customXml/item73.xml"/><Relationship Id="rId1" Type="http://schemas.openxmlformats.org/officeDocument/2006/relationships/customXml" Target="../../customXml/item72.xml"/><Relationship Id="rId6" Type="http://schemas.openxmlformats.org/officeDocument/2006/relationships/image" Target="../media/image361.png"/><Relationship Id="rId5" Type="http://schemas.openxmlformats.org/officeDocument/2006/relationships/image" Target="../media/image95.png"/><Relationship Id="rId4"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customXml" Target="../../customXml/item75.xml"/><Relationship Id="rId1" Type="http://schemas.openxmlformats.org/officeDocument/2006/relationships/customXml" Target="../../customXml/item74.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tags" Target="../tags/tag37.xml"/><Relationship Id="rId2" Type="http://schemas.openxmlformats.org/officeDocument/2006/relationships/customXml" Target="../../customXml/item77.xml"/><Relationship Id="rId1" Type="http://schemas.openxmlformats.org/officeDocument/2006/relationships/customXml" Target="../../customXml/item76.xml"/><Relationship Id="rId5" Type="http://schemas.openxmlformats.org/officeDocument/2006/relationships/image" Target="../media/image98.png"/><Relationship Id="rId4"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3" Type="http://schemas.openxmlformats.org/officeDocument/2006/relationships/tags" Target="../tags/tag38.xml"/><Relationship Id="rId7" Type="http://schemas.openxmlformats.org/officeDocument/2006/relationships/image" Target="../media/image100.png"/><Relationship Id="rId2" Type="http://schemas.openxmlformats.org/officeDocument/2006/relationships/customXml" Target="../../customXml/item79.xml"/><Relationship Id="rId1" Type="http://schemas.openxmlformats.org/officeDocument/2006/relationships/customXml" Target="../../customXml/item78.xml"/><Relationship Id="rId6" Type="http://schemas.openxmlformats.org/officeDocument/2006/relationships/image" Target="../media/image99.png"/><Relationship Id="rId5" Type="http://schemas.openxmlformats.org/officeDocument/2006/relationships/image" Target="../media/image390.png"/><Relationship Id="rId4"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customXml" Target="../../customXml/item81.xml"/><Relationship Id="rId1" Type="http://schemas.openxmlformats.org/officeDocument/2006/relationships/customXml" Target="../../customXml/item80.xml"/><Relationship Id="rId5" Type="http://schemas.openxmlformats.org/officeDocument/2006/relationships/image" Target="../media/image361.png"/><Relationship Id="rId4"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customXml" Target="../../customXml/item83.xml"/><Relationship Id="rId1" Type="http://schemas.openxmlformats.org/officeDocument/2006/relationships/customXml" Target="../../customXml/item82.xml"/><Relationship Id="rId4"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customXml" Target="../../customXml/item85.xml"/><Relationship Id="rId1" Type="http://schemas.openxmlformats.org/officeDocument/2006/relationships/customXml" Target="../../customXml/item84.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tags" Target="../tags/tag42.xml"/><Relationship Id="rId7" Type="http://schemas.openxmlformats.org/officeDocument/2006/relationships/image" Target="../media/image105.png"/><Relationship Id="rId2" Type="http://schemas.openxmlformats.org/officeDocument/2006/relationships/customXml" Target="../../customXml/item87.xml"/><Relationship Id="rId1" Type="http://schemas.openxmlformats.org/officeDocument/2006/relationships/customXml" Target="../../customXml/item86.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customXml" Target="../../customXml/item89.xml"/><Relationship Id="rId1" Type="http://schemas.openxmlformats.org/officeDocument/2006/relationships/customXml" Target="../../customXml/item88.xml"/><Relationship Id="rId5" Type="http://schemas.openxmlformats.org/officeDocument/2006/relationships/image" Target="../media/image108.png"/><Relationship Id="rId4"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14.xml"/><Relationship Id="rId5" Type="http://schemas.openxmlformats.org/officeDocument/2006/relationships/image" Target="../media/image113.jpeg"/><Relationship Id="rId4" Type="http://schemas.openxmlformats.org/officeDocument/2006/relationships/image" Target="../media/image112.jpeg"/></Relationships>
</file>

<file path=ppt/slides/_rels/slide61.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13.xml"/><Relationship Id="rId5" Type="http://schemas.openxmlformats.org/officeDocument/2006/relationships/image" Target="../media/image118.png"/><Relationship Id="rId4" Type="http://schemas.openxmlformats.org/officeDocument/2006/relationships/image" Target="../media/image117.png"/></Relationships>
</file>

<file path=ppt/slides/_rels/slide63.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120.tiff"/><Relationship Id="rId2" Type="http://schemas.openxmlformats.org/officeDocument/2006/relationships/slideLayout" Target="../slideLayouts/slideLayout14.xml"/><Relationship Id="rId1" Type="http://schemas.openxmlformats.org/officeDocument/2006/relationships/tags" Target="../tags/tag44.xml"/></Relationships>
</file>

<file path=ppt/slides/_rels/slide65.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customXml" Target="../../customXml/item91.xml"/><Relationship Id="rId1" Type="http://schemas.openxmlformats.org/officeDocument/2006/relationships/customXml" Target="../../customXml/item90.xml"/><Relationship Id="rId6" Type="http://schemas.openxmlformats.org/officeDocument/2006/relationships/image" Target="../media/image122.jpeg"/><Relationship Id="rId5" Type="http://schemas.openxmlformats.org/officeDocument/2006/relationships/image" Target="../media/image121.tiff"/><Relationship Id="rId4"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8" Type="http://schemas.openxmlformats.org/officeDocument/2006/relationships/image" Target="../media/image128.png"/><Relationship Id="rId13" Type="http://schemas.openxmlformats.org/officeDocument/2006/relationships/image" Target="../media/image133.png"/><Relationship Id="rId18" Type="http://schemas.openxmlformats.org/officeDocument/2006/relationships/image" Target="../media/image138.jpeg"/><Relationship Id="rId3" Type="http://schemas.openxmlformats.org/officeDocument/2006/relationships/image" Target="../media/image123.jpeg"/><Relationship Id="rId21" Type="http://schemas.openxmlformats.org/officeDocument/2006/relationships/image" Target="../media/image141.jpeg"/><Relationship Id="rId7" Type="http://schemas.openxmlformats.org/officeDocument/2006/relationships/image" Target="../media/image127.png"/><Relationship Id="rId12" Type="http://schemas.openxmlformats.org/officeDocument/2006/relationships/image" Target="../media/image132.tiff"/><Relationship Id="rId17" Type="http://schemas.openxmlformats.org/officeDocument/2006/relationships/image" Target="../media/image137.png"/><Relationship Id="rId2" Type="http://schemas.openxmlformats.org/officeDocument/2006/relationships/slideLayout" Target="../slideLayouts/slideLayout14.xml"/><Relationship Id="rId16" Type="http://schemas.openxmlformats.org/officeDocument/2006/relationships/image" Target="../media/image136.jpeg"/><Relationship Id="rId20" Type="http://schemas.openxmlformats.org/officeDocument/2006/relationships/image" Target="../media/image140.png"/><Relationship Id="rId1" Type="http://schemas.openxmlformats.org/officeDocument/2006/relationships/tags" Target="../tags/tag46.xml"/><Relationship Id="rId6" Type="http://schemas.openxmlformats.org/officeDocument/2006/relationships/image" Target="../media/image126.png"/><Relationship Id="rId11" Type="http://schemas.openxmlformats.org/officeDocument/2006/relationships/image" Target="../media/image131.jpeg"/><Relationship Id="rId5" Type="http://schemas.openxmlformats.org/officeDocument/2006/relationships/image" Target="../media/image125.png"/><Relationship Id="rId15" Type="http://schemas.openxmlformats.org/officeDocument/2006/relationships/image" Target="../media/image135.png"/><Relationship Id="rId10" Type="http://schemas.openxmlformats.org/officeDocument/2006/relationships/image" Target="../media/image130.jpeg"/><Relationship Id="rId19" Type="http://schemas.openxmlformats.org/officeDocument/2006/relationships/image" Target="../media/image139.jpeg"/><Relationship Id="rId4" Type="http://schemas.openxmlformats.org/officeDocument/2006/relationships/image" Target="../media/image124.jpeg"/><Relationship Id="rId9" Type="http://schemas.openxmlformats.org/officeDocument/2006/relationships/image" Target="../media/image129.tiff"/><Relationship Id="rId14" Type="http://schemas.openxmlformats.org/officeDocument/2006/relationships/image" Target="../media/image134.jpeg"/></Relationships>
</file>

<file path=ppt/slides/_rels/slide67.xml.rels><?xml version="1.0" encoding="UTF-8" standalone="yes"?>
<Relationships xmlns="http://schemas.openxmlformats.org/package/2006/relationships"><Relationship Id="rId8" Type="http://schemas.openxmlformats.org/officeDocument/2006/relationships/image" Target="../media/image147.png"/><Relationship Id="rId13" Type="http://schemas.openxmlformats.org/officeDocument/2006/relationships/image" Target="../media/image152.png"/><Relationship Id="rId18" Type="http://schemas.openxmlformats.org/officeDocument/2006/relationships/image" Target="../media/image157.png"/><Relationship Id="rId3" Type="http://schemas.openxmlformats.org/officeDocument/2006/relationships/image" Target="../media/image142.png"/><Relationship Id="rId7" Type="http://schemas.openxmlformats.org/officeDocument/2006/relationships/image" Target="../media/image146.png"/><Relationship Id="rId12" Type="http://schemas.openxmlformats.org/officeDocument/2006/relationships/image" Target="../media/image151.png"/><Relationship Id="rId17" Type="http://schemas.openxmlformats.org/officeDocument/2006/relationships/image" Target="../media/image156.png"/><Relationship Id="rId2" Type="http://schemas.openxmlformats.org/officeDocument/2006/relationships/slideLayout" Target="../slideLayouts/slideLayout19.xml"/><Relationship Id="rId16" Type="http://schemas.openxmlformats.org/officeDocument/2006/relationships/image" Target="../media/image155.png"/><Relationship Id="rId1" Type="http://schemas.openxmlformats.org/officeDocument/2006/relationships/tags" Target="../tags/tag47.xml"/><Relationship Id="rId6" Type="http://schemas.openxmlformats.org/officeDocument/2006/relationships/image" Target="../media/image145.png"/><Relationship Id="rId11" Type="http://schemas.openxmlformats.org/officeDocument/2006/relationships/image" Target="../media/image150.png"/><Relationship Id="rId5" Type="http://schemas.openxmlformats.org/officeDocument/2006/relationships/image" Target="../media/image144.png"/><Relationship Id="rId15" Type="http://schemas.openxmlformats.org/officeDocument/2006/relationships/image" Target="../media/image154.png"/><Relationship Id="rId10" Type="http://schemas.openxmlformats.org/officeDocument/2006/relationships/image" Target="../media/image149.png"/><Relationship Id="rId19" Type="http://schemas.openxmlformats.org/officeDocument/2006/relationships/image" Target="../media/image158.png"/><Relationship Id="rId4" Type="http://schemas.openxmlformats.org/officeDocument/2006/relationships/image" Target="../media/image143.png"/><Relationship Id="rId9" Type="http://schemas.openxmlformats.org/officeDocument/2006/relationships/image" Target="../media/image148.png"/><Relationship Id="rId14" Type="http://schemas.openxmlformats.org/officeDocument/2006/relationships/image" Target="../media/image153.png"/></Relationships>
</file>

<file path=ppt/slides/_rels/slide68.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slideLayout" Target="../slideLayouts/slideLayout19.xml"/><Relationship Id="rId1" Type="http://schemas.openxmlformats.org/officeDocument/2006/relationships/tags" Target="../tags/tag48.xml"/></Relationships>
</file>

<file path=ppt/slides/_rels/slide69.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customXml" Target="../../customXml/item93.xml"/><Relationship Id="rId1" Type="http://schemas.openxmlformats.org/officeDocument/2006/relationships/customXml" Target="../../customXml/item92.xml"/><Relationship Id="rId5" Type="http://schemas.openxmlformats.org/officeDocument/2006/relationships/image" Target="../media/image160.jpeg"/><Relationship Id="rId4"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house with drawings on it&#10;&#10;Description automatically generated">
            <a:extLst>
              <a:ext uri="{FF2B5EF4-FFF2-40B4-BE49-F238E27FC236}">
                <a16:creationId xmlns:a16="http://schemas.microsoft.com/office/drawing/2014/main" id="{8E291A99-8747-E247-C637-4721409387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3467" y="1643063"/>
            <a:ext cx="5291666" cy="3571874"/>
          </a:xfrm>
          <a:prstGeom prst="rect">
            <a:avLst/>
          </a:prstGeom>
        </p:spPr>
      </p:pic>
      <p:pic>
        <p:nvPicPr>
          <p:cNvPr id="7" name="Picture 6" descr="A black background with white text&#10;&#10;Description automatically generated">
            <a:extLst>
              <a:ext uri="{FF2B5EF4-FFF2-40B4-BE49-F238E27FC236}">
                <a16:creationId xmlns:a16="http://schemas.microsoft.com/office/drawing/2014/main" id="{6F53E30C-3A44-7434-AC39-F943DA0D760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56865" y="2436813"/>
            <a:ext cx="5291667" cy="1984374"/>
          </a:xfrm>
          <a:prstGeom prst="rect">
            <a:avLst/>
          </a:prstGeom>
        </p:spPr>
      </p:pic>
    </p:spTree>
    <p:extLst>
      <p:ext uri="{BB962C8B-B14F-4D97-AF65-F5344CB8AC3E}">
        <p14:creationId xmlns:p14="http://schemas.microsoft.com/office/powerpoint/2010/main" val="111438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E75B51-749D-F578-4854-0816F1318EC7}"/>
              </a:ext>
            </a:extLst>
          </p:cNvPr>
          <p:cNvSpPr>
            <a:spLocks noGrp="1"/>
          </p:cNvSpPr>
          <p:nvPr>
            <p:ph type="title"/>
          </p:nvPr>
        </p:nvSpPr>
        <p:spPr>
          <a:xfrm>
            <a:off x="3612630" y="2252803"/>
            <a:ext cx="8365105" cy="2310574"/>
          </a:xfrm>
        </p:spPr>
        <p:txBody>
          <a:bodyPr/>
          <a:lstStyle/>
          <a:p>
            <a:r>
              <a:rPr lang="it-IT" sz="3200" b="1" dirty="0">
                <a:solidFill>
                  <a:schemeClr val="bg1"/>
                </a:solidFill>
                <a:latin typeface="Lora" pitchFamily="2" charset="0"/>
              </a:rPr>
              <a:t>QUALITA’ DELL’ARIA E</a:t>
            </a:r>
            <a:br>
              <a:rPr lang="it-IT" sz="3200" b="1" dirty="0">
                <a:solidFill>
                  <a:schemeClr val="bg1"/>
                </a:solidFill>
                <a:latin typeface="Lora" pitchFamily="2" charset="0"/>
              </a:rPr>
            </a:br>
            <a:r>
              <a:rPr lang="it-IT" sz="3200" b="1" dirty="0">
                <a:solidFill>
                  <a:schemeClr val="bg1"/>
                </a:solidFill>
                <a:latin typeface="Lora" pitchFamily="2" charset="0"/>
              </a:rPr>
              <a:t>COMFORT ALL’INTERNO</a:t>
            </a:r>
            <a:br>
              <a:rPr lang="it-IT" sz="3200" b="1" dirty="0">
                <a:solidFill>
                  <a:schemeClr val="bg1"/>
                </a:solidFill>
                <a:latin typeface="Lora" pitchFamily="2" charset="0"/>
              </a:rPr>
            </a:br>
            <a:r>
              <a:rPr lang="it-IT" sz="3200" b="1" dirty="0">
                <a:solidFill>
                  <a:schemeClr val="bg1"/>
                </a:solidFill>
                <a:latin typeface="Lora" pitchFamily="2" charset="0"/>
              </a:rPr>
              <a:t>DELLE ABITAZIONI</a:t>
            </a:r>
            <a:br>
              <a:rPr lang="it-IT" sz="2400" dirty="0">
                <a:solidFill>
                  <a:srgbClr val="FFFFFF"/>
                </a:solidFill>
                <a:latin typeface="Lora" pitchFamily="2" charset="0"/>
              </a:rPr>
            </a:br>
            <a:br>
              <a:rPr lang="it-IT" sz="2400" dirty="0">
                <a:solidFill>
                  <a:srgbClr val="FFFFFF"/>
                </a:solidFill>
                <a:latin typeface="Lora" pitchFamily="2" charset="0"/>
              </a:rPr>
            </a:br>
            <a:r>
              <a:rPr lang="it-IT" sz="2400" b="1" dirty="0">
                <a:solidFill>
                  <a:srgbClr val="FF8F8F"/>
                </a:solidFill>
                <a:latin typeface="Lora" pitchFamily="2" charset="0"/>
              </a:rPr>
              <a:t>L’importanza della qualità dell’aria e le soluzioni per un benessere interno</a:t>
            </a:r>
            <a:endParaRPr lang="it-IT" sz="2400" dirty="0">
              <a:solidFill>
                <a:srgbClr val="FF8F8F"/>
              </a:solidFill>
              <a:latin typeface="Lora" pitchFamily="2" charset="0"/>
            </a:endParaRPr>
          </a:p>
        </p:txBody>
      </p:sp>
    </p:spTree>
    <p:extLst>
      <p:ext uri="{BB962C8B-B14F-4D97-AF65-F5344CB8AC3E}">
        <p14:creationId xmlns:p14="http://schemas.microsoft.com/office/powerpoint/2010/main" val="2503833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C83A5C14-ED91-4CD1-809E-D29FF97C9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Freeform: Shape 39">
            <a:extLst>
              <a:ext uri="{FF2B5EF4-FFF2-40B4-BE49-F238E27FC236}">
                <a16:creationId xmlns:a16="http://schemas.microsoft.com/office/drawing/2014/main" id="{56065185-5C34-4F86-AA96-AA4D065B0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01600" sx="102000" sy="102000" algn="ctr"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Segnaposto testo 2">
            <a:extLst>
              <a:ext uri="{FF2B5EF4-FFF2-40B4-BE49-F238E27FC236}">
                <a16:creationId xmlns:a16="http://schemas.microsoft.com/office/drawing/2014/main" id="{06093C07-833C-EFE4-28C8-DC3BBD5E9316}"/>
              </a:ext>
            </a:extLst>
          </p:cNvPr>
          <p:cNvSpPr txBox="1">
            <a:spLocks/>
          </p:cNvSpPr>
          <p:nvPr/>
        </p:nvSpPr>
        <p:spPr>
          <a:xfrm>
            <a:off x="5742564" y="2684021"/>
            <a:ext cx="4623062" cy="160052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t-IT" sz="3200" dirty="0">
                <a:solidFill>
                  <a:srgbClr val="343750"/>
                </a:solidFill>
                <a:latin typeface="Lora" pitchFamily="2" charset="0"/>
              </a:rPr>
              <a:t>P.I. Franco Battistoni</a:t>
            </a:r>
          </a:p>
          <a:p>
            <a:r>
              <a:rPr lang="it-IT" sz="3200" dirty="0">
                <a:solidFill>
                  <a:srgbClr val="343750"/>
                </a:solidFill>
                <a:latin typeface="Lora" pitchFamily="2" charset="0"/>
              </a:rPr>
              <a:t>Business Development Manager Italy</a:t>
            </a:r>
          </a:p>
        </p:txBody>
      </p:sp>
      <p:pic>
        <p:nvPicPr>
          <p:cNvPr id="3" name="Picture 2">
            <a:extLst>
              <a:ext uri="{FF2B5EF4-FFF2-40B4-BE49-F238E27FC236}">
                <a16:creationId xmlns:a16="http://schemas.microsoft.com/office/drawing/2014/main" id="{11ABD956-8CE0-B8E0-D7D9-8F6B4D7781EA}"/>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6400"/>
                    </a14:imgEffect>
                  </a14:imgLayer>
                </a14:imgProps>
              </a:ext>
            </a:extLst>
          </a:blip>
          <a:stretch>
            <a:fillRect/>
          </a:stretch>
        </p:blipFill>
        <p:spPr>
          <a:xfrm>
            <a:off x="2276290" y="2113264"/>
            <a:ext cx="2909061" cy="2742034"/>
          </a:xfrm>
          <a:prstGeom prst="ellipse">
            <a:avLst/>
          </a:prstGeom>
          <a:effectLst>
            <a:outerShdw blurRad="139700" dist="50800" dir="5400000" algn="ctr" rotWithShape="0">
              <a:srgbClr val="000000">
                <a:alpha val="43137"/>
              </a:srgbClr>
            </a:outerShdw>
          </a:effectLst>
        </p:spPr>
      </p:pic>
    </p:spTree>
    <p:extLst>
      <p:ext uri="{BB962C8B-B14F-4D97-AF65-F5344CB8AC3E}">
        <p14:creationId xmlns:p14="http://schemas.microsoft.com/office/powerpoint/2010/main" val="2222416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529F-530E-417B-F788-A35A9AA00611}"/>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6CA88B9F-9FCE-D1E3-FA84-ED7B48DE5FCA}"/>
              </a:ext>
            </a:extLst>
          </p:cNvPr>
          <p:cNvSpPr>
            <a:spLocks noGrp="1" noChangeArrowheads="1"/>
          </p:cNvSpPr>
          <p:nvPr>
            <p:ph type="title"/>
          </p:nvPr>
        </p:nvSpPr>
        <p:spPr>
          <a:xfrm>
            <a:off x="619125" y="422635"/>
            <a:ext cx="11151425" cy="737359"/>
          </a:xfrm>
        </p:spPr>
        <p:txBody>
          <a:bodyPr vert="horz" lIns="91440" tIns="45720" rIns="91440" bIns="45720" rtlCol="0">
            <a:noAutofit/>
          </a:bodyPr>
          <a:lstStyle/>
          <a:p>
            <a:pPr>
              <a:lnSpc>
                <a:spcPct val="90000"/>
              </a:lnSpc>
              <a:spcBef>
                <a:spcPts val="1000"/>
              </a:spcBef>
              <a:buFont typeface="Arial" panose="020B0604020202020204" pitchFamily="34" charset="0"/>
            </a:pPr>
            <a:r>
              <a:rPr lang="en-GB" dirty="0" err="1">
                <a:solidFill>
                  <a:srgbClr val="343750"/>
                </a:solidFill>
                <a:latin typeface="Lora" pitchFamily="2" charset="0"/>
                <a:ea typeface="+mn-ea"/>
                <a:cs typeface="+mn-cs"/>
              </a:rPr>
              <a:t>Programma</a:t>
            </a:r>
            <a:r>
              <a:rPr lang="en-GB" dirty="0">
                <a:solidFill>
                  <a:srgbClr val="343750"/>
                </a:solidFill>
                <a:latin typeface="Lora" pitchFamily="2" charset="0"/>
                <a:ea typeface="+mn-ea"/>
                <a:cs typeface="+mn-cs"/>
              </a:rPr>
              <a:t> del </a:t>
            </a:r>
            <a:r>
              <a:rPr lang="en-GB" dirty="0" err="1">
                <a:solidFill>
                  <a:srgbClr val="343750"/>
                </a:solidFill>
                <a:latin typeface="Lora" pitchFamily="2" charset="0"/>
                <a:ea typeface="+mn-ea"/>
                <a:cs typeface="+mn-cs"/>
              </a:rPr>
              <a:t>corso</a:t>
            </a:r>
            <a:endParaRPr lang="en-US" altLang="es-MX" dirty="0">
              <a:solidFill>
                <a:srgbClr val="343750"/>
              </a:solidFill>
              <a:latin typeface="Lora" pitchFamily="2" charset="0"/>
              <a:ea typeface="+mn-ea"/>
              <a:cs typeface="+mn-cs"/>
            </a:endParaRPr>
          </a:p>
        </p:txBody>
      </p:sp>
      <p:sp>
        <p:nvSpPr>
          <p:cNvPr id="10" name="Text Placeholder 22">
            <a:extLst>
              <a:ext uri="{FF2B5EF4-FFF2-40B4-BE49-F238E27FC236}">
                <a16:creationId xmlns:a16="http://schemas.microsoft.com/office/drawing/2014/main" id="{5A131184-2C92-3FA7-4AB7-B2F27AD70FA4}"/>
              </a:ext>
            </a:extLst>
          </p:cNvPr>
          <p:cNvSpPr txBox="1">
            <a:spLocks/>
          </p:cNvSpPr>
          <p:nvPr/>
        </p:nvSpPr>
        <p:spPr>
          <a:xfrm>
            <a:off x="103304" y="4756573"/>
            <a:ext cx="2512353" cy="463550"/>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r>
              <a:rPr lang="da-DK" dirty="0"/>
              <a:t>1. Qualità dell’aria</a:t>
            </a:r>
            <a:endParaRPr lang="en-MX" dirty="0"/>
          </a:p>
        </p:txBody>
      </p:sp>
      <p:pic>
        <p:nvPicPr>
          <p:cNvPr id="4" name="Picture 3" descr="A person with her arms out in the air&#10;&#10;Description automatically generated">
            <a:extLst>
              <a:ext uri="{FF2B5EF4-FFF2-40B4-BE49-F238E27FC236}">
                <a16:creationId xmlns:a16="http://schemas.microsoft.com/office/drawing/2014/main" id="{EEF4AD43-5596-3282-5CE8-697067E9A1A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42366" y="2613230"/>
            <a:ext cx="2034231" cy="1869534"/>
          </a:xfrm>
          <a:prstGeom prst="ellipse">
            <a:avLst/>
          </a:prstGeom>
          <a:ln w="190500" cap="rnd">
            <a:noFill/>
            <a:prstDash val="solid"/>
          </a:ln>
          <a:effectLst>
            <a:outerShdw blurRad="127000" algn="bl" rotWithShape="0">
              <a:srgbClr val="000000"/>
            </a:outerShdw>
          </a:effectLst>
        </p:spPr>
      </p:pic>
      <p:pic>
        <p:nvPicPr>
          <p:cNvPr id="6" name="Picture 5">
            <a:extLst>
              <a:ext uri="{FF2B5EF4-FFF2-40B4-BE49-F238E27FC236}">
                <a16:creationId xmlns:a16="http://schemas.microsoft.com/office/drawing/2014/main" id="{A6DEFB33-FDD0-572A-C374-2FE93485B0D9}"/>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250361" y="3952405"/>
            <a:ext cx="2199946" cy="1960747"/>
          </a:xfrm>
          <a:prstGeom prst="ellipse">
            <a:avLst/>
          </a:prstGeom>
          <a:ln w="190500" cap="rnd">
            <a:noFill/>
            <a:prstDash val="solid"/>
          </a:ln>
          <a:effectLst>
            <a:outerShdw blurRad="127000" algn="bl" rotWithShape="0">
              <a:srgbClr val="000000"/>
            </a:outerShdw>
          </a:effectLst>
        </p:spPr>
      </p:pic>
      <p:sp>
        <p:nvSpPr>
          <p:cNvPr id="8" name="Text Placeholder 21">
            <a:extLst>
              <a:ext uri="{FF2B5EF4-FFF2-40B4-BE49-F238E27FC236}">
                <a16:creationId xmlns:a16="http://schemas.microsoft.com/office/drawing/2014/main" id="{A151CE3C-AB8A-FAB1-A96B-B73AA9C56675}"/>
              </a:ext>
            </a:extLst>
          </p:cNvPr>
          <p:cNvSpPr txBox="1">
            <a:spLocks/>
          </p:cNvSpPr>
          <p:nvPr/>
        </p:nvSpPr>
        <p:spPr>
          <a:xfrm>
            <a:off x="8393798" y="6125362"/>
            <a:ext cx="1913072" cy="463550"/>
          </a:xfrm>
          <a:prstGeom prst="rect">
            <a:avLst/>
          </a:prstGeom>
        </p:spPr>
        <p:txBody>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0" hangingPunct="0">
              <a:spcBef>
                <a:spcPct val="0"/>
              </a:spcBef>
              <a:buClrTx/>
              <a:defRPr/>
            </a:pPr>
            <a:r>
              <a:rPr lang="da-DK" sz="1600" b="1" dirty="0">
                <a:latin typeface="Lora"/>
              </a:rPr>
              <a:t>3. Soluzioni</a:t>
            </a:r>
            <a:endParaRPr lang="en-MX" sz="1600" b="1" dirty="0">
              <a:latin typeface="Lora"/>
            </a:endParaRPr>
          </a:p>
        </p:txBody>
      </p:sp>
      <p:pic>
        <p:nvPicPr>
          <p:cNvPr id="11" name="Picture 10" descr="A close-up of a stamp&#10;&#10;Description automatically generated">
            <a:extLst>
              <a:ext uri="{FF2B5EF4-FFF2-40B4-BE49-F238E27FC236}">
                <a16:creationId xmlns:a16="http://schemas.microsoft.com/office/drawing/2014/main" id="{E71A83C1-EAB0-2D7F-FF25-D9AAA43874F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222316" y="1145147"/>
            <a:ext cx="2256037" cy="1862125"/>
          </a:xfrm>
          <a:prstGeom prst="ellipse">
            <a:avLst/>
          </a:prstGeom>
          <a:ln w="190500" cap="rnd">
            <a:noFill/>
            <a:prstDash val="solid"/>
          </a:ln>
          <a:effectLst>
            <a:outerShdw blurRad="127000" algn="bl" rotWithShape="0">
              <a:srgbClr val="000000"/>
            </a:outerShdw>
          </a:effectLst>
        </p:spPr>
      </p:pic>
      <p:sp>
        <p:nvSpPr>
          <p:cNvPr id="12" name="Text Placeholder 21">
            <a:extLst>
              <a:ext uri="{FF2B5EF4-FFF2-40B4-BE49-F238E27FC236}">
                <a16:creationId xmlns:a16="http://schemas.microsoft.com/office/drawing/2014/main" id="{22102C97-A10E-73AF-3531-F95286225F27}"/>
              </a:ext>
            </a:extLst>
          </p:cNvPr>
          <p:cNvSpPr txBox="1">
            <a:spLocks/>
          </p:cNvSpPr>
          <p:nvPr/>
        </p:nvSpPr>
        <p:spPr>
          <a:xfrm>
            <a:off x="8393798" y="3213344"/>
            <a:ext cx="1913072" cy="463550"/>
          </a:xfrm>
          <a:prstGeom prst="rect">
            <a:avLst/>
          </a:prstGeom>
        </p:spPr>
        <p:txBody>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0" hangingPunct="0">
              <a:spcBef>
                <a:spcPct val="0"/>
              </a:spcBef>
              <a:buClrTx/>
              <a:defRPr/>
            </a:pPr>
            <a:r>
              <a:rPr lang="da-DK" sz="1600" b="1" dirty="0">
                <a:latin typeface="Lora"/>
              </a:rPr>
              <a:t>2. Normativa (UNI EN 16798-1)</a:t>
            </a:r>
          </a:p>
        </p:txBody>
      </p:sp>
      <p:pic>
        <p:nvPicPr>
          <p:cNvPr id="5" name="Picture 4">
            <a:extLst>
              <a:ext uri="{FF2B5EF4-FFF2-40B4-BE49-F238E27FC236}">
                <a16:creationId xmlns:a16="http://schemas.microsoft.com/office/drawing/2014/main" id="{366AD197-5EBD-4540-454D-8DB1E40530D5}"/>
              </a:ext>
            </a:extLst>
          </p:cNvPr>
          <p:cNvPicPr>
            <a:picLocks noChangeAspect="1"/>
          </p:cNvPicPr>
          <p:nvPr/>
        </p:nvPicPr>
        <p:blipFill>
          <a:blip r:embed="rId8" cstate="screen">
            <a:extLst>
              <a:ext uri="{28A0092B-C50C-407E-A947-70E740481C1C}">
                <a14:useLocalDpi xmlns:a14="http://schemas.microsoft.com/office/drawing/2010/main"/>
              </a:ext>
            </a:extLst>
          </a:blip>
          <a:srcRect b="-2"/>
          <a:stretch/>
        </p:blipFill>
        <p:spPr>
          <a:xfrm>
            <a:off x="3314055" y="1523136"/>
            <a:ext cx="1274714" cy="1279227"/>
          </a:xfrm>
          <a:prstGeom prst="ellipse">
            <a:avLst/>
          </a:prstGeom>
          <a:noFill/>
        </p:spPr>
      </p:pic>
      <p:sp>
        <p:nvSpPr>
          <p:cNvPr id="7" name="Text Placeholder 22">
            <a:extLst>
              <a:ext uri="{FF2B5EF4-FFF2-40B4-BE49-F238E27FC236}">
                <a16:creationId xmlns:a16="http://schemas.microsoft.com/office/drawing/2014/main" id="{0B1BC34A-BD8F-0027-1EB1-8933470EE665}"/>
              </a:ext>
            </a:extLst>
          </p:cNvPr>
          <p:cNvSpPr txBox="1">
            <a:spLocks/>
          </p:cNvSpPr>
          <p:nvPr/>
        </p:nvSpPr>
        <p:spPr>
          <a:xfrm>
            <a:off x="4921520" y="2076210"/>
            <a:ext cx="2109042" cy="329521"/>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algn="l"/>
            <a:r>
              <a:rPr lang="da-DK" dirty="0">
                <a:solidFill>
                  <a:srgbClr val="C00000"/>
                </a:solidFill>
              </a:rPr>
              <a:t>1.1 Inquinanti</a:t>
            </a:r>
            <a:endParaRPr lang="en-MX" dirty="0">
              <a:solidFill>
                <a:srgbClr val="C00000"/>
              </a:solidFill>
            </a:endParaRPr>
          </a:p>
        </p:txBody>
      </p:sp>
      <p:pic>
        <p:nvPicPr>
          <p:cNvPr id="17" name="Picture 16" descr="A close-up of a air filter&#10;&#10;AI-generated content may be incorrect.">
            <a:extLst>
              <a:ext uri="{FF2B5EF4-FFF2-40B4-BE49-F238E27FC236}">
                <a16:creationId xmlns:a16="http://schemas.microsoft.com/office/drawing/2014/main" id="{506663F6-BAD2-FF1F-1440-07DC42879719}"/>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314055" y="3033629"/>
            <a:ext cx="1361339" cy="1279227"/>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sp>
        <p:nvSpPr>
          <p:cNvPr id="18" name="Text Placeholder 22">
            <a:extLst>
              <a:ext uri="{FF2B5EF4-FFF2-40B4-BE49-F238E27FC236}">
                <a16:creationId xmlns:a16="http://schemas.microsoft.com/office/drawing/2014/main" id="{D1C388C6-6F2E-B3D5-B2AD-49852CB41512}"/>
              </a:ext>
            </a:extLst>
          </p:cNvPr>
          <p:cNvSpPr txBox="1">
            <a:spLocks/>
          </p:cNvSpPr>
          <p:nvPr/>
        </p:nvSpPr>
        <p:spPr>
          <a:xfrm>
            <a:off x="4921520" y="3523347"/>
            <a:ext cx="2109042" cy="329521"/>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algn="l"/>
            <a:r>
              <a:rPr lang="da-DK" dirty="0">
                <a:solidFill>
                  <a:srgbClr val="C00000"/>
                </a:solidFill>
              </a:rPr>
              <a:t>1.2 Filtrazione</a:t>
            </a:r>
            <a:endParaRPr lang="en-MX" dirty="0">
              <a:solidFill>
                <a:srgbClr val="C00000"/>
              </a:solidFill>
            </a:endParaRPr>
          </a:p>
        </p:txBody>
      </p:sp>
      <p:pic>
        <p:nvPicPr>
          <p:cNvPr id="20" name="Picture 19" descr="A yellow triangle sign with black text&#10;&#10;AI-generated content may be incorrect.">
            <a:extLst>
              <a:ext uri="{FF2B5EF4-FFF2-40B4-BE49-F238E27FC236}">
                <a16:creationId xmlns:a16="http://schemas.microsoft.com/office/drawing/2014/main" id="{B44F4E57-5B11-01BC-CA23-61DE1AC0B6E7}"/>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3239787" y="4506312"/>
            <a:ext cx="1348982" cy="1292250"/>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sp>
        <p:nvSpPr>
          <p:cNvPr id="21" name="Text Placeholder 22">
            <a:extLst>
              <a:ext uri="{FF2B5EF4-FFF2-40B4-BE49-F238E27FC236}">
                <a16:creationId xmlns:a16="http://schemas.microsoft.com/office/drawing/2014/main" id="{8A1C37D4-4681-3588-D565-3624FDC6633B}"/>
              </a:ext>
            </a:extLst>
          </p:cNvPr>
          <p:cNvSpPr txBox="1">
            <a:spLocks/>
          </p:cNvSpPr>
          <p:nvPr/>
        </p:nvSpPr>
        <p:spPr>
          <a:xfrm>
            <a:off x="4926690" y="5011007"/>
            <a:ext cx="2109042" cy="329521"/>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algn="l"/>
            <a:r>
              <a:rPr lang="da-DK" dirty="0">
                <a:solidFill>
                  <a:srgbClr val="C00000"/>
                </a:solidFill>
              </a:rPr>
              <a:t>1.3 Radon</a:t>
            </a:r>
            <a:endParaRPr lang="en-MX" dirty="0">
              <a:solidFill>
                <a:srgbClr val="C00000"/>
              </a:solidFill>
            </a:endParaRPr>
          </a:p>
        </p:txBody>
      </p:sp>
    </p:spTree>
    <p:custDataLst>
      <p:custData r:id="rId1"/>
      <p:custData r:id="rId2"/>
      <p:tags r:id="rId3"/>
    </p:custDataLst>
    <p:extLst>
      <p:ext uri="{BB962C8B-B14F-4D97-AF65-F5344CB8AC3E}">
        <p14:creationId xmlns:p14="http://schemas.microsoft.com/office/powerpoint/2010/main" val="3007113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E75B51-749D-F578-4854-0816F1318EC7}"/>
              </a:ext>
            </a:extLst>
          </p:cNvPr>
          <p:cNvSpPr>
            <a:spLocks noGrp="1"/>
          </p:cNvSpPr>
          <p:nvPr>
            <p:ph type="title"/>
          </p:nvPr>
        </p:nvSpPr>
        <p:spPr>
          <a:xfrm>
            <a:off x="3612630" y="2451207"/>
            <a:ext cx="8365105" cy="1701068"/>
          </a:xfrm>
        </p:spPr>
        <p:txBody>
          <a:bodyPr/>
          <a:lstStyle/>
          <a:p>
            <a:r>
              <a:rPr lang="it-IT" dirty="0">
                <a:solidFill>
                  <a:srgbClr val="FFFFFF"/>
                </a:solidFill>
                <a:latin typeface="Lora SemiBold" pitchFamily="2" charset="0"/>
              </a:rPr>
              <a:t>Il tema della</a:t>
            </a:r>
            <a:br>
              <a:rPr lang="it-IT" dirty="0">
                <a:solidFill>
                  <a:srgbClr val="FFFFFF"/>
                </a:solidFill>
                <a:latin typeface="Lora SemiBold" pitchFamily="2" charset="0"/>
              </a:rPr>
            </a:br>
            <a:r>
              <a:rPr lang="it-IT" dirty="0">
                <a:solidFill>
                  <a:srgbClr val="FFFFFF"/>
                </a:solidFill>
                <a:latin typeface="Lora SemiBold" pitchFamily="2" charset="0"/>
              </a:rPr>
              <a:t>qualità dell’aria</a:t>
            </a:r>
            <a:endParaRPr lang="it-IT" dirty="0">
              <a:solidFill>
                <a:srgbClr val="FF7D5E"/>
              </a:solidFill>
              <a:latin typeface="Lora SemiBold" pitchFamily="2" charset="0"/>
            </a:endParaRPr>
          </a:p>
        </p:txBody>
      </p:sp>
    </p:spTree>
    <p:extLst>
      <p:ext uri="{BB962C8B-B14F-4D97-AF65-F5344CB8AC3E}">
        <p14:creationId xmlns:p14="http://schemas.microsoft.com/office/powerpoint/2010/main" val="3547501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a:xfrm>
            <a:off x="545275" y="833695"/>
            <a:ext cx="11151425" cy="737359"/>
          </a:xfrm>
        </p:spPr>
        <p:txBody>
          <a:bodyPr anchor="t">
            <a:normAutofit/>
          </a:bodyPr>
          <a:lstStyle/>
          <a:p>
            <a:r>
              <a:rPr lang="en-GB" dirty="0">
                <a:latin typeface="Lora" pitchFamily="2" charset="0"/>
              </a:rPr>
              <a:t>Qualità </a:t>
            </a:r>
            <a:r>
              <a:rPr lang="en-GB" dirty="0" err="1">
                <a:latin typeface="Lora" pitchFamily="2" charset="0"/>
              </a:rPr>
              <a:t>dell’aria</a:t>
            </a:r>
            <a:endParaRPr lang="en-US" altLang="es-MX" dirty="0">
              <a:latin typeface="Lora" pitchFamily="2" charset="0"/>
            </a:endParaRPr>
          </a:p>
        </p:txBody>
      </p:sp>
      <p:pic>
        <p:nvPicPr>
          <p:cNvPr id="3" name="Picture 2">
            <a:extLst>
              <a:ext uri="{FF2B5EF4-FFF2-40B4-BE49-F238E27FC236}">
                <a16:creationId xmlns:a16="http://schemas.microsoft.com/office/drawing/2014/main" id="{35FEA81C-BF0E-AB94-7340-DAC7B5F95B45}"/>
              </a:ext>
            </a:extLst>
          </p:cNvPr>
          <p:cNvPicPr>
            <a:picLocks noChangeAspect="1"/>
          </p:cNvPicPr>
          <p:nvPr/>
        </p:nvPicPr>
        <p:blipFill>
          <a:blip r:embed="rId5" cstate="screen">
            <a:extLst>
              <a:ext uri="{28A0092B-C50C-407E-A947-70E740481C1C}">
                <a14:useLocalDpi xmlns:a14="http://schemas.microsoft.com/office/drawing/2010/main"/>
              </a:ext>
            </a:extLst>
          </a:blip>
          <a:srcRect b="-2"/>
          <a:stretch/>
        </p:blipFill>
        <p:spPr>
          <a:xfrm>
            <a:off x="1976160" y="1571054"/>
            <a:ext cx="3272047" cy="3283631"/>
          </a:xfrm>
          <a:prstGeom prst="ellipse">
            <a:avLst/>
          </a:prstGeom>
          <a:noFill/>
        </p:spPr>
      </p:pic>
      <p:sp>
        <p:nvSpPr>
          <p:cNvPr id="29710" name="Text Placeholder 8">
            <a:extLst>
              <a:ext uri="{FF2B5EF4-FFF2-40B4-BE49-F238E27FC236}">
                <a16:creationId xmlns:a16="http://schemas.microsoft.com/office/drawing/2014/main" id="{6E629D3C-0FBE-7493-824F-83041AC73ADA}"/>
              </a:ext>
            </a:extLst>
          </p:cNvPr>
          <p:cNvSpPr>
            <a:spLocks noGrp="1"/>
          </p:cNvSpPr>
          <p:nvPr>
            <p:ph type="body" sz="quarter" idx="20"/>
          </p:nvPr>
        </p:nvSpPr>
        <p:spPr>
          <a:xfrm>
            <a:off x="7019209" y="5127426"/>
            <a:ext cx="3275013" cy="463550"/>
          </a:xfrm>
        </p:spPr>
        <p:txBody>
          <a:bodyPr/>
          <a:lstStyle/>
          <a:p>
            <a:pPr marL="0" indent="0">
              <a:buNone/>
            </a:pPr>
            <a:r>
              <a:rPr lang="en-US" dirty="0" err="1"/>
              <a:t>Inquinanti</a:t>
            </a:r>
            <a:r>
              <a:rPr lang="en-US" dirty="0"/>
              <a:t> </a:t>
            </a:r>
            <a:r>
              <a:rPr lang="en-US" dirty="0" err="1"/>
              <a:t>interni</a:t>
            </a:r>
            <a:endParaRPr lang="en-US" dirty="0"/>
          </a:p>
        </p:txBody>
      </p:sp>
      <p:sp>
        <p:nvSpPr>
          <p:cNvPr id="29712" name="Text Placeholder 9">
            <a:extLst>
              <a:ext uri="{FF2B5EF4-FFF2-40B4-BE49-F238E27FC236}">
                <a16:creationId xmlns:a16="http://schemas.microsoft.com/office/drawing/2014/main" id="{C6C69EB5-F387-6F41-9ECA-CADF3607A9EA}"/>
              </a:ext>
            </a:extLst>
          </p:cNvPr>
          <p:cNvSpPr>
            <a:spLocks noGrp="1"/>
          </p:cNvSpPr>
          <p:nvPr>
            <p:ph type="body" sz="quarter" idx="21"/>
          </p:nvPr>
        </p:nvSpPr>
        <p:spPr>
          <a:xfrm>
            <a:off x="1976160" y="5127426"/>
            <a:ext cx="3275013" cy="463550"/>
          </a:xfrm>
        </p:spPr>
        <p:txBody>
          <a:bodyPr/>
          <a:lstStyle/>
          <a:p>
            <a:pPr marL="0" indent="0">
              <a:buNone/>
            </a:pPr>
            <a:r>
              <a:rPr lang="en-US" dirty="0" err="1"/>
              <a:t>Inquinanti</a:t>
            </a:r>
            <a:r>
              <a:rPr lang="en-US" dirty="0"/>
              <a:t> </a:t>
            </a:r>
            <a:r>
              <a:rPr lang="en-US" dirty="0" err="1"/>
              <a:t>esterni</a:t>
            </a:r>
            <a:endParaRPr lang="en-US" dirty="0"/>
          </a:p>
        </p:txBody>
      </p:sp>
      <p:pic>
        <p:nvPicPr>
          <p:cNvPr id="6" name="Picture 5">
            <a:extLst>
              <a:ext uri="{FF2B5EF4-FFF2-40B4-BE49-F238E27FC236}">
                <a16:creationId xmlns:a16="http://schemas.microsoft.com/office/drawing/2014/main" id="{6CDB764E-FEF9-6124-C35C-630FC6C62259}"/>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7019209" y="1562382"/>
            <a:ext cx="3272047" cy="3283632"/>
          </a:xfrm>
          <a:prstGeom prst="ellipse">
            <a:avLst/>
          </a:prstGeom>
          <a:noFill/>
        </p:spPr>
      </p:pic>
    </p:spTree>
    <p:custDataLst>
      <p:custData r:id="rId1"/>
      <p:custData r:id="rId2"/>
      <p:tags r:id="rId3"/>
    </p:custDataLst>
    <p:extLst>
      <p:ext uri="{BB962C8B-B14F-4D97-AF65-F5344CB8AC3E}">
        <p14:creationId xmlns:p14="http://schemas.microsoft.com/office/powerpoint/2010/main" val="1661152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Lora" pitchFamily="2" charset="0"/>
              </a:rPr>
              <a:t>Perchè</a:t>
            </a:r>
            <a:r>
              <a:rPr lang="en-GB" dirty="0">
                <a:solidFill>
                  <a:schemeClr val="tx1"/>
                </a:solidFill>
                <a:latin typeface="Lora" pitchFamily="2" charset="0"/>
              </a:rPr>
              <a:t> è </a:t>
            </a:r>
            <a:r>
              <a:rPr lang="en-GB" dirty="0" err="1">
                <a:solidFill>
                  <a:schemeClr val="tx1"/>
                </a:solidFill>
                <a:latin typeface="Lora" pitchFamily="2" charset="0"/>
              </a:rPr>
              <a:t>importante</a:t>
            </a:r>
            <a:r>
              <a:rPr lang="en-GB" dirty="0">
                <a:solidFill>
                  <a:schemeClr val="tx1"/>
                </a:solidFill>
                <a:latin typeface="Lora" pitchFamily="2" charset="0"/>
              </a:rPr>
              <a:t>? - </a:t>
            </a:r>
            <a:r>
              <a:rPr lang="en-GB" dirty="0" err="1">
                <a:solidFill>
                  <a:schemeClr val="tx1"/>
                </a:solidFill>
                <a:latin typeface="Lora" pitchFamily="2" charset="0"/>
              </a:rPr>
              <a:t>Alcuni</a:t>
            </a:r>
            <a:r>
              <a:rPr lang="en-GB" dirty="0">
                <a:solidFill>
                  <a:schemeClr val="tx1"/>
                </a:solidFill>
                <a:latin typeface="Lora" pitchFamily="2" charset="0"/>
              </a:rPr>
              <a:t> numeri</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endParaRPr lang="en-MX" dirty="0"/>
          </a:p>
        </p:txBody>
      </p:sp>
      <p:sp>
        <p:nvSpPr>
          <p:cNvPr id="7" name="TextBox 6">
            <a:extLst>
              <a:ext uri="{FF2B5EF4-FFF2-40B4-BE49-F238E27FC236}">
                <a16:creationId xmlns:a16="http://schemas.microsoft.com/office/drawing/2014/main" id="{4A03050B-A1A2-419C-7B9E-0E23FFDE03FE}"/>
              </a:ext>
            </a:extLst>
          </p:cNvPr>
          <p:cNvSpPr txBox="1"/>
          <p:nvPr/>
        </p:nvSpPr>
        <p:spPr>
          <a:xfrm>
            <a:off x="1308847" y="4516108"/>
            <a:ext cx="2214282" cy="923330"/>
          </a:xfrm>
          <a:prstGeom prst="rect">
            <a:avLst/>
          </a:prstGeom>
          <a:noFill/>
        </p:spPr>
        <p:txBody>
          <a:bodyPr wrap="square">
            <a:spAutoFit/>
          </a:bodyPr>
          <a:lstStyle/>
          <a:p>
            <a:pPr algn="ctr"/>
            <a:r>
              <a:rPr lang="en-GB" sz="1800" b="1" dirty="0">
                <a:effectLst>
                  <a:outerShdw blurRad="38100" dist="38100" dir="2700000" algn="tl">
                    <a:srgbClr val="000000">
                      <a:alpha val="43137"/>
                    </a:srgbClr>
                  </a:outerShdw>
                </a:effectLst>
                <a:latin typeface="Nunito Light" pitchFamily="2" charset="77"/>
              </a:rPr>
              <a:t>7 </a:t>
            </a:r>
            <a:r>
              <a:rPr lang="en-GB" sz="1800" b="1" dirty="0" err="1">
                <a:effectLst>
                  <a:outerShdw blurRad="38100" dist="38100" dir="2700000" algn="tl">
                    <a:srgbClr val="000000">
                      <a:alpha val="43137"/>
                    </a:srgbClr>
                  </a:outerShdw>
                </a:effectLst>
                <a:latin typeface="Nunito Light" pitchFamily="2" charset="77"/>
              </a:rPr>
              <a:t>milioni</a:t>
            </a:r>
            <a:endParaRPr lang="en-GB" b="1" dirty="0">
              <a:effectLst>
                <a:outerShdw blurRad="38100" dist="38100" dir="2700000" algn="tl">
                  <a:srgbClr val="000000">
                    <a:alpha val="43137"/>
                  </a:srgbClr>
                </a:outerShdw>
              </a:effectLst>
              <a:latin typeface="Nunito Light" pitchFamily="2" charset="77"/>
            </a:endParaRPr>
          </a:p>
          <a:p>
            <a:pPr algn="ctr"/>
            <a:r>
              <a:rPr lang="en-GB" sz="1800" b="1" dirty="0">
                <a:solidFill>
                  <a:schemeClr val="accent5"/>
                </a:solidFill>
                <a:latin typeface="Nunito Light" pitchFamily="2" charset="77"/>
              </a:rPr>
              <a:t>di </a:t>
            </a:r>
            <a:r>
              <a:rPr lang="en-GB" sz="1800" b="1" dirty="0" err="1">
                <a:solidFill>
                  <a:schemeClr val="accent5"/>
                </a:solidFill>
                <a:latin typeface="Nunito Light" pitchFamily="2" charset="77"/>
              </a:rPr>
              <a:t>morti</a:t>
            </a:r>
            <a:r>
              <a:rPr lang="en-GB" sz="1800" b="1" dirty="0">
                <a:solidFill>
                  <a:schemeClr val="accent5"/>
                </a:solidFill>
                <a:latin typeface="Nunito Light" pitchFamily="2" charset="77"/>
              </a:rPr>
              <a:t> premature </a:t>
            </a:r>
            <a:r>
              <a:rPr lang="en-GB" sz="1800" b="1" dirty="0" err="1">
                <a:solidFill>
                  <a:schemeClr val="accent5"/>
                </a:solidFill>
                <a:latin typeface="Nunito Light" pitchFamily="2" charset="77"/>
              </a:rPr>
              <a:t>all’anno</a:t>
            </a:r>
            <a:r>
              <a:rPr lang="en-GB" sz="1800" b="1" dirty="0">
                <a:solidFill>
                  <a:schemeClr val="accent5"/>
                </a:solidFill>
                <a:latin typeface="Nunito Light" pitchFamily="2" charset="77"/>
              </a:rPr>
              <a:t> </a:t>
            </a:r>
            <a:r>
              <a:rPr lang="en-GB" sz="1000" dirty="0">
                <a:solidFill>
                  <a:schemeClr val="accent5"/>
                </a:solidFill>
                <a:latin typeface="Nunito Light" pitchFamily="2" charset="77"/>
              </a:rPr>
              <a:t>(</a:t>
            </a:r>
            <a:r>
              <a:rPr lang="en-GB" sz="1000" dirty="0" err="1">
                <a:solidFill>
                  <a:schemeClr val="accent5"/>
                </a:solidFill>
                <a:latin typeface="Nunito Light" pitchFamily="2" charset="77"/>
              </a:rPr>
              <a:t>fonte</a:t>
            </a:r>
            <a:r>
              <a:rPr lang="en-GB" sz="1000" dirty="0">
                <a:solidFill>
                  <a:schemeClr val="accent5"/>
                </a:solidFill>
                <a:latin typeface="Nunito Light" pitchFamily="2" charset="77"/>
              </a:rPr>
              <a:t>: OMS)</a:t>
            </a:r>
            <a:endParaRPr lang="it-IT" sz="1000" dirty="0"/>
          </a:p>
        </p:txBody>
      </p:sp>
      <p:pic>
        <p:nvPicPr>
          <p:cNvPr id="9" name="Picture 8" descr="A map of europe with different states&#10;&#10;Description automatically generated">
            <a:extLst>
              <a:ext uri="{FF2B5EF4-FFF2-40B4-BE49-F238E27FC236}">
                <a16:creationId xmlns:a16="http://schemas.microsoft.com/office/drawing/2014/main" id="{2A23CC1F-1303-E80D-EDF2-CD94281B5E0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56283" y="1394362"/>
            <a:ext cx="2472684" cy="2851384"/>
          </a:xfrm>
          <a:prstGeom prst="rect">
            <a:avLst/>
          </a:prstGeom>
        </p:spPr>
      </p:pic>
      <p:sp>
        <p:nvSpPr>
          <p:cNvPr id="10" name="TextBox 9">
            <a:extLst>
              <a:ext uri="{FF2B5EF4-FFF2-40B4-BE49-F238E27FC236}">
                <a16:creationId xmlns:a16="http://schemas.microsoft.com/office/drawing/2014/main" id="{7FA6E703-EC56-AA1F-95E3-18FED33AD228}"/>
              </a:ext>
            </a:extLst>
          </p:cNvPr>
          <p:cNvSpPr txBox="1"/>
          <p:nvPr/>
        </p:nvSpPr>
        <p:spPr>
          <a:xfrm>
            <a:off x="4942129" y="4540308"/>
            <a:ext cx="2214282" cy="1077218"/>
          </a:xfrm>
          <a:prstGeom prst="rect">
            <a:avLst/>
          </a:prstGeom>
          <a:noFill/>
        </p:spPr>
        <p:txBody>
          <a:bodyPr wrap="square">
            <a:spAutoFit/>
          </a:bodyPr>
          <a:lstStyle/>
          <a:p>
            <a:pPr algn="ctr"/>
            <a:r>
              <a:rPr lang="en-GB" sz="1800" b="1" dirty="0">
                <a:effectLst>
                  <a:outerShdw blurRad="38100" dist="38100" dir="2700000" algn="tl">
                    <a:srgbClr val="000000">
                      <a:alpha val="43137"/>
                    </a:srgbClr>
                  </a:outerShdw>
                </a:effectLst>
                <a:latin typeface="Nunito Light" pitchFamily="2" charset="77"/>
              </a:rPr>
              <a:t>300.000</a:t>
            </a:r>
            <a:endParaRPr lang="en-GB" b="1" dirty="0">
              <a:effectLst>
                <a:outerShdw blurRad="38100" dist="38100" dir="2700000" algn="tl">
                  <a:srgbClr val="000000">
                    <a:alpha val="43137"/>
                  </a:srgbClr>
                </a:outerShdw>
              </a:effectLst>
              <a:latin typeface="Nunito Light" pitchFamily="2" charset="77"/>
            </a:endParaRPr>
          </a:p>
          <a:p>
            <a:pPr algn="ctr"/>
            <a:r>
              <a:rPr lang="en-GB" sz="1800" b="1" dirty="0" err="1">
                <a:solidFill>
                  <a:schemeClr val="accent5"/>
                </a:solidFill>
                <a:latin typeface="Nunito Light" pitchFamily="2" charset="77"/>
              </a:rPr>
              <a:t>morti</a:t>
            </a:r>
            <a:r>
              <a:rPr lang="en-GB" sz="1800" b="1" dirty="0">
                <a:solidFill>
                  <a:schemeClr val="accent5"/>
                </a:solidFill>
                <a:latin typeface="Nunito Light" pitchFamily="2" charset="77"/>
              </a:rPr>
              <a:t> premature </a:t>
            </a:r>
            <a:r>
              <a:rPr lang="en-GB" sz="1800" b="1" dirty="0" err="1">
                <a:solidFill>
                  <a:schemeClr val="accent5"/>
                </a:solidFill>
                <a:latin typeface="Nunito Light" pitchFamily="2" charset="77"/>
              </a:rPr>
              <a:t>all’anno</a:t>
            </a:r>
            <a:endParaRPr lang="en-GB" b="1" dirty="0">
              <a:solidFill>
                <a:schemeClr val="accent5"/>
              </a:solidFill>
              <a:latin typeface="Nunito Light" pitchFamily="2" charset="77"/>
            </a:endParaRPr>
          </a:p>
          <a:p>
            <a:pPr algn="ctr"/>
            <a:r>
              <a:rPr lang="en-GB" sz="1000" dirty="0">
                <a:solidFill>
                  <a:schemeClr val="accent5"/>
                </a:solidFill>
                <a:latin typeface="Nunito Light" pitchFamily="2" charset="77"/>
              </a:rPr>
              <a:t>(</a:t>
            </a:r>
            <a:r>
              <a:rPr lang="en-GB" sz="1000" dirty="0" err="1">
                <a:solidFill>
                  <a:schemeClr val="accent5"/>
                </a:solidFill>
                <a:latin typeface="Nunito Light" pitchFamily="2" charset="77"/>
              </a:rPr>
              <a:t>fonte</a:t>
            </a:r>
            <a:r>
              <a:rPr lang="en-GB" sz="1000" dirty="0">
                <a:solidFill>
                  <a:schemeClr val="accent5"/>
                </a:solidFill>
                <a:latin typeface="Nunito Light" pitchFamily="2" charset="77"/>
              </a:rPr>
              <a:t>: </a:t>
            </a:r>
            <a:r>
              <a:rPr lang="en-GB" sz="1000" dirty="0" err="1">
                <a:solidFill>
                  <a:schemeClr val="accent5"/>
                </a:solidFill>
                <a:latin typeface="Nunito Light" pitchFamily="2" charset="77"/>
              </a:rPr>
              <a:t>Commissione</a:t>
            </a:r>
            <a:r>
              <a:rPr lang="en-GB" sz="1000" dirty="0">
                <a:solidFill>
                  <a:schemeClr val="accent5"/>
                </a:solidFill>
                <a:latin typeface="Nunito Light" pitchFamily="2" charset="77"/>
              </a:rPr>
              <a:t> </a:t>
            </a:r>
            <a:r>
              <a:rPr lang="en-GB" sz="1000" dirty="0" err="1">
                <a:solidFill>
                  <a:schemeClr val="accent5"/>
                </a:solidFill>
                <a:latin typeface="Nunito Light" pitchFamily="2" charset="77"/>
              </a:rPr>
              <a:t>Europea</a:t>
            </a:r>
            <a:r>
              <a:rPr lang="en-GB" sz="1000" dirty="0">
                <a:solidFill>
                  <a:schemeClr val="accent5"/>
                </a:solidFill>
                <a:latin typeface="Nunito Light" pitchFamily="2" charset="77"/>
              </a:rPr>
              <a:t>)</a:t>
            </a:r>
            <a:endParaRPr lang="it-IT" sz="1000" dirty="0"/>
          </a:p>
        </p:txBody>
      </p:sp>
      <p:pic>
        <p:nvPicPr>
          <p:cNvPr id="12" name="Picture 11" descr="A map of italy with a flag&#10;&#10;Description automatically generated">
            <a:extLst>
              <a:ext uri="{FF2B5EF4-FFF2-40B4-BE49-F238E27FC236}">
                <a16:creationId xmlns:a16="http://schemas.microsoft.com/office/drawing/2014/main" id="{96D385BC-D90E-3E79-EB47-B9F50EBBBE5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637133" y="1824001"/>
            <a:ext cx="2472322" cy="2472322"/>
          </a:xfrm>
          <a:prstGeom prst="rect">
            <a:avLst/>
          </a:prstGeom>
        </p:spPr>
      </p:pic>
      <p:sp>
        <p:nvSpPr>
          <p:cNvPr id="13" name="TextBox 12">
            <a:extLst>
              <a:ext uri="{FF2B5EF4-FFF2-40B4-BE49-F238E27FC236}">
                <a16:creationId xmlns:a16="http://schemas.microsoft.com/office/drawing/2014/main" id="{290C21D1-128A-107D-8C3F-047B9F5B1B0F}"/>
              </a:ext>
            </a:extLst>
          </p:cNvPr>
          <p:cNvSpPr txBox="1"/>
          <p:nvPr/>
        </p:nvSpPr>
        <p:spPr>
          <a:xfrm>
            <a:off x="8766153" y="4540308"/>
            <a:ext cx="2214282" cy="1231106"/>
          </a:xfrm>
          <a:prstGeom prst="rect">
            <a:avLst/>
          </a:prstGeom>
          <a:noFill/>
        </p:spPr>
        <p:txBody>
          <a:bodyPr wrap="square">
            <a:spAutoFit/>
          </a:bodyPr>
          <a:lstStyle/>
          <a:p>
            <a:pPr algn="ctr"/>
            <a:r>
              <a:rPr lang="en-GB" sz="1800" b="1" dirty="0">
                <a:effectLst>
                  <a:outerShdw blurRad="38100" dist="38100" dir="2700000" algn="tl">
                    <a:srgbClr val="000000">
                      <a:alpha val="43137"/>
                    </a:srgbClr>
                  </a:outerShdw>
                </a:effectLst>
                <a:latin typeface="Nunito Light" pitchFamily="2" charset="77"/>
              </a:rPr>
              <a:t>50.000-80.000</a:t>
            </a:r>
            <a:endParaRPr lang="en-GB" b="1" dirty="0">
              <a:effectLst>
                <a:outerShdw blurRad="38100" dist="38100" dir="2700000" algn="tl">
                  <a:srgbClr val="000000">
                    <a:alpha val="43137"/>
                  </a:srgbClr>
                </a:outerShdw>
              </a:effectLst>
              <a:latin typeface="Nunito Light" pitchFamily="2" charset="77"/>
            </a:endParaRPr>
          </a:p>
          <a:p>
            <a:pPr algn="ctr"/>
            <a:r>
              <a:rPr lang="en-GB" sz="1800" b="1" dirty="0" err="1">
                <a:solidFill>
                  <a:schemeClr val="accent5"/>
                </a:solidFill>
                <a:latin typeface="Nunito Light" pitchFamily="2" charset="77"/>
              </a:rPr>
              <a:t>morti</a:t>
            </a:r>
            <a:r>
              <a:rPr lang="en-GB" sz="1800" b="1" dirty="0">
                <a:solidFill>
                  <a:schemeClr val="accent5"/>
                </a:solidFill>
                <a:latin typeface="Nunito Light" pitchFamily="2" charset="77"/>
              </a:rPr>
              <a:t> premature </a:t>
            </a:r>
            <a:r>
              <a:rPr lang="en-GB" sz="1800" b="1" dirty="0" err="1">
                <a:solidFill>
                  <a:schemeClr val="accent5"/>
                </a:solidFill>
                <a:latin typeface="Nunito Light" pitchFamily="2" charset="77"/>
              </a:rPr>
              <a:t>all’anno</a:t>
            </a:r>
            <a:endParaRPr lang="en-GB" b="1" dirty="0">
              <a:solidFill>
                <a:schemeClr val="accent5"/>
              </a:solidFill>
              <a:latin typeface="Nunito Light" pitchFamily="2" charset="77"/>
            </a:endParaRPr>
          </a:p>
          <a:p>
            <a:pPr algn="ctr"/>
            <a:r>
              <a:rPr lang="it-IT" sz="1000" dirty="0">
                <a:solidFill>
                  <a:schemeClr val="accent5"/>
                </a:solidFill>
                <a:latin typeface="Nunito Light" pitchFamily="2" charset="77"/>
              </a:rPr>
              <a:t>(fonte: Società Italiana di Medicina Ambientale)</a:t>
            </a:r>
            <a:endParaRPr lang="it-IT" sz="1000" dirty="0"/>
          </a:p>
        </p:txBody>
      </p:sp>
      <p:pic>
        <p:nvPicPr>
          <p:cNvPr id="17" name="Picture 16" descr="A planet earth with continents and water&#10;&#10;Description automatically generated">
            <a:extLst>
              <a:ext uri="{FF2B5EF4-FFF2-40B4-BE49-F238E27FC236}">
                <a16:creationId xmlns:a16="http://schemas.microsoft.com/office/drawing/2014/main" id="{E3EBB65A-0BF8-8E86-8C2F-666ED940CB9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1446" y="1283092"/>
            <a:ext cx="3585458" cy="3585458"/>
          </a:xfrm>
          <a:prstGeom prst="rect">
            <a:avLst/>
          </a:prstGeom>
        </p:spPr>
      </p:pic>
    </p:spTree>
    <p:custDataLst>
      <p:custData r:id="rId1"/>
      <p:custData r:id="rId2"/>
      <p:tags r:id="rId3"/>
    </p:custDataLst>
    <p:extLst>
      <p:ext uri="{BB962C8B-B14F-4D97-AF65-F5344CB8AC3E}">
        <p14:creationId xmlns:p14="http://schemas.microsoft.com/office/powerpoint/2010/main" val="1223829925"/>
      </p:ext>
    </p:extLst>
  </p:cSld>
  <p:clrMapOvr>
    <a:masterClrMapping/>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Qual è il </a:t>
            </a:r>
            <a:r>
              <a:rPr lang="en-GB" dirty="0" err="1">
                <a:solidFill>
                  <a:schemeClr val="tx1"/>
                </a:solidFill>
                <a:latin typeface="Lora" pitchFamily="2" charset="0"/>
              </a:rPr>
              <a:t>paradosso</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sp>
        <p:nvSpPr>
          <p:cNvPr id="7" name="TextBox 6">
            <a:extLst>
              <a:ext uri="{FF2B5EF4-FFF2-40B4-BE49-F238E27FC236}">
                <a16:creationId xmlns:a16="http://schemas.microsoft.com/office/drawing/2014/main" id="{4A03050B-A1A2-419C-7B9E-0E23FFDE03FE}"/>
              </a:ext>
            </a:extLst>
          </p:cNvPr>
          <p:cNvSpPr txBox="1"/>
          <p:nvPr/>
        </p:nvSpPr>
        <p:spPr>
          <a:xfrm>
            <a:off x="914402" y="4293362"/>
            <a:ext cx="2148571" cy="923330"/>
          </a:xfrm>
          <a:prstGeom prst="rect">
            <a:avLst/>
          </a:prstGeom>
          <a:noFill/>
        </p:spPr>
        <p:txBody>
          <a:bodyPr wrap="square">
            <a:spAutoFit/>
          </a:bodyPr>
          <a:lstStyle/>
          <a:p>
            <a:pPr algn="ctr"/>
            <a:r>
              <a:rPr lang="en-GB" sz="1800" dirty="0" err="1">
                <a:effectLst>
                  <a:outerShdw blurRad="38100" dist="38100" dir="2700000" algn="tl">
                    <a:srgbClr val="000000">
                      <a:alpha val="43137"/>
                    </a:srgbClr>
                  </a:outerShdw>
                </a:effectLst>
                <a:latin typeface="Nunito Light" pitchFamily="2" charset="77"/>
              </a:rPr>
              <a:t>Mangiamo</a:t>
            </a:r>
            <a:r>
              <a:rPr lang="en-GB" sz="1800" b="1" dirty="0">
                <a:effectLst>
                  <a:outerShdw blurRad="38100" dist="38100" dir="2700000" algn="tl">
                    <a:srgbClr val="000000">
                      <a:alpha val="43137"/>
                    </a:srgbClr>
                  </a:outerShdw>
                </a:effectLst>
                <a:latin typeface="Nunito Light" pitchFamily="2" charset="77"/>
              </a:rPr>
              <a:t> </a:t>
            </a:r>
            <a:r>
              <a:rPr lang="en-GB" sz="1800" b="1" u="sng" dirty="0">
                <a:effectLst>
                  <a:outerShdw blurRad="38100" dist="38100" dir="2700000" algn="tl">
                    <a:srgbClr val="000000">
                      <a:alpha val="43137"/>
                    </a:srgbClr>
                  </a:outerShdw>
                </a:effectLst>
                <a:latin typeface="Nunito Light" pitchFamily="2" charset="77"/>
              </a:rPr>
              <a:t>2-4 kg </a:t>
            </a:r>
            <a:r>
              <a:rPr lang="en-GB" sz="1800" dirty="0">
                <a:effectLst>
                  <a:outerShdw blurRad="38100" dist="38100" dir="2700000" algn="tl">
                    <a:srgbClr val="000000">
                      <a:alpha val="43137"/>
                    </a:srgbClr>
                  </a:outerShdw>
                </a:effectLst>
                <a:latin typeface="Nunito Light" pitchFamily="2" charset="77"/>
              </a:rPr>
              <a:t>di </a:t>
            </a:r>
            <a:r>
              <a:rPr lang="en-GB" sz="1800" dirty="0" err="1">
                <a:effectLst>
                  <a:outerShdw blurRad="38100" dist="38100" dir="2700000" algn="tl">
                    <a:srgbClr val="000000">
                      <a:alpha val="43137"/>
                    </a:srgbClr>
                  </a:outerShdw>
                </a:effectLst>
                <a:latin typeface="Nunito Light" pitchFamily="2" charset="77"/>
              </a:rPr>
              <a:t>alimenti</a:t>
            </a:r>
            <a:endParaRPr lang="en-GB" dirty="0">
              <a:effectLst>
                <a:outerShdw blurRad="38100" dist="38100" dir="2700000" algn="tl">
                  <a:srgbClr val="000000">
                    <a:alpha val="43137"/>
                  </a:srgbClr>
                </a:outerShdw>
              </a:effectLst>
              <a:latin typeface="Nunito Light" pitchFamily="2" charset="77"/>
            </a:endParaRPr>
          </a:p>
          <a:p>
            <a:pPr algn="ctr"/>
            <a:r>
              <a:rPr lang="en-GB" sz="1800" dirty="0">
                <a:effectLst>
                  <a:outerShdw blurRad="38100" dist="38100" dir="2700000" algn="tl">
                    <a:srgbClr val="000000">
                      <a:alpha val="43137"/>
                    </a:srgbClr>
                  </a:outerShdw>
                </a:effectLst>
                <a:latin typeface="Nunito Light" pitchFamily="2" charset="77"/>
              </a:rPr>
              <a:t>al </a:t>
            </a:r>
            <a:r>
              <a:rPr lang="en-GB" sz="1800" dirty="0" err="1">
                <a:effectLst>
                  <a:outerShdw blurRad="38100" dist="38100" dir="2700000" algn="tl">
                    <a:srgbClr val="000000">
                      <a:alpha val="43137"/>
                    </a:srgbClr>
                  </a:outerShdw>
                </a:effectLst>
                <a:latin typeface="Nunito Light" pitchFamily="2" charset="77"/>
              </a:rPr>
              <a:t>giorno</a:t>
            </a:r>
            <a:endParaRPr lang="it-IT" sz="1000" dirty="0"/>
          </a:p>
        </p:txBody>
      </p:sp>
      <p:pic>
        <p:nvPicPr>
          <p:cNvPr id="4" name="Picture 3" descr="A cheeseburger with a black background&#10;&#10;Description automatically generated">
            <a:extLst>
              <a:ext uri="{FF2B5EF4-FFF2-40B4-BE49-F238E27FC236}">
                <a16:creationId xmlns:a16="http://schemas.microsoft.com/office/drawing/2014/main" id="{C2300DBC-56D2-D932-B564-3B303A1F9CC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1399" y="2177967"/>
            <a:ext cx="1832801" cy="1832801"/>
          </a:xfrm>
          <a:prstGeom prst="rect">
            <a:avLst/>
          </a:prstGeom>
        </p:spPr>
      </p:pic>
      <p:pic>
        <p:nvPicPr>
          <p:cNvPr id="8" name="Picture 7" descr="A bowl of vegetables and greens&#10;&#10;Description automatically generated">
            <a:extLst>
              <a:ext uri="{FF2B5EF4-FFF2-40B4-BE49-F238E27FC236}">
                <a16:creationId xmlns:a16="http://schemas.microsoft.com/office/drawing/2014/main" id="{CB594E3B-6D01-1690-9F71-DD3E4FBB5F1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42959" y="2116625"/>
            <a:ext cx="1887073" cy="1887073"/>
          </a:xfrm>
          <a:prstGeom prst="rect">
            <a:avLst/>
          </a:prstGeom>
        </p:spPr>
      </p:pic>
      <p:sp>
        <p:nvSpPr>
          <p:cNvPr id="11" name="Multiplication Sign 10">
            <a:extLst>
              <a:ext uri="{FF2B5EF4-FFF2-40B4-BE49-F238E27FC236}">
                <a16:creationId xmlns:a16="http://schemas.microsoft.com/office/drawing/2014/main" id="{E63FDBBA-D85B-DEE8-259F-F9D57CFF6C1B}"/>
              </a:ext>
            </a:extLst>
          </p:cNvPr>
          <p:cNvSpPr/>
          <p:nvPr/>
        </p:nvSpPr>
        <p:spPr>
          <a:xfrm>
            <a:off x="-53197" y="1860708"/>
            <a:ext cx="2639583" cy="2545056"/>
          </a:xfrm>
          <a:prstGeom prst="mathMultiply">
            <a:avLst>
              <a:gd name="adj1" fmla="val 5422"/>
            </a:avLst>
          </a:prstGeom>
          <a:solidFill>
            <a:schemeClr val="accent5"/>
          </a:solidFill>
          <a:ln w="2346" cap="flat">
            <a:solidFill>
              <a:schemeClr val="accent5"/>
            </a:solidFill>
            <a:prstDash val="solid"/>
            <a:miter/>
          </a:ln>
        </p:spPr>
        <p:txBody>
          <a:bodyPr rtlCol="0" anchor="ctr"/>
          <a:lstStyle/>
          <a:p>
            <a:pPr algn="l"/>
            <a:endParaRPr lang="it-IT"/>
          </a:p>
        </p:txBody>
      </p:sp>
      <p:pic>
        <p:nvPicPr>
          <p:cNvPr id="15" name="Picture 14" descr="A blue bottle with a white label&#10;&#10;Description automatically generated">
            <a:extLst>
              <a:ext uri="{FF2B5EF4-FFF2-40B4-BE49-F238E27FC236}">
                <a16:creationId xmlns:a16="http://schemas.microsoft.com/office/drawing/2014/main" id="{57E25CCA-EF3E-6086-168C-F0EF1453314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96000" y="1860708"/>
            <a:ext cx="1887073" cy="1887073"/>
          </a:xfrm>
          <a:prstGeom prst="rect">
            <a:avLst/>
          </a:prstGeom>
        </p:spPr>
      </p:pic>
      <p:pic>
        <p:nvPicPr>
          <p:cNvPr id="17" name="Picture 16" descr="A bottle with a hat&#10;&#10;Description automatically generated">
            <a:extLst>
              <a:ext uri="{FF2B5EF4-FFF2-40B4-BE49-F238E27FC236}">
                <a16:creationId xmlns:a16="http://schemas.microsoft.com/office/drawing/2014/main" id="{34529ABA-41DC-A77F-04CF-17A7F40ECC6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169300" y="1697103"/>
            <a:ext cx="2214282" cy="2214282"/>
          </a:xfrm>
          <a:prstGeom prst="rect">
            <a:avLst/>
          </a:prstGeom>
        </p:spPr>
      </p:pic>
      <p:sp>
        <p:nvSpPr>
          <p:cNvPr id="18" name="Multiplication Sign 17">
            <a:extLst>
              <a:ext uri="{FF2B5EF4-FFF2-40B4-BE49-F238E27FC236}">
                <a16:creationId xmlns:a16="http://schemas.microsoft.com/office/drawing/2014/main" id="{81A16DB8-EFAA-D185-1D8F-5F907538A4A7}"/>
              </a:ext>
            </a:extLst>
          </p:cNvPr>
          <p:cNvSpPr/>
          <p:nvPr/>
        </p:nvSpPr>
        <p:spPr>
          <a:xfrm>
            <a:off x="3956649" y="1748306"/>
            <a:ext cx="2639583" cy="2545056"/>
          </a:xfrm>
          <a:prstGeom prst="mathMultiply">
            <a:avLst>
              <a:gd name="adj1" fmla="val 5422"/>
            </a:avLst>
          </a:prstGeom>
          <a:solidFill>
            <a:schemeClr val="accent5"/>
          </a:solidFill>
          <a:ln w="2346" cap="flat">
            <a:solidFill>
              <a:schemeClr val="accent5"/>
            </a:solidFill>
            <a:prstDash val="solid"/>
            <a:miter/>
          </a:ln>
        </p:spPr>
        <p:txBody>
          <a:bodyPr rtlCol="0" anchor="ctr"/>
          <a:lstStyle/>
          <a:p>
            <a:pPr algn="l"/>
            <a:endParaRPr lang="it-IT"/>
          </a:p>
        </p:txBody>
      </p:sp>
      <p:sp>
        <p:nvSpPr>
          <p:cNvPr id="19" name="TextBox 18">
            <a:extLst>
              <a:ext uri="{FF2B5EF4-FFF2-40B4-BE49-F238E27FC236}">
                <a16:creationId xmlns:a16="http://schemas.microsoft.com/office/drawing/2014/main" id="{B11DA52B-30C3-372B-8555-EC8765C81FBF}"/>
              </a:ext>
            </a:extLst>
          </p:cNvPr>
          <p:cNvSpPr txBox="1"/>
          <p:nvPr/>
        </p:nvSpPr>
        <p:spPr>
          <a:xfrm>
            <a:off x="5131808" y="4299785"/>
            <a:ext cx="2148571" cy="923330"/>
          </a:xfrm>
          <a:prstGeom prst="rect">
            <a:avLst/>
          </a:prstGeom>
          <a:noFill/>
        </p:spPr>
        <p:txBody>
          <a:bodyPr wrap="square">
            <a:spAutoFit/>
          </a:bodyPr>
          <a:lstStyle/>
          <a:p>
            <a:pPr algn="ctr"/>
            <a:r>
              <a:rPr lang="en-GB" sz="1800" dirty="0" err="1">
                <a:effectLst>
                  <a:outerShdw blurRad="38100" dist="38100" dir="2700000" algn="tl">
                    <a:srgbClr val="000000">
                      <a:alpha val="43137"/>
                    </a:srgbClr>
                  </a:outerShdw>
                </a:effectLst>
                <a:latin typeface="Nunito Light" pitchFamily="2" charset="77"/>
              </a:rPr>
              <a:t>Beviamo</a:t>
            </a:r>
            <a:r>
              <a:rPr lang="en-GB" sz="1800" dirty="0">
                <a:effectLst>
                  <a:outerShdw blurRad="38100" dist="38100" dir="2700000" algn="tl">
                    <a:srgbClr val="000000">
                      <a:alpha val="43137"/>
                    </a:srgbClr>
                  </a:outerShdw>
                </a:effectLst>
                <a:latin typeface="Nunito Light" pitchFamily="2" charset="77"/>
              </a:rPr>
              <a:t> </a:t>
            </a:r>
            <a:r>
              <a:rPr lang="en-GB" sz="1800" b="1" u="sng" dirty="0">
                <a:effectLst>
                  <a:outerShdw blurRad="38100" dist="38100" dir="2700000" algn="tl">
                    <a:srgbClr val="000000">
                      <a:alpha val="43137"/>
                    </a:srgbClr>
                  </a:outerShdw>
                </a:effectLst>
                <a:latin typeface="Nunito Light" pitchFamily="2" charset="77"/>
              </a:rPr>
              <a:t>1,5-3 </a:t>
            </a:r>
            <a:r>
              <a:rPr lang="en-GB" sz="1800" b="1" u="sng" dirty="0" err="1">
                <a:effectLst>
                  <a:outerShdw blurRad="38100" dist="38100" dir="2700000" algn="tl">
                    <a:srgbClr val="000000">
                      <a:alpha val="43137"/>
                    </a:srgbClr>
                  </a:outerShdw>
                </a:effectLst>
                <a:latin typeface="Nunito Light" pitchFamily="2" charset="77"/>
              </a:rPr>
              <a:t>litri</a:t>
            </a:r>
            <a:endParaRPr lang="en-GB" b="1" u="sng" dirty="0">
              <a:effectLst>
                <a:outerShdw blurRad="38100" dist="38100" dir="2700000" algn="tl">
                  <a:srgbClr val="000000">
                    <a:alpha val="43137"/>
                  </a:srgbClr>
                </a:outerShdw>
              </a:effectLst>
              <a:latin typeface="Nunito Light" pitchFamily="2" charset="77"/>
            </a:endParaRPr>
          </a:p>
          <a:p>
            <a:pPr algn="ctr"/>
            <a:r>
              <a:rPr lang="en-GB" sz="1800" dirty="0">
                <a:effectLst>
                  <a:outerShdw blurRad="38100" dist="38100" dir="2700000" algn="tl">
                    <a:srgbClr val="000000">
                      <a:alpha val="43137"/>
                    </a:srgbClr>
                  </a:outerShdw>
                </a:effectLst>
                <a:latin typeface="Nunito Light" pitchFamily="2" charset="77"/>
              </a:rPr>
              <a:t>di </a:t>
            </a:r>
            <a:r>
              <a:rPr lang="en-GB" sz="1800" dirty="0" err="1">
                <a:effectLst>
                  <a:outerShdw blurRad="38100" dist="38100" dir="2700000" algn="tl">
                    <a:srgbClr val="000000">
                      <a:alpha val="43137"/>
                    </a:srgbClr>
                  </a:outerShdw>
                </a:effectLst>
                <a:latin typeface="Nunito Light" pitchFamily="2" charset="77"/>
              </a:rPr>
              <a:t>acqua</a:t>
            </a:r>
            <a:endParaRPr lang="en-GB" dirty="0">
              <a:effectLst>
                <a:outerShdw blurRad="38100" dist="38100" dir="2700000" algn="tl">
                  <a:srgbClr val="000000">
                    <a:alpha val="43137"/>
                  </a:srgbClr>
                </a:outerShdw>
              </a:effectLst>
              <a:latin typeface="Nunito Light" pitchFamily="2" charset="77"/>
            </a:endParaRPr>
          </a:p>
          <a:p>
            <a:pPr algn="ctr"/>
            <a:r>
              <a:rPr lang="en-GB" sz="1800" dirty="0">
                <a:effectLst>
                  <a:outerShdw blurRad="38100" dist="38100" dir="2700000" algn="tl">
                    <a:srgbClr val="000000">
                      <a:alpha val="43137"/>
                    </a:srgbClr>
                  </a:outerShdw>
                </a:effectLst>
                <a:latin typeface="Nunito Light" pitchFamily="2" charset="77"/>
              </a:rPr>
              <a:t>al </a:t>
            </a:r>
            <a:r>
              <a:rPr lang="en-GB" sz="1800" dirty="0" err="1">
                <a:effectLst>
                  <a:outerShdw blurRad="38100" dist="38100" dir="2700000" algn="tl">
                    <a:srgbClr val="000000">
                      <a:alpha val="43137"/>
                    </a:srgbClr>
                  </a:outerShdw>
                </a:effectLst>
                <a:latin typeface="Nunito Light" pitchFamily="2" charset="77"/>
              </a:rPr>
              <a:t>giorno</a:t>
            </a:r>
            <a:endParaRPr lang="it-IT" sz="1000" dirty="0"/>
          </a:p>
        </p:txBody>
      </p:sp>
      <p:pic>
        <p:nvPicPr>
          <p:cNvPr id="21" name="Picture 20" descr="A person with a lungs&#10;&#10;Description automatically generated with medium confidence">
            <a:extLst>
              <a:ext uri="{FF2B5EF4-FFF2-40B4-BE49-F238E27FC236}">
                <a16:creationId xmlns:a16="http://schemas.microsoft.com/office/drawing/2014/main" id="{C3E9F13E-C092-95FB-C202-C7BDDE8A58D2}"/>
              </a:ext>
            </a:extLst>
          </p:cNvPr>
          <p:cNvPicPr>
            <a:picLocks noChangeAspect="1"/>
          </p:cNvPicPr>
          <p:nvPr/>
        </p:nvPicPr>
        <p:blipFill>
          <a:blip r:embed="rId9"/>
          <a:stretch>
            <a:fillRect/>
          </a:stretch>
        </p:blipFill>
        <p:spPr>
          <a:xfrm>
            <a:off x="8310282" y="1014122"/>
            <a:ext cx="3279240" cy="3279240"/>
          </a:xfrm>
          <a:prstGeom prst="rect">
            <a:avLst/>
          </a:prstGeom>
        </p:spPr>
      </p:pic>
      <p:sp>
        <p:nvSpPr>
          <p:cNvPr id="22" name="TextBox 21">
            <a:extLst>
              <a:ext uri="{FF2B5EF4-FFF2-40B4-BE49-F238E27FC236}">
                <a16:creationId xmlns:a16="http://schemas.microsoft.com/office/drawing/2014/main" id="{BBC0E892-3C91-0CF8-182E-15BF03C42F05}"/>
              </a:ext>
            </a:extLst>
          </p:cNvPr>
          <p:cNvSpPr txBox="1"/>
          <p:nvPr/>
        </p:nvSpPr>
        <p:spPr>
          <a:xfrm>
            <a:off x="8682274" y="4299785"/>
            <a:ext cx="2341914" cy="923330"/>
          </a:xfrm>
          <a:prstGeom prst="rect">
            <a:avLst/>
          </a:prstGeom>
          <a:noFill/>
        </p:spPr>
        <p:txBody>
          <a:bodyPr wrap="square">
            <a:spAutoFit/>
          </a:bodyPr>
          <a:lstStyle/>
          <a:p>
            <a:pPr algn="ctr"/>
            <a:r>
              <a:rPr lang="en-GB" sz="1800" dirty="0" err="1">
                <a:effectLst>
                  <a:outerShdw blurRad="38100" dist="38100" dir="2700000" algn="tl">
                    <a:srgbClr val="000000">
                      <a:alpha val="43137"/>
                    </a:srgbClr>
                  </a:outerShdw>
                </a:effectLst>
                <a:latin typeface="Nunito Light" pitchFamily="2" charset="77"/>
              </a:rPr>
              <a:t>Respiriamo</a:t>
            </a:r>
            <a:r>
              <a:rPr lang="en-GB" sz="1800" dirty="0">
                <a:effectLst>
                  <a:outerShdw blurRad="38100" dist="38100" dir="2700000" algn="tl">
                    <a:srgbClr val="000000">
                      <a:alpha val="43137"/>
                    </a:srgbClr>
                  </a:outerShdw>
                </a:effectLst>
                <a:latin typeface="Nunito Light" pitchFamily="2" charset="77"/>
              </a:rPr>
              <a:t> </a:t>
            </a:r>
            <a:r>
              <a:rPr lang="en-GB" sz="1800" b="1" u="sng" dirty="0">
                <a:effectLst>
                  <a:outerShdw blurRad="38100" dist="38100" dir="2700000" algn="tl">
                    <a:srgbClr val="000000">
                      <a:alpha val="43137"/>
                    </a:srgbClr>
                  </a:outerShdw>
                </a:effectLst>
                <a:latin typeface="Nunito Light" pitchFamily="2" charset="77"/>
              </a:rPr>
              <a:t>14-15 kg</a:t>
            </a:r>
            <a:endParaRPr lang="en-GB" b="1" u="sng" dirty="0">
              <a:effectLst>
                <a:outerShdw blurRad="38100" dist="38100" dir="2700000" algn="tl">
                  <a:srgbClr val="000000">
                    <a:alpha val="43137"/>
                  </a:srgbClr>
                </a:outerShdw>
              </a:effectLst>
              <a:latin typeface="Nunito Light" pitchFamily="2" charset="77"/>
            </a:endParaRPr>
          </a:p>
          <a:p>
            <a:pPr algn="ctr"/>
            <a:r>
              <a:rPr lang="en-GB" sz="1800" dirty="0">
                <a:effectLst>
                  <a:outerShdw blurRad="38100" dist="38100" dir="2700000" algn="tl">
                    <a:srgbClr val="000000">
                      <a:alpha val="43137"/>
                    </a:srgbClr>
                  </a:outerShdw>
                </a:effectLst>
                <a:latin typeface="Nunito Light" pitchFamily="2" charset="77"/>
              </a:rPr>
              <a:t>di aria</a:t>
            </a:r>
            <a:endParaRPr lang="en-GB" dirty="0">
              <a:effectLst>
                <a:outerShdw blurRad="38100" dist="38100" dir="2700000" algn="tl">
                  <a:srgbClr val="000000">
                    <a:alpha val="43137"/>
                  </a:srgbClr>
                </a:outerShdw>
              </a:effectLst>
              <a:latin typeface="Nunito Light" pitchFamily="2" charset="77"/>
            </a:endParaRPr>
          </a:p>
          <a:p>
            <a:pPr algn="ctr"/>
            <a:r>
              <a:rPr lang="en-GB" sz="1800" dirty="0">
                <a:effectLst>
                  <a:outerShdw blurRad="38100" dist="38100" dir="2700000" algn="tl">
                    <a:srgbClr val="000000">
                      <a:alpha val="43137"/>
                    </a:srgbClr>
                  </a:outerShdw>
                </a:effectLst>
                <a:latin typeface="Nunito Light" pitchFamily="2" charset="77"/>
              </a:rPr>
              <a:t>al </a:t>
            </a:r>
            <a:r>
              <a:rPr lang="en-GB" sz="1800" dirty="0" err="1">
                <a:effectLst>
                  <a:outerShdw blurRad="38100" dist="38100" dir="2700000" algn="tl">
                    <a:srgbClr val="000000">
                      <a:alpha val="43137"/>
                    </a:srgbClr>
                  </a:outerShdw>
                </a:effectLst>
                <a:latin typeface="Nunito Light" pitchFamily="2" charset="77"/>
              </a:rPr>
              <a:t>giorno</a:t>
            </a:r>
            <a:endParaRPr lang="it-IT" sz="1000" dirty="0"/>
          </a:p>
        </p:txBody>
      </p:sp>
      <p:sp>
        <p:nvSpPr>
          <p:cNvPr id="23" name="TextBox 22">
            <a:extLst>
              <a:ext uri="{FF2B5EF4-FFF2-40B4-BE49-F238E27FC236}">
                <a16:creationId xmlns:a16="http://schemas.microsoft.com/office/drawing/2014/main" id="{3374DE0C-B5F1-042C-8ECF-B5C086195D02}"/>
              </a:ext>
            </a:extLst>
          </p:cNvPr>
          <p:cNvSpPr txBox="1"/>
          <p:nvPr/>
        </p:nvSpPr>
        <p:spPr>
          <a:xfrm>
            <a:off x="8174759" y="5443768"/>
            <a:ext cx="3356944" cy="400110"/>
          </a:xfrm>
          <a:prstGeom prst="rect">
            <a:avLst/>
          </a:prstGeom>
          <a:noFill/>
        </p:spPr>
        <p:txBody>
          <a:bodyPr wrap="square">
            <a:spAutoFit/>
          </a:bodyPr>
          <a:lstStyle/>
          <a:p>
            <a:pPr algn="ctr"/>
            <a:r>
              <a:rPr lang="it-IT" sz="2000" b="1" dirty="0">
                <a:solidFill>
                  <a:schemeClr val="accent5"/>
                </a:solidFill>
                <a:latin typeface="Nunito Light" pitchFamily="2" charset="0"/>
              </a:rPr>
              <a:t>... ma nessuno ne parla!!!</a:t>
            </a:r>
          </a:p>
        </p:txBody>
      </p:sp>
      <p:sp>
        <p:nvSpPr>
          <p:cNvPr id="25" name="TextBox 24">
            <a:extLst>
              <a:ext uri="{FF2B5EF4-FFF2-40B4-BE49-F238E27FC236}">
                <a16:creationId xmlns:a16="http://schemas.microsoft.com/office/drawing/2014/main" id="{B5ECFD18-AE4C-251A-C7E3-F4CACEAD4F0F}"/>
              </a:ext>
            </a:extLst>
          </p:cNvPr>
          <p:cNvSpPr txBox="1"/>
          <p:nvPr/>
        </p:nvSpPr>
        <p:spPr>
          <a:xfrm rot="19687528">
            <a:off x="8310282" y="1343160"/>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26" name="TextBox 25">
            <a:extLst>
              <a:ext uri="{FF2B5EF4-FFF2-40B4-BE49-F238E27FC236}">
                <a16:creationId xmlns:a16="http://schemas.microsoft.com/office/drawing/2014/main" id="{E979A476-8325-C133-7DB3-6B87052ED4CF}"/>
              </a:ext>
            </a:extLst>
          </p:cNvPr>
          <p:cNvSpPr txBox="1"/>
          <p:nvPr/>
        </p:nvSpPr>
        <p:spPr>
          <a:xfrm>
            <a:off x="9389944" y="604478"/>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27" name="TextBox 26">
            <a:extLst>
              <a:ext uri="{FF2B5EF4-FFF2-40B4-BE49-F238E27FC236}">
                <a16:creationId xmlns:a16="http://schemas.microsoft.com/office/drawing/2014/main" id="{41149D84-BF27-BA77-121B-431B7B77FF1C}"/>
              </a:ext>
            </a:extLst>
          </p:cNvPr>
          <p:cNvSpPr txBox="1"/>
          <p:nvPr/>
        </p:nvSpPr>
        <p:spPr>
          <a:xfrm>
            <a:off x="10682864" y="920212"/>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28" name="TextBox 27">
            <a:extLst>
              <a:ext uri="{FF2B5EF4-FFF2-40B4-BE49-F238E27FC236}">
                <a16:creationId xmlns:a16="http://schemas.microsoft.com/office/drawing/2014/main" id="{29D0F124-0F72-87E6-2C86-E606069FAF4F}"/>
              </a:ext>
            </a:extLst>
          </p:cNvPr>
          <p:cNvSpPr txBox="1"/>
          <p:nvPr/>
        </p:nvSpPr>
        <p:spPr>
          <a:xfrm rot="1235034">
            <a:off x="10682864" y="2009829"/>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29" name="TextBox 28">
            <a:extLst>
              <a:ext uri="{FF2B5EF4-FFF2-40B4-BE49-F238E27FC236}">
                <a16:creationId xmlns:a16="http://schemas.microsoft.com/office/drawing/2014/main" id="{B438D453-C679-E612-C565-19B1C3AF8F45}"/>
              </a:ext>
            </a:extLst>
          </p:cNvPr>
          <p:cNvSpPr txBox="1"/>
          <p:nvPr/>
        </p:nvSpPr>
        <p:spPr>
          <a:xfrm rot="19824192">
            <a:off x="8645958" y="2304196"/>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30" name="TextBox 29">
            <a:extLst>
              <a:ext uri="{FF2B5EF4-FFF2-40B4-BE49-F238E27FC236}">
                <a16:creationId xmlns:a16="http://schemas.microsoft.com/office/drawing/2014/main" id="{03CB952A-02E4-CE95-1850-138BA8766A4F}"/>
              </a:ext>
            </a:extLst>
          </p:cNvPr>
          <p:cNvSpPr txBox="1"/>
          <p:nvPr/>
        </p:nvSpPr>
        <p:spPr>
          <a:xfrm>
            <a:off x="8536363" y="3341975"/>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
        <p:nvSpPr>
          <p:cNvPr id="31" name="TextBox 30">
            <a:extLst>
              <a:ext uri="{FF2B5EF4-FFF2-40B4-BE49-F238E27FC236}">
                <a16:creationId xmlns:a16="http://schemas.microsoft.com/office/drawing/2014/main" id="{BB79E498-F30E-3B6E-F375-7FE8C90CC486}"/>
              </a:ext>
            </a:extLst>
          </p:cNvPr>
          <p:cNvSpPr txBox="1"/>
          <p:nvPr/>
        </p:nvSpPr>
        <p:spPr>
          <a:xfrm rot="1193101">
            <a:off x="10905949" y="3251115"/>
            <a:ext cx="445882" cy="707886"/>
          </a:xfrm>
          <a:prstGeom prst="rect">
            <a:avLst/>
          </a:prstGeom>
          <a:noFill/>
        </p:spPr>
        <p:txBody>
          <a:bodyPr wrap="square">
            <a:spAutoFit/>
          </a:bodyPr>
          <a:lstStyle/>
          <a:p>
            <a:r>
              <a:rPr lang="en-GB" sz="4000" b="1" dirty="0">
                <a:solidFill>
                  <a:schemeClr val="accent5"/>
                </a:solidFill>
                <a:effectLst>
                  <a:outerShdw blurRad="38100" dist="38100" dir="2700000" algn="tl">
                    <a:srgbClr val="000000">
                      <a:alpha val="43137"/>
                    </a:srgbClr>
                  </a:outerShdw>
                </a:effectLst>
                <a:latin typeface="Nunito Light" pitchFamily="2" charset="77"/>
              </a:rPr>
              <a:t>?</a:t>
            </a:r>
            <a:endParaRPr lang="it-IT" sz="4000" b="1" dirty="0">
              <a:solidFill>
                <a:schemeClr val="accent5"/>
              </a:solidFill>
            </a:endParaRPr>
          </a:p>
        </p:txBody>
      </p:sp>
    </p:spTree>
    <p:custDataLst>
      <p:custData r:id="rId1"/>
      <p:custData r:id="rId2"/>
      <p:tags r:id="rId3"/>
    </p:custDataLst>
    <p:extLst>
      <p:ext uri="{BB962C8B-B14F-4D97-AF65-F5344CB8AC3E}">
        <p14:creationId xmlns:p14="http://schemas.microsoft.com/office/powerpoint/2010/main" val="2511181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Fonti di </a:t>
            </a:r>
            <a:r>
              <a:rPr lang="en-GB" dirty="0" err="1">
                <a:solidFill>
                  <a:schemeClr val="tx1"/>
                </a:solidFill>
                <a:latin typeface="Lora" pitchFamily="2" charset="0"/>
              </a:rPr>
              <a:t>inquinamento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pic>
        <p:nvPicPr>
          <p:cNvPr id="9" name="Picture 8">
            <a:extLst>
              <a:ext uri="{FF2B5EF4-FFF2-40B4-BE49-F238E27FC236}">
                <a16:creationId xmlns:a16="http://schemas.microsoft.com/office/drawing/2014/main" id="{AFEB668E-A384-7762-1840-1235515CCA4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222832" y="1308683"/>
            <a:ext cx="7746336" cy="4583048"/>
          </a:xfrm>
          <a:prstGeom prst="rect">
            <a:avLst/>
          </a:prstGeom>
          <a:ln>
            <a:noFill/>
          </a:ln>
          <a:effectLst>
            <a:softEdge rad="127000"/>
          </a:effectLst>
        </p:spPr>
      </p:pic>
      <p:pic>
        <p:nvPicPr>
          <p:cNvPr id="12" name="Picture 11">
            <a:extLst>
              <a:ext uri="{FF2B5EF4-FFF2-40B4-BE49-F238E27FC236}">
                <a16:creationId xmlns:a16="http://schemas.microsoft.com/office/drawing/2014/main" id="{DCD5C323-B38A-763C-D2B2-9F6A076165C1}"/>
              </a:ext>
            </a:extLst>
          </p:cNvPr>
          <p:cNvPicPr>
            <a:picLocks noChangeAspect="1"/>
          </p:cNvPicPr>
          <p:nvPr/>
        </p:nvPicPr>
        <p:blipFill>
          <a:blip r:embed="rId6"/>
          <a:stretch>
            <a:fillRect/>
          </a:stretch>
        </p:blipFill>
        <p:spPr>
          <a:xfrm>
            <a:off x="1413094" y="1766671"/>
            <a:ext cx="1619476" cy="1200318"/>
          </a:xfrm>
          <a:prstGeom prst="rect">
            <a:avLst/>
          </a:prstGeom>
        </p:spPr>
      </p:pic>
      <p:pic>
        <p:nvPicPr>
          <p:cNvPr id="14" name="Picture 13">
            <a:extLst>
              <a:ext uri="{FF2B5EF4-FFF2-40B4-BE49-F238E27FC236}">
                <a16:creationId xmlns:a16="http://schemas.microsoft.com/office/drawing/2014/main" id="{4AE427DA-1227-FA8E-5D37-8A4F78517BA0}"/>
              </a:ext>
            </a:extLst>
          </p:cNvPr>
          <p:cNvPicPr>
            <a:picLocks noChangeAspect="1"/>
          </p:cNvPicPr>
          <p:nvPr/>
        </p:nvPicPr>
        <p:blipFill>
          <a:blip r:embed="rId6"/>
          <a:stretch>
            <a:fillRect/>
          </a:stretch>
        </p:blipFill>
        <p:spPr>
          <a:xfrm>
            <a:off x="9969168" y="1772963"/>
            <a:ext cx="1619476" cy="1200318"/>
          </a:xfrm>
          <a:prstGeom prst="rect">
            <a:avLst/>
          </a:prstGeom>
        </p:spPr>
      </p:pic>
      <p:pic>
        <p:nvPicPr>
          <p:cNvPr id="20" name="Picture 19">
            <a:extLst>
              <a:ext uri="{FF2B5EF4-FFF2-40B4-BE49-F238E27FC236}">
                <a16:creationId xmlns:a16="http://schemas.microsoft.com/office/drawing/2014/main" id="{7B44B3B4-A51B-CEA0-27FC-08198D8072F1}"/>
              </a:ext>
            </a:extLst>
          </p:cNvPr>
          <p:cNvPicPr>
            <a:picLocks noChangeAspect="1"/>
          </p:cNvPicPr>
          <p:nvPr/>
        </p:nvPicPr>
        <p:blipFill>
          <a:blip r:embed="rId6"/>
          <a:stretch>
            <a:fillRect/>
          </a:stretch>
        </p:blipFill>
        <p:spPr>
          <a:xfrm>
            <a:off x="495300" y="4020078"/>
            <a:ext cx="1619476" cy="1200318"/>
          </a:xfrm>
          <a:prstGeom prst="rect">
            <a:avLst/>
          </a:prstGeom>
        </p:spPr>
      </p:pic>
      <p:pic>
        <p:nvPicPr>
          <p:cNvPr id="24" name="Picture 23">
            <a:extLst>
              <a:ext uri="{FF2B5EF4-FFF2-40B4-BE49-F238E27FC236}">
                <a16:creationId xmlns:a16="http://schemas.microsoft.com/office/drawing/2014/main" id="{AE5D05F4-3792-E2F1-D483-58DD931E8E76}"/>
              </a:ext>
            </a:extLst>
          </p:cNvPr>
          <p:cNvPicPr>
            <a:picLocks noChangeAspect="1"/>
          </p:cNvPicPr>
          <p:nvPr/>
        </p:nvPicPr>
        <p:blipFill>
          <a:blip r:embed="rId6"/>
          <a:stretch>
            <a:fillRect/>
          </a:stretch>
        </p:blipFill>
        <p:spPr>
          <a:xfrm>
            <a:off x="9969168" y="4020078"/>
            <a:ext cx="1619476" cy="1200318"/>
          </a:xfrm>
          <a:prstGeom prst="rect">
            <a:avLst/>
          </a:prstGeom>
        </p:spPr>
      </p:pic>
      <p:pic>
        <p:nvPicPr>
          <p:cNvPr id="32" name="Picture 31">
            <a:extLst>
              <a:ext uri="{FF2B5EF4-FFF2-40B4-BE49-F238E27FC236}">
                <a16:creationId xmlns:a16="http://schemas.microsoft.com/office/drawing/2014/main" id="{BCA7CB43-EE9C-597E-AAF8-E2345D12929E}"/>
              </a:ext>
            </a:extLst>
          </p:cNvPr>
          <p:cNvPicPr>
            <a:picLocks noChangeAspect="1"/>
          </p:cNvPicPr>
          <p:nvPr/>
        </p:nvPicPr>
        <p:blipFill>
          <a:blip r:embed="rId6"/>
          <a:stretch>
            <a:fillRect/>
          </a:stretch>
        </p:blipFill>
        <p:spPr>
          <a:xfrm>
            <a:off x="4920239" y="84733"/>
            <a:ext cx="1619476" cy="1200318"/>
          </a:xfrm>
          <a:prstGeom prst="rect">
            <a:avLst/>
          </a:prstGeom>
        </p:spPr>
      </p:pic>
      <p:pic>
        <p:nvPicPr>
          <p:cNvPr id="33" name="Picture 32">
            <a:extLst>
              <a:ext uri="{FF2B5EF4-FFF2-40B4-BE49-F238E27FC236}">
                <a16:creationId xmlns:a16="http://schemas.microsoft.com/office/drawing/2014/main" id="{840915FB-B823-1720-9FD3-22A55AF8E546}"/>
              </a:ext>
            </a:extLst>
          </p:cNvPr>
          <p:cNvPicPr>
            <a:picLocks noChangeAspect="1"/>
          </p:cNvPicPr>
          <p:nvPr/>
        </p:nvPicPr>
        <p:blipFill>
          <a:blip r:embed="rId6"/>
          <a:stretch>
            <a:fillRect/>
          </a:stretch>
        </p:blipFill>
        <p:spPr>
          <a:xfrm>
            <a:off x="7948819" y="206492"/>
            <a:ext cx="1619476" cy="1200318"/>
          </a:xfrm>
          <a:prstGeom prst="rect">
            <a:avLst/>
          </a:prstGeom>
        </p:spPr>
      </p:pic>
      <p:cxnSp>
        <p:nvCxnSpPr>
          <p:cNvPr id="35" name="Connector: Curved 34">
            <a:extLst>
              <a:ext uri="{FF2B5EF4-FFF2-40B4-BE49-F238E27FC236}">
                <a16:creationId xmlns:a16="http://schemas.microsoft.com/office/drawing/2014/main" id="{19D7CA62-030A-AFCC-70F5-8263E329AFAF}"/>
              </a:ext>
            </a:extLst>
          </p:cNvPr>
          <p:cNvCxnSpPr>
            <a:cxnSpLocks/>
            <a:stCxn id="12" idx="3"/>
          </p:cNvCxnSpPr>
          <p:nvPr/>
        </p:nvCxnSpPr>
        <p:spPr>
          <a:xfrm>
            <a:off x="3032570" y="2366830"/>
            <a:ext cx="809738" cy="1471528"/>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nector: Curved 35">
            <a:extLst>
              <a:ext uri="{FF2B5EF4-FFF2-40B4-BE49-F238E27FC236}">
                <a16:creationId xmlns:a16="http://schemas.microsoft.com/office/drawing/2014/main" id="{6944818C-BEB0-BE2F-8C34-1B31CF339A49}"/>
              </a:ext>
            </a:extLst>
          </p:cNvPr>
          <p:cNvCxnSpPr>
            <a:cxnSpLocks/>
          </p:cNvCxnSpPr>
          <p:nvPr/>
        </p:nvCxnSpPr>
        <p:spPr>
          <a:xfrm rot="16200000" flipH="1">
            <a:off x="5016031" y="2022627"/>
            <a:ext cx="1793914" cy="366023"/>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nector: Curved 37">
            <a:extLst>
              <a:ext uri="{FF2B5EF4-FFF2-40B4-BE49-F238E27FC236}">
                <a16:creationId xmlns:a16="http://schemas.microsoft.com/office/drawing/2014/main" id="{5D317826-E8DE-458C-EF43-5A6B2B5C440D}"/>
              </a:ext>
            </a:extLst>
          </p:cNvPr>
          <p:cNvCxnSpPr>
            <a:cxnSpLocks/>
            <a:stCxn id="20" idx="3"/>
          </p:cNvCxnSpPr>
          <p:nvPr/>
        </p:nvCxnSpPr>
        <p:spPr>
          <a:xfrm>
            <a:off x="2114776" y="4620237"/>
            <a:ext cx="917794" cy="376178"/>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nector: Curved 42">
            <a:extLst>
              <a:ext uri="{FF2B5EF4-FFF2-40B4-BE49-F238E27FC236}">
                <a16:creationId xmlns:a16="http://schemas.microsoft.com/office/drawing/2014/main" id="{84B643F1-2873-1399-C5D5-B15A6E19C1F4}"/>
              </a:ext>
            </a:extLst>
          </p:cNvPr>
          <p:cNvCxnSpPr>
            <a:cxnSpLocks/>
            <a:stCxn id="33" idx="2"/>
          </p:cNvCxnSpPr>
          <p:nvPr/>
        </p:nvCxnSpPr>
        <p:spPr>
          <a:xfrm rot="5400000">
            <a:off x="6840178" y="1814721"/>
            <a:ext cx="2326291" cy="1510469"/>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nector: Curved 45">
            <a:extLst>
              <a:ext uri="{FF2B5EF4-FFF2-40B4-BE49-F238E27FC236}">
                <a16:creationId xmlns:a16="http://schemas.microsoft.com/office/drawing/2014/main" id="{F2EE78EE-C9C7-F03F-A1C4-8E28030A3138}"/>
              </a:ext>
            </a:extLst>
          </p:cNvPr>
          <p:cNvCxnSpPr>
            <a:cxnSpLocks/>
            <a:stCxn id="14" idx="2"/>
          </p:cNvCxnSpPr>
          <p:nvPr/>
        </p:nvCxnSpPr>
        <p:spPr>
          <a:xfrm rot="5400000">
            <a:off x="8532918" y="2141457"/>
            <a:ext cx="1414164" cy="3077812"/>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9" name="Connector: Curved 48">
            <a:extLst>
              <a:ext uri="{FF2B5EF4-FFF2-40B4-BE49-F238E27FC236}">
                <a16:creationId xmlns:a16="http://schemas.microsoft.com/office/drawing/2014/main" id="{CC461282-E270-B065-26F9-B46A5E1D83C5}"/>
              </a:ext>
            </a:extLst>
          </p:cNvPr>
          <p:cNvCxnSpPr>
            <a:cxnSpLocks/>
            <a:stCxn id="24" idx="2"/>
          </p:cNvCxnSpPr>
          <p:nvPr/>
        </p:nvCxnSpPr>
        <p:spPr>
          <a:xfrm rot="5400000">
            <a:off x="9966497" y="4617763"/>
            <a:ext cx="209777" cy="1415042"/>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Tree>
    <p:custDataLst>
      <p:custData r:id="rId1"/>
      <p:custData r:id="rId2"/>
      <p:tags r:id="rId3"/>
    </p:custDataLst>
    <p:extLst>
      <p:ext uri="{BB962C8B-B14F-4D97-AF65-F5344CB8AC3E}">
        <p14:creationId xmlns:p14="http://schemas.microsoft.com/office/powerpoint/2010/main" val="1669008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Fonti di </a:t>
            </a:r>
            <a:r>
              <a:rPr lang="en-GB" dirty="0" err="1">
                <a:solidFill>
                  <a:schemeClr val="tx1"/>
                </a:solidFill>
                <a:latin typeface="Lora" pitchFamily="2" charset="0"/>
              </a:rPr>
              <a:t>inquinamento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pic>
        <p:nvPicPr>
          <p:cNvPr id="9" name="Picture 8">
            <a:extLst>
              <a:ext uri="{FF2B5EF4-FFF2-40B4-BE49-F238E27FC236}">
                <a16:creationId xmlns:a16="http://schemas.microsoft.com/office/drawing/2014/main" id="{AFEB668E-A384-7762-1840-1235515CCA4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222832" y="1308683"/>
            <a:ext cx="7746336" cy="4583048"/>
          </a:xfrm>
          <a:prstGeom prst="rect">
            <a:avLst/>
          </a:prstGeom>
          <a:ln>
            <a:noFill/>
          </a:ln>
          <a:effectLst>
            <a:softEdge rad="127000"/>
          </a:effectLst>
        </p:spPr>
      </p:pic>
      <p:pic>
        <p:nvPicPr>
          <p:cNvPr id="55" name="Picture 54">
            <a:extLst>
              <a:ext uri="{FF2B5EF4-FFF2-40B4-BE49-F238E27FC236}">
                <a16:creationId xmlns:a16="http://schemas.microsoft.com/office/drawing/2014/main" id="{5B3FC8BA-6444-7311-D68B-03C2EAE3C9D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61709" y="4831768"/>
            <a:ext cx="366024" cy="833385"/>
          </a:xfrm>
          <a:prstGeom prst="rect">
            <a:avLst/>
          </a:prstGeom>
        </p:spPr>
      </p:pic>
      <p:pic>
        <p:nvPicPr>
          <p:cNvPr id="57" name="Picture 56">
            <a:extLst>
              <a:ext uri="{FF2B5EF4-FFF2-40B4-BE49-F238E27FC236}">
                <a16:creationId xmlns:a16="http://schemas.microsoft.com/office/drawing/2014/main" id="{822BA22B-24D9-0AA3-5C43-A0F78C0C1F7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534583" y="4837667"/>
            <a:ext cx="319865" cy="835828"/>
          </a:xfrm>
          <a:prstGeom prst="rect">
            <a:avLst/>
          </a:prstGeom>
        </p:spPr>
      </p:pic>
      <p:pic>
        <p:nvPicPr>
          <p:cNvPr id="59" name="Picture 58">
            <a:extLst>
              <a:ext uri="{FF2B5EF4-FFF2-40B4-BE49-F238E27FC236}">
                <a16:creationId xmlns:a16="http://schemas.microsoft.com/office/drawing/2014/main" id="{0277E7DA-8B9F-3E42-D3DE-B79CE21C312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64165" y="5100505"/>
            <a:ext cx="308396" cy="564647"/>
          </a:xfrm>
          <a:prstGeom prst="rect">
            <a:avLst/>
          </a:prstGeom>
        </p:spPr>
      </p:pic>
      <p:pic>
        <p:nvPicPr>
          <p:cNvPr id="61" name="Picture 60">
            <a:extLst>
              <a:ext uri="{FF2B5EF4-FFF2-40B4-BE49-F238E27FC236}">
                <a16:creationId xmlns:a16="http://schemas.microsoft.com/office/drawing/2014/main" id="{C00B2FBC-5F13-466F-0ACF-54CCDD05B95F}"/>
              </a:ext>
            </a:extLst>
          </p:cNvPr>
          <p:cNvPicPr>
            <a:picLocks noChangeAspect="1"/>
          </p:cNvPicPr>
          <p:nvPr/>
        </p:nvPicPr>
        <p:blipFill>
          <a:blip r:embed="rId9"/>
          <a:stretch>
            <a:fillRect/>
          </a:stretch>
        </p:blipFill>
        <p:spPr>
          <a:xfrm>
            <a:off x="4920239" y="4630474"/>
            <a:ext cx="430351" cy="402587"/>
          </a:xfrm>
          <a:prstGeom prst="rect">
            <a:avLst/>
          </a:prstGeom>
        </p:spPr>
      </p:pic>
      <p:pic>
        <p:nvPicPr>
          <p:cNvPr id="63" name="Picture 62">
            <a:extLst>
              <a:ext uri="{FF2B5EF4-FFF2-40B4-BE49-F238E27FC236}">
                <a16:creationId xmlns:a16="http://schemas.microsoft.com/office/drawing/2014/main" id="{8F42147A-7294-1577-B516-421432C024ED}"/>
              </a:ext>
            </a:extLst>
          </p:cNvPr>
          <p:cNvPicPr>
            <a:picLocks noChangeAspect="1"/>
          </p:cNvPicPr>
          <p:nvPr/>
        </p:nvPicPr>
        <p:blipFill>
          <a:blip r:embed="rId9"/>
          <a:stretch>
            <a:fillRect/>
          </a:stretch>
        </p:blipFill>
        <p:spPr>
          <a:xfrm>
            <a:off x="6957979" y="4996415"/>
            <a:ext cx="406584" cy="380353"/>
          </a:xfrm>
          <a:prstGeom prst="rect">
            <a:avLst/>
          </a:prstGeom>
        </p:spPr>
      </p:pic>
      <p:pic>
        <p:nvPicPr>
          <p:cNvPr id="29698" name="Picture 29697">
            <a:extLst>
              <a:ext uri="{FF2B5EF4-FFF2-40B4-BE49-F238E27FC236}">
                <a16:creationId xmlns:a16="http://schemas.microsoft.com/office/drawing/2014/main" id="{D0E6E8E3-A9D4-3624-386C-4648A7B77D6F}"/>
              </a:ext>
            </a:extLst>
          </p:cNvPr>
          <p:cNvPicPr>
            <a:picLocks noChangeAspect="1"/>
          </p:cNvPicPr>
          <p:nvPr/>
        </p:nvPicPr>
        <p:blipFill>
          <a:blip r:embed="rId9"/>
          <a:stretch>
            <a:fillRect/>
          </a:stretch>
        </p:blipFill>
        <p:spPr>
          <a:xfrm>
            <a:off x="5944911" y="4284739"/>
            <a:ext cx="454148" cy="424848"/>
          </a:xfrm>
          <a:prstGeom prst="rect">
            <a:avLst/>
          </a:prstGeom>
        </p:spPr>
      </p:pic>
      <p:pic>
        <p:nvPicPr>
          <p:cNvPr id="29700" name="Picture 29699">
            <a:extLst>
              <a:ext uri="{FF2B5EF4-FFF2-40B4-BE49-F238E27FC236}">
                <a16:creationId xmlns:a16="http://schemas.microsoft.com/office/drawing/2014/main" id="{94C0082C-33D3-7E61-C184-51E675FA5A19}"/>
              </a:ext>
            </a:extLst>
          </p:cNvPr>
          <p:cNvPicPr>
            <a:picLocks noChangeAspect="1"/>
          </p:cNvPicPr>
          <p:nvPr/>
        </p:nvPicPr>
        <p:blipFill>
          <a:blip r:embed="rId9"/>
          <a:stretch>
            <a:fillRect/>
          </a:stretch>
        </p:blipFill>
        <p:spPr>
          <a:xfrm>
            <a:off x="3923096" y="4996790"/>
            <a:ext cx="430351" cy="402587"/>
          </a:xfrm>
          <a:prstGeom prst="rect">
            <a:avLst/>
          </a:prstGeom>
        </p:spPr>
      </p:pic>
      <p:pic>
        <p:nvPicPr>
          <p:cNvPr id="29702" name="Picture 29701">
            <a:extLst>
              <a:ext uri="{FF2B5EF4-FFF2-40B4-BE49-F238E27FC236}">
                <a16:creationId xmlns:a16="http://schemas.microsoft.com/office/drawing/2014/main" id="{5DE040A8-8186-60E7-D418-09E69F261D12}"/>
              </a:ext>
            </a:extLst>
          </p:cNvPr>
          <p:cNvPicPr>
            <a:picLocks noChangeAspect="1"/>
          </p:cNvPicPr>
          <p:nvPr/>
        </p:nvPicPr>
        <p:blipFill>
          <a:blip r:embed="rId9"/>
          <a:stretch>
            <a:fillRect/>
          </a:stretch>
        </p:blipFill>
        <p:spPr>
          <a:xfrm>
            <a:off x="6909669" y="4238848"/>
            <a:ext cx="503204" cy="470739"/>
          </a:xfrm>
          <a:prstGeom prst="rect">
            <a:avLst/>
          </a:prstGeom>
        </p:spPr>
      </p:pic>
      <p:pic>
        <p:nvPicPr>
          <p:cNvPr id="29704" name="Picture 29703">
            <a:extLst>
              <a:ext uri="{FF2B5EF4-FFF2-40B4-BE49-F238E27FC236}">
                <a16:creationId xmlns:a16="http://schemas.microsoft.com/office/drawing/2014/main" id="{D9F3D0B0-3E24-B470-2DF7-28F34E8566E7}"/>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139964" y="4944131"/>
            <a:ext cx="373412" cy="349321"/>
          </a:xfrm>
          <a:prstGeom prst="rect">
            <a:avLst/>
          </a:prstGeom>
        </p:spPr>
      </p:pic>
      <p:pic>
        <p:nvPicPr>
          <p:cNvPr id="29706" name="Picture 29705">
            <a:extLst>
              <a:ext uri="{FF2B5EF4-FFF2-40B4-BE49-F238E27FC236}">
                <a16:creationId xmlns:a16="http://schemas.microsoft.com/office/drawing/2014/main" id="{3C42CAE9-AFD5-8411-7F5E-CE1B71D650FD}"/>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283454" y="4253249"/>
            <a:ext cx="471195" cy="424848"/>
          </a:xfrm>
          <a:prstGeom prst="rect">
            <a:avLst/>
          </a:prstGeom>
        </p:spPr>
      </p:pic>
      <p:pic>
        <p:nvPicPr>
          <p:cNvPr id="29708" name="Picture 29707">
            <a:extLst>
              <a:ext uri="{FF2B5EF4-FFF2-40B4-BE49-F238E27FC236}">
                <a16:creationId xmlns:a16="http://schemas.microsoft.com/office/drawing/2014/main" id="{975324B9-3F32-B696-5418-541ED3DE9255}"/>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065981" y="3340937"/>
            <a:ext cx="434945" cy="392164"/>
          </a:xfrm>
          <a:prstGeom prst="rect">
            <a:avLst/>
          </a:prstGeom>
        </p:spPr>
      </p:pic>
      <p:pic>
        <p:nvPicPr>
          <p:cNvPr id="29710" name="Picture 29709">
            <a:extLst>
              <a:ext uri="{FF2B5EF4-FFF2-40B4-BE49-F238E27FC236}">
                <a16:creationId xmlns:a16="http://schemas.microsoft.com/office/drawing/2014/main" id="{8C484261-582E-6075-91FE-E5E242B76D04}"/>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003950" y="4059239"/>
            <a:ext cx="430351" cy="388021"/>
          </a:xfrm>
          <a:prstGeom prst="rect">
            <a:avLst/>
          </a:prstGeom>
        </p:spPr>
      </p:pic>
      <p:pic>
        <p:nvPicPr>
          <p:cNvPr id="29712" name="Picture 29711">
            <a:extLst>
              <a:ext uri="{FF2B5EF4-FFF2-40B4-BE49-F238E27FC236}">
                <a16:creationId xmlns:a16="http://schemas.microsoft.com/office/drawing/2014/main" id="{B960BA4A-9544-30BF-3A05-E9EA8FDD7FE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8722487" y="5050842"/>
            <a:ext cx="454148" cy="409478"/>
          </a:xfrm>
          <a:prstGeom prst="rect">
            <a:avLst/>
          </a:prstGeom>
        </p:spPr>
      </p:pic>
      <p:pic>
        <p:nvPicPr>
          <p:cNvPr id="29714" name="Picture 29713">
            <a:extLst>
              <a:ext uri="{FF2B5EF4-FFF2-40B4-BE49-F238E27FC236}">
                <a16:creationId xmlns:a16="http://schemas.microsoft.com/office/drawing/2014/main" id="{55FA0487-DD34-6C92-D5D6-33FDF6AAA917}"/>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602677" y="3600207"/>
            <a:ext cx="395250" cy="569896"/>
          </a:xfrm>
          <a:prstGeom prst="rect">
            <a:avLst/>
          </a:prstGeom>
        </p:spPr>
      </p:pic>
      <p:pic>
        <p:nvPicPr>
          <p:cNvPr id="29716" name="Picture 29715">
            <a:extLst>
              <a:ext uri="{FF2B5EF4-FFF2-40B4-BE49-F238E27FC236}">
                <a16:creationId xmlns:a16="http://schemas.microsoft.com/office/drawing/2014/main" id="{B4596A86-2CB1-EA85-B4B6-06F782F7F3B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615156" y="3600207"/>
            <a:ext cx="377628" cy="544486"/>
          </a:xfrm>
          <a:prstGeom prst="rect">
            <a:avLst/>
          </a:prstGeom>
        </p:spPr>
      </p:pic>
      <p:pic>
        <p:nvPicPr>
          <p:cNvPr id="29718" name="Picture 29717">
            <a:extLst>
              <a:ext uri="{FF2B5EF4-FFF2-40B4-BE49-F238E27FC236}">
                <a16:creationId xmlns:a16="http://schemas.microsoft.com/office/drawing/2014/main" id="{1DB223D4-B7DE-8392-036C-56E81AEED76B}"/>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399095" y="4902417"/>
            <a:ext cx="366024" cy="527756"/>
          </a:xfrm>
          <a:prstGeom prst="rect">
            <a:avLst/>
          </a:prstGeom>
        </p:spPr>
      </p:pic>
      <p:cxnSp>
        <p:nvCxnSpPr>
          <p:cNvPr id="29723" name="Connector: Curved 29722">
            <a:extLst>
              <a:ext uri="{FF2B5EF4-FFF2-40B4-BE49-F238E27FC236}">
                <a16:creationId xmlns:a16="http://schemas.microsoft.com/office/drawing/2014/main" id="{45702A65-62EB-1BE9-4AC4-8F73A6C4988A}"/>
              </a:ext>
            </a:extLst>
          </p:cNvPr>
          <p:cNvCxnSpPr>
            <a:cxnSpLocks/>
          </p:cNvCxnSpPr>
          <p:nvPr/>
        </p:nvCxnSpPr>
        <p:spPr>
          <a:xfrm rot="16200000" flipV="1">
            <a:off x="7205664" y="4394470"/>
            <a:ext cx="673325" cy="70377"/>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25" name="Connector: Curved 29724">
            <a:extLst>
              <a:ext uri="{FF2B5EF4-FFF2-40B4-BE49-F238E27FC236}">
                <a16:creationId xmlns:a16="http://schemas.microsoft.com/office/drawing/2014/main" id="{BA906473-4C1B-1F2C-ACD1-1115BA56ABC1}"/>
              </a:ext>
            </a:extLst>
          </p:cNvPr>
          <p:cNvCxnSpPr>
            <a:cxnSpLocks/>
          </p:cNvCxnSpPr>
          <p:nvPr/>
        </p:nvCxnSpPr>
        <p:spPr>
          <a:xfrm flipV="1">
            <a:off x="8040245" y="5325284"/>
            <a:ext cx="616065" cy="177673"/>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27" name="Connector: Curved 29726">
            <a:extLst>
              <a:ext uri="{FF2B5EF4-FFF2-40B4-BE49-F238E27FC236}">
                <a16:creationId xmlns:a16="http://schemas.microsoft.com/office/drawing/2014/main" id="{9AA56978-6B52-0CEE-AE66-B849F528EA11}"/>
              </a:ext>
            </a:extLst>
          </p:cNvPr>
          <p:cNvCxnSpPr>
            <a:cxnSpLocks/>
          </p:cNvCxnSpPr>
          <p:nvPr/>
        </p:nvCxnSpPr>
        <p:spPr>
          <a:xfrm rot="16200000" flipV="1">
            <a:off x="6168052" y="5061278"/>
            <a:ext cx="463907" cy="167072"/>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1" name="Connector: Curved 29730">
            <a:extLst>
              <a:ext uri="{FF2B5EF4-FFF2-40B4-BE49-F238E27FC236}">
                <a16:creationId xmlns:a16="http://schemas.microsoft.com/office/drawing/2014/main" id="{8FB98D48-3241-D261-E9A4-C01C690822B7}"/>
              </a:ext>
            </a:extLst>
          </p:cNvPr>
          <p:cNvCxnSpPr>
            <a:cxnSpLocks/>
          </p:cNvCxnSpPr>
          <p:nvPr/>
        </p:nvCxnSpPr>
        <p:spPr>
          <a:xfrm rot="16200000" flipV="1">
            <a:off x="4247695" y="4956866"/>
            <a:ext cx="530119" cy="421222"/>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3" name="Connector: Curved 29732">
            <a:extLst>
              <a:ext uri="{FF2B5EF4-FFF2-40B4-BE49-F238E27FC236}">
                <a16:creationId xmlns:a16="http://schemas.microsoft.com/office/drawing/2014/main" id="{2682CF91-AFBF-3536-998F-E05AB402544B}"/>
              </a:ext>
            </a:extLst>
          </p:cNvPr>
          <p:cNvCxnSpPr>
            <a:cxnSpLocks/>
          </p:cNvCxnSpPr>
          <p:nvPr/>
        </p:nvCxnSpPr>
        <p:spPr>
          <a:xfrm rot="16200000" flipV="1">
            <a:off x="5030507" y="4074079"/>
            <a:ext cx="1052342" cy="264910"/>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9775" name="Picture 29774">
            <a:extLst>
              <a:ext uri="{FF2B5EF4-FFF2-40B4-BE49-F238E27FC236}">
                <a16:creationId xmlns:a16="http://schemas.microsoft.com/office/drawing/2014/main" id="{A5460642-905E-94FE-148D-DFC0007D805D}"/>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6571412" y="4894806"/>
            <a:ext cx="308396" cy="379498"/>
          </a:xfrm>
          <a:prstGeom prst="rect">
            <a:avLst/>
          </a:prstGeom>
        </p:spPr>
      </p:pic>
      <p:pic>
        <p:nvPicPr>
          <p:cNvPr id="29777" name="Picture 29776">
            <a:extLst>
              <a:ext uri="{FF2B5EF4-FFF2-40B4-BE49-F238E27FC236}">
                <a16:creationId xmlns:a16="http://schemas.microsoft.com/office/drawing/2014/main" id="{0178704E-C253-6CE7-1A74-F1F3614C7400}"/>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6219579" y="2864703"/>
            <a:ext cx="309178" cy="380461"/>
          </a:xfrm>
          <a:prstGeom prst="rect">
            <a:avLst/>
          </a:prstGeom>
        </p:spPr>
      </p:pic>
      <p:pic>
        <p:nvPicPr>
          <p:cNvPr id="29779" name="Picture 29778">
            <a:extLst>
              <a:ext uri="{FF2B5EF4-FFF2-40B4-BE49-F238E27FC236}">
                <a16:creationId xmlns:a16="http://schemas.microsoft.com/office/drawing/2014/main" id="{131D5EEE-392B-8153-546D-631E53C72D97}"/>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2709286" y="5186591"/>
            <a:ext cx="244762" cy="301193"/>
          </a:xfrm>
          <a:prstGeom prst="rect">
            <a:avLst/>
          </a:prstGeom>
        </p:spPr>
      </p:pic>
    </p:spTree>
    <p:custDataLst>
      <p:custData r:id="rId1"/>
      <p:custData r:id="rId2"/>
      <p:tags r:id="rId3"/>
    </p:custDataLst>
    <p:extLst>
      <p:ext uri="{BB962C8B-B14F-4D97-AF65-F5344CB8AC3E}">
        <p14:creationId xmlns:p14="http://schemas.microsoft.com/office/powerpoint/2010/main" val="16092191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Fonti di </a:t>
            </a:r>
            <a:r>
              <a:rPr lang="en-GB" dirty="0" err="1">
                <a:solidFill>
                  <a:schemeClr val="tx1"/>
                </a:solidFill>
                <a:latin typeface="Lora" pitchFamily="2" charset="0"/>
              </a:rPr>
              <a:t>inquinamento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pic>
        <p:nvPicPr>
          <p:cNvPr id="9" name="Picture 8">
            <a:extLst>
              <a:ext uri="{FF2B5EF4-FFF2-40B4-BE49-F238E27FC236}">
                <a16:creationId xmlns:a16="http://schemas.microsoft.com/office/drawing/2014/main" id="{AFEB668E-A384-7762-1840-1235515CCA4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222832" y="1308683"/>
            <a:ext cx="7746336" cy="4583048"/>
          </a:xfrm>
          <a:prstGeom prst="rect">
            <a:avLst/>
          </a:prstGeom>
          <a:ln>
            <a:noFill/>
          </a:ln>
          <a:effectLst>
            <a:softEdge rad="127000"/>
          </a:effectLst>
        </p:spPr>
      </p:pic>
      <p:cxnSp>
        <p:nvCxnSpPr>
          <p:cNvPr id="29752" name="Straight Arrow Connector 29751">
            <a:extLst>
              <a:ext uri="{FF2B5EF4-FFF2-40B4-BE49-F238E27FC236}">
                <a16:creationId xmlns:a16="http://schemas.microsoft.com/office/drawing/2014/main" id="{24FC9FC3-2D55-45CC-6734-6A89C40386CD}"/>
              </a:ext>
            </a:extLst>
          </p:cNvPr>
          <p:cNvCxnSpPr>
            <a:cxnSpLocks/>
          </p:cNvCxnSpPr>
          <p:nvPr/>
        </p:nvCxnSpPr>
        <p:spPr>
          <a:xfrm>
            <a:off x="4894367" y="3640024"/>
            <a:ext cx="324758" cy="380054"/>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5" name="Straight Arrow Connector 29754">
            <a:extLst>
              <a:ext uri="{FF2B5EF4-FFF2-40B4-BE49-F238E27FC236}">
                <a16:creationId xmlns:a16="http://schemas.microsoft.com/office/drawing/2014/main" id="{91117E9F-FD58-6B0C-BB58-3969597F04D6}"/>
              </a:ext>
            </a:extLst>
          </p:cNvPr>
          <p:cNvCxnSpPr>
            <a:cxnSpLocks/>
          </p:cNvCxnSpPr>
          <p:nvPr/>
        </p:nvCxnSpPr>
        <p:spPr>
          <a:xfrm>
            <a:off x="5532751" y="3155376"/>
            <a:ext cx="324758" cy="380054"/>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6" name="Straight Arrow Connector 29755">
            <a:extLst>
              <a:ext uri="{FF2B5EF4-FFF2-40B4-BE49-F238E27FC236}">
                <a16:creationId xmlns:a16="http://schemas.microsoft.com/office/drawing/2014/main" id="{622414C8-7B2A-0EB6-A1FF-763EF5765DF6}"/>
              </a:ext>
            </a:extLst>
          </p:cNvPr>
          <p:cNvCxnSpPr>
            <a:cxnSpLocks/>
          </p:cNvCxnSpPr>
          <p:nvPr/>
        </p:nvCxnSpPr>
        <p:spPr>
          <a:xfrm flipH="1">
            <a:off x="6735441" y="3082889"/>
            <a:ext cx="230986" cy="44263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8" name="Straight Arrow Connector 29757">
            <a:extLst>
              <a:ext uri="{FF2B5EF4-FFF2-40B4-BE49-F238E27FC236}">
                <a16:creationId xmlns:a16="http://schemas.microsoft.com/office/drawing/2014/main" id="{D3ABD4AA-3B5E-0FA9-FC5E-25A59CF1064E}"/>
              </a:ext>
            </a:extLst>
          </p:cNvPr>
          <p:cNvCxnSpPr>
            <a:cxnSpLocks/>
          </p:cNvCxnSpPr>
          <p:nvPr/>
        </p:nvCxnSpPr>
        <p:spPr>
          <a:xfrm flipH="1">
            <a:off x="7364563" y="3988611"/>
            <a:ext cx="461271" cy="38937"/>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67" name="Straight Arrow Connector 29766">
            <a:extLst>
              <a:ext uri="{FF2B5EF4-FFF2-40B4-BE49-F238E27FC236}">
                <a16:creationId xmlns:a16="http://schemas.microsoft.com/office/drawing/2014/main" id="{652BDE00-199C-8B28-D8BC-3EC4CBDDB8B5}"/>
              </a:ext>
            </a:extLst>
          </p:cNvPr>
          <p:cNvCxnSpPr>
            <a:cxnSpLocks/>
          </p:cNvCxnSpPr>
          <p:nvPr/>
        </p:nvCxnSpPr>
        <p:spPr>
          <a:xfrm flipH="1" flipV="1">
            <a:off x="7645279" y="4974123"/>
            <a:ext cx="155928" cy="349321"/>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 name="Straight Arrow Connector 1">
            <a:extLst>
              <a:ext uri="{FF2B5EF4-FFF2-40B4-BE49-F238E27FC236}">
                <a16:creationId xmlns:a16="http://schemas.microsoft.com/office/drawing/2014/main" id="{E22A66D2-6F71-3FD5-CCF1-1BA34388A2F5}"/>
              </a:ext>
            </a:extLst>
          </p:cNvPr>
          <p:cNvCxnSpPr>
            <a:cxnSpLocks/>
          </p:cNvCxnSpPr>
          <p:nvPr/>
        </p:nvCxnSpPr>
        <p:spPr>
          <a:xfrm flipV="1">
            <a:off x="2910655" y="5166295"/>
            <a:ext cx="234034" cy="27399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a:extLst>
              <a:ext uri="{FF2B5EF4-FFF2-40B4-BE49-F238E27FC236}">
                <a16:creationId xmlns:a16="http://schemas.microsoft.com/office/drawing/2014/main" id="{CA690973-9A9E-08ED-A436-50373ED5E43C}"/>
              </a:ext>
            </a:extLst>
          </p:cNvPr>
          <p:cNvCxnSpPr>
            <a:cxnSpLocks/>
          </p:cNvCxnSpPr>
          <p:nvPr/>
        </p:nvCxnSpPr>
        <p:spPr>
          <a:xfrm flipV="1">
            <a:off x="4898226" y="5166295"/>
            <a:ext cx="234034" cy="27399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5DCE5E46-9AFB-C555-BBCF-801F7676F941}"/>
              </a:ext>
            </a:extLst>
          </p:cNvPr>
          <p:cNvCxnSpPr>
            <a:cxnSpLocks/>
          </p:cNvCxnSpPr>
          <p:nvPr/>
        </p:nvCxnSpPr>
        <p:spPr>
          <a:xfrm flipH="1" flipV="1">
            <a:off x="8612891" y="5023014"/>
            <a:ext cx="396612" cy="287346"/>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BDCBD9AF-1802-F33D-213D-B68E78818A5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78125" y="4027548"/>
            <a:ext cx="509252" cy="435355"/>
          </a:xfrm>
          <a:prstGeom prst="rect">
            <a:avLst/>
          </a:prstGeom>
        </p:spPr>
      </p:pic>
      <p:pic>
        <p:nvPicPr>
          <p:cNvPr id="7" name="Picture 6">
            <a:extLst>
              <a:ext uri="{FF2B5EF4-FFF2-40B4-BE49-F238E27FC236}">
                <a16:creationId xmlns:a16="http://schemas.microsoft.com/office/drawing/2014/main" id="{2140E42D-3030-9B50-8883-3871255E260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57397" y="3553256"/>
            <a:ext cx="509252" cy="435355"/>
          </a:xfrm>
          <a:prstGeom prst="rect">
            <a:avLst/>
          </a:prstGeom>
        </p:spPr>
      </p:pic>
      <p:pic>
        <p:nvPicPr>
          <p:cNvPr id="8" name="Picture 7">
            <a:extLst>
              <a:ext uri="{FF2B5EF4-FFF2-40B4-BE49-F238E27FC236}">
                <a16:creationId xmlns:a16="http://schemas.microsoft.com/office/drawing/2014/main" id="{8A9D03C4-3446-721B-582A-9AD0431718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11801" y="4060548"/>
            <a:ext cx="509252" cy="435355"/>
          </a:xfrm>
          <a:prstGeom prst="rect">
            <a:avLst/>
          </a:prstGeom>
        </p:spPr>
      </p:pic>
      <p:pic>
        <p:nvPicPr>
          <p:cNvPr id="10" name="Picture 9">
            <a:extLst>
              <a:ext uri="{FF2B5EF4-FFF2-40B4-BE49-F238E27FC236}">
                <a16:creationId xmlns:a16="http://schemas.microsoft.com/office/drawing/2014/main" id="{98165051-B79D-022F-FA47-622879679F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424240" y="4948617"/>
            <a:ext cx="509252" cy="435355"/>
          </a:xfrm>
          <a:prstGeom prst="rect">
            <a:avLst/>
          </a:prstGeom>
        </p:spPr>
      </p:pic>
      <p:pic>
        <p:nvPicPr>
          <p:cNvPr id="11" name="Picture 10">
            <a:extLst>
              <a:ext uri="{FF2B5EF4-FFF2-40B4-BE49-F238E27FC236}">
                <a16:creationId xmlns:a16="http://schemas.microsoft.com/office/drawing/2014/main" id="{713128AC-AEFF-FE46-3938-8DDE9104CF8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414003" y="4893749"/>
            <a:ext cx="509252" cy="435355"/>
          </a:xfrm>
          <a:prstGeom prst="rect">
            <a:avLst/>
          </a:prstGeom>
        </p:spPr>
      </p:pic>
      <p:pic>
        <p:nvPicPr>
          <p:cNvPr id="12" name="Picture 11">
            <a:extLst>
              <a:ext uri="{FF2B5EF4-FFF2-40B4-BE49-F238E27FC236}">
                <a16:creationId xmlns:a16="http://schemas.microsoft.com/office/drawing/2014/main" id="{EE72469F-7609-B4F5-5CE8-89B76482800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34245" y="4888090"/>
            <a:ext cx="509252" cy="435355"/>
          </a:xfrm>
          <a:prstGeom prst="rect">
            <a:avLst/>
          </a:prstGeom>
        </p:spPr>
      </p:pic>
      <p:pic>
        <p:nvPicPr>
          <p:cNvPr id="13" name="Picture 12">
            <a:extLst>
              <a:ext uri="{FF2B5EF4-FFF2-40B4-BE49-F238E27FC236}">
                <a16:creationId xmlns:a16="http://schemas.microsoft.com/office/drawing/2014/main" id="{B44AD3A2-7F2F-6D49-E031-8ED4376F2E3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103639" y="5085616"/>
            <a:ext cx="509252" cy="435355"/>
          </a:xfrm>
          <a:prstGeom prst="rect">
            <a:avLst/>
          </a:prstGeom>
        </p:spPr>
      </p:pic>
    </p:spTree>
    <p:custDataLst>
      <p:custData r:id="rId1"/>
      <p:custData r:id="rId2"/>
      <p:tags r:id="rId3"/>
    </p:custDataLst>
    <p:extLst>
      <p:ext uri="{BB962C8B-B14F-4D97-AF65-F5344CB8AC3E}">
        <p14:creationId xmlns:p14="http://schemas.microsoft.com/office/powerpoint/2010/main" val="4222899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Fonti di </a:t>
            </a:r>
            <a:r>
              <a:rPr lang="en-GB" dirty="0" err="1">
                <a:solidFill>
                  <a:schemeClr val="tx1"/>
                </a:solidFill>
                <a:latin typeface="Lora" pitchFamily="2" charset="0"/>
              </a:rPr>
              <a:t>inquinamento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pic>
        <p:nvPicPr>
          <p:cNvPr id="9" name="Picture 8">
            <a:extLst>
              <a:ext uri="{FF2B5EF4-FFF2-40B4-BE49-F238E27FC236}">
                <a16:creationId xmlns:a16="http://schemas.microsoft.com/office/drawing/2014/main" id="{AFEB668E-A384-7762-1840-1235515CCA4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222832" y="1308683"/>
            <a:ext cx="7746336" cy="4583048"/>
          </a:xfrm>
          <a:prstGeom prst="rect">
            <a:avLst/>
          </a:prstGeom>
          <a:ln>
            <a:noFill/>
          </a:ln>
          <a:effectLst>
            <a:softEdge rad="127000"/>
          </a:effectLst>
        </p:spPr>
      </p:pic>
      <p:cxnSp>
        <p:nvCxnSpPr>
          <p:cNvPr id="29736" name="Straight Arrow Connector 29735">
            <a:extLst>
              <a:ext uri="{FF2B5EF4-FFF2-40B4-BE49-F238E27FC236}">
                <a16:creationId xmlns:a16="http://schemas.microsoft.com/office/drawing/2014/main" id="{75F94736-5BE5-CCA6-E4D5-0A60AC5BB909}"/>
              </a:ext>
            </a:extLst>
          </p:cNvPr>
          <p:cNvCxnSpPr>
            <a:cxnSpLocks/>
          </p:cNvCxnSpPr>
          <p:nvPr/>
        </p:nvCxnSpPr>
        <p:spPr>
          <a:xfrm flipV="1">
            <a:off x="3850555"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8" name="Straight Arrow Connector 29737">
            <a:extLst>
              <a:ext uri="{FF2B5EF4-FFF2-40B4-BE49-F238E27FC236}">
                <a16:creationId xmlns:a16="http://schemas.microsoft.com/office/drawing/2014/main" id="{25274AA8-B05C-0E77-F7E5-7FE37A46F5EC}"/>
              </a:ext>
            </a:extLst>
          </p:cNvPr>
          <p:cNvCxnSpPr>
            <a:cxnSpLocks/>
          </p:cNvCxnSpPr>
          <p:nvPr/>
        </p:nvCxnSpPr>
        <p:spPr>
          <a:xfrm flipV="1">
            <a:off x="4110756"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9" name="Straight Arrow Connector 29738">
            <a:extLst>
              <a:ext uri="{FF2B5EF4-FFF2-40B4-BE49-F238E27FC236}">
                <a16:creationId xmlns:a16="http://schemas.microsoft.com/office/drawing/2014/main" id="{83892091-129A-E10B-595D-43A1716D180C}"/>
              </a:ext>
            </a:extLst>
          </p:cNvPr>
          <p:cNvCxnSpPr>
            <a:cxnSpLocks/>
          </p:cNvCxnSpPr>
          <p:nvPr/>
        </p:nvCxnSpPr>
        <p:spPr>
          <a:xfrm flipV="1">
            <a:off x="4399736" y="5680356"/>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0" name="Straight Arrow Connector 29739">
            <a:extLst>
              <a:ext uri="{FF2B5EF4-FFF2-40B4-BE49-F238E27FC236}">
                <a16:creationId xmlns:a16="http://schemas.microsoft.com/office/drawing/2014/main" id="{E4DDDB46-9D15-68F1-3D25-AC86C9A5B24B}"/>
              </a:ext>
            </a:extLst>
          </p:cNvPr>
          <p:cNvCxnSpPr>
            <a:cxnSpLocks/>
          </p:cNvCxnSpPr>
          <p:nvPr/>
        </p:nvCxnSpPr>
        <p:spPr>
          <a:xfrm flipV="1">
            <a:off x="5069857" y="5666633"/>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1" name="Straight Arrow Connector 29740">
            <a:extLst>
              <a:ext uri="{FF2B5EF4-FFF2-40B4-BE49-F238E27FC236}">
                <a16:creationId xmlns:a16="http://schemas.microsoft.com/office/drawing/2014/main" id="{D115891D-71D3-0701-1E32-0E5F420779C6}"/>
              </a:ext>
            </a:extLst>
          </p:cNvPr>
          <p:cNvCxnSpPr>
            <a:cxnSpLocks/>
          </p:cNvCxnSpPr>
          <p:nvPr/>
        </p:nvCxnSpPr>
        <p:spPr>
          <a:xfrm flipV="1">
            <a:off x="5330058" y="5666633"/>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2" name="Straight Arrow Connector 29741">
            <a:extLst>
              <a:ext uri="{FF2B5EF4-FFF2-40B4-BE49-F238E27FC236}">
                <a16:creationId xmlns:a16="http://schemas.microsoft.com/office/drawing/2014/main" id="{0C24027F-41C5-FA66-8B1B-CBF8E027CFAB}"/>
              </a:ext>
            </a:extLst>
          </p:cNvPr>
          <p:cNvCxnSpPr>
            <a:cxnSpLocks/>
          </p:cNvCxnSpPr>
          <p:nvPr/>
        </p:nvCxnSpPr>
        <p:spPr>
          <a:xfrm flipV="1">
            <a:off x="5619038" y="5673494"/>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3" name="Straight Arrow Connector 29742">
            <a:extLst>
              <a:ext uri="{FF2B5EF4-FFF2-40B4-BE49-F238E27FC236}">
                <a16:creationId xmlns:a16="http://schemas.microsoft.com/office/drawing/2014/main" id="{E4C79032-8BA8-46CA-E948-D3DC7452B6A1}"/>
              </a:ext>
            </a:extLst>
          </p:cNvPr>
          <p:cNvCxnSpPr>
            <a:cxnSpLocks/>
          </p:cNvCxnSpPr>
          <p:nvPr/>
        </p:nvCxnSpPr>
        <p:spPr>
          <a:xfrm flipV="1">
            <a:off x="6454052"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4" name="Straight Arrow Connector 29743">
            <a:extLst>
              <a:ext uri="{FF2B5EF4-FFF2-40B4-BE49-F238E27FC236}">
                <a16:creationId xmlns:a16="http://schemas.microsoft.com/office/drawing/2014/main" id="{8DC7CF55-6A12-067D-617B-4A0C533FBDB5}"/>
              </a:ext>
            </a:extLst>
          </p:cNvPr>
          <p:cNvCxnSpPr>
            <a:cxnSpLocks/>
          </p:cNvCxnSpPr>
          <p:nvPr/>
        </p:nvCxnSpPr>
        <p:spPr>
          <a:xfrm flipV="1">
            <a:off x="6714253"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5" name="Straight Arrow Connector 29744">
            <a:extLst>
              <a:ext uri="{FF2B5EF4-FFF2-40B4-BE49-F238E27FC236}">
                <a16:creationId xmlns:a16="http://schemas.microsoft.com/office/drawing/2014/main" id="{3AF3F05F-0823-5EE2-AF9F-DA6493E2B458}"/>
              </a:ext>
            </a:extLst>
          </p:cNvPr>
          <p:cNvCxnSpPr>
            <a:cxnSpLocks/>
          </p:cNvCxnSpPr>
          <p:nvPr/>
        </p:nvCxnSpPr>
        <p:spPr>
          <a:xfrm flipV="1">
            <a:off x="7003233" y="5680356"/>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6" name="Straight Arrow Connector 29745">
            <a:extLst>
              <a:ext uri="{FF2B5EF4-FFF2-40B4-BE49-F238E27FC236}">
                <a16:creationId xmlns:a16="http://schemas.microsoft.com/office/drawing/2014/main" id="{D4B7C9DF-D6B5-4A9F-164C-693A01FD65AE}"/>
              </a:ext>
            </a:extLst>
          </p:cNvPr>
          <p:cNvCxnSpPr>
            <a:cxnSpLocks/>
          </p:cNvCxnSpPr>
          <p:nvPr/>
        </p:nvCxnSpPr>
        <p:spPr>
          <a:xfrm flipV="1">
            <a:off x="7859231" y="5658291"/>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7" name="Straight Arrow Connector 29746">
            <a:extLst>
              <a:ext uri="{FF2B5EF4-FFF2-40B4-BE49-F238E27FC236}">
                <a16:creationId xmlns:a16="http://schemas.microsoft.com/office/drawing/2014/main" id="{1FB41CF8-49F9-3DDC-C62C-150B5DFC47C4}"/>
              </a:ext>
            </a:extLst>
          </p:cNvPr>
          <p:cNvCxnSpPr>
            <a:cxnSpLocks/>
          </p:cNvCxnSpPr>
          <p:nvPr/>
        </p:nvCxnSpPr>
        <p:spPr>
          <a:xfrm flipV="1">
            <a:off x="8119432" y="5658291"/>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8" name="Straight Arrow Connector 29747">
            <a:extLst>
              <a:ext uri="{FF2B5EF4-FFF2-40B4-BE49-F238E27FC236}">
                <a16:creationId xmlns:a16="http://schemas.microsoft.com/office/drawing/2014/main" id="{D6D43908-332A-9539-CA6F-D9745BA7AE74}"/>
              </a:ext>
            </a:extLst>
          </p:cNvPr>
          <p:cNvCxnSpPr>
            <a:cxnSpLocks/>
          </p:cNvCxnSpPr>
          <p:nvPr/>
        </p:nvCxnSpPr>
        <p:spPr>
          <a:xfrm flipV="1">
            <a:off x="8408412" y="5665152"/>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9770" name="Picture 29769">
            <a:extLst>
              <a:ext uri="{FF2B5EF4-FFF2-40B4-BE49-F238E27FC236}">
                <a16:creationId xmlns:a16="http://schemas.microsoft.com/office/drawing/2014/main" id="{E77CE300-0D6B-2FDF-DDD2-C2D33BCE37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6327" y="6221053"/>
            <a:ext cx="608857" cy="541673"/>
          </a:xfrm>
          <a:prstGeom prst="rect">
            <a:avLst/>
          </a:prstGeom>
        </p:spPr>
      </p:pic>
      <p:pic>
        <p:nvPicPr>
          <p:cNvPr id="29771" name="Picture 29770">
            <a:extLst>
              <a:ext uri="{FF2B5EF4-FFF2-40B4-BE49-F238E27FC236}">
                <a16:creationId xmlns:a16="http://schemas.microsoft.com/office/drawing/2014/main" id="{7687D7FA-8D2B-B412-B15A-E26FB1EB3FA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56746" y="6194281"/>
            <a:ext cx="608857" cy="541673"/>
          </a:xfrm>
          <a:prstGeom prst="rect">
            <a:avLst/>
          </a:prstGeom>
        </p:spPr>
      </p:pic>
      <p:pic>
        <p:nvPicPr>
          <p:cNvPr id="29772" name="Picture 29771">
            <a:extLst>
              <a:ext uri="{FF2B5EF4-FFF2-40B4-BE49-F238E27FC236}">
                <a16:creationId xmlns:a16="http://schemas.microsoft.com/office/drawing/2014/main" id="{BE52FDF2-0B6D-27FC-AB4B-EF971C226C9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31012" y="6207723"/>
            <a:ext cx="608857" cy="541673"/>
          </a:xfrm>
          <a:prstGeom prst="rect">
            <a:avLst/>
          </a:prstGeom>
        </p:spPr>
      </p:pic>
      <p:pic>
        <p:nvPicPr>
          <p:cNvPr id="29773" name="Picture 29772">
            <a:extLst>
              <a:ext uri="{FF2B5EF4-FFF2-40B4-BE49-F238E27FC236}">
                <a16:creationId xmlns:a16="http://schemas.microsoft.com/office/drawing/2014/main" id="{DA377F67-C3F7-6FAD-079D-E14F8D495DF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889426" y="6207723"/>
            <a:ext cx="608857" cy="541673"/>
          </a:xfrm>
          <a:prstGeom prst="rect">
            <a:avLst/>
          </a:prstGeom>
        </p:spPr>
      </p:pic>
    </p:spTree>
    <p:custDataLst>
      <p:custData r:id="rId1"/>
      <p:custData r:id="rId2"/>
      <p:tags r:id="rId3"/>
    </p:custDataLst>
    <p:extLst>
      <p:ext uri="{BB962C8B-B14F-4D97-AF65-F5344CB8AC3E}">
        <p14:creationId xmlns:p14="http://schemas.microsoft.com/office/powerpoint/2010/main" val="1808375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Fonti di </a:t>
            </a:r>
            <a:r>
              <a:rPr lang="en-GB" dirty="0" err="1">
                <a:solidFill>
                  <a:schemeClr val="tx1"/>
                </a:solidFill>
                <a:latin typeface="Lora" pitchFamily="2" charset="0"/>
              </a:rPr>
              <a:t>inquinamento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Qualità dell’aria</a:t>
            </a:r>
          </a:p>
        </p:txBody>
      </p:sp>
      <p:pic>
        <p:nvPicPr>
          <p:cNvPr id="9" name="Picture 8">
            <a:extLst>
              <a:ext uri="{FF2B5EF4-FFF2-40B4-BE49-F238E27FC236}">
                <a16:creationId xmlns:a16="http://schemas.microsoft.com/office/drawing/2014/main" id="{AFEB668E-A384-7762-1840-1235515CCA4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222832" y="1308683"/>
            <a:ext cx="7746336" cy="4583048"/>
          </a:xfrm>
          <a:prstGeom prst="rect">
            <a:avLst/>
          </a:prstGeom>
          <a:ln>
            <a:noFill/>
          </a:ln>
          <a:effectLst>
            <a:softEdge rad="127000"/>
          </a:effectLst>
        </p:spPr>
      </p:pic>
      <p:pic>
        <p:nvPicPr>
          <p:cNvPr id="12" name="Picture 11">
            <a:extLst>
              <a:ext uri="{FF2B5EF4-FFF2-40B4-BE49-F238E27FC236}">
                <a16:creationId xmlns:a16="http://schemas.microsoft.com/office/drawing/2014/main" id="{DCD5C323-B38A-763C-D2B2-9F6A076165C1}"/>
              </a:ext>
            </a:extLst>
          </p:cNvPr>
          <p:cNvPicPr>
            <a:picLocks noChangeAspect="1"/>
          </p:cNvPicPr>
          <p:nvPr/>
        </p:nvPicPr>
        <p:blipFill>
          <a:blip r:embed="rId6"/>
          <a:stretch>
            <a:fillRect/>
          </a:stretch>
        </p:blipFill>
        <p:spPr>
          <a:xfrm>
            <a:off x="1413094" y="1766671"/>
            <a:ext cx="1619476" cy="1200318"/>
          </a:xfrm>
          <a:prstGeom prst="rect">
            <a:avLst/>
          </a:prstGeom>
        </p:spPr>
      </p:pic>
      <p:pic>
        <p:nvPicPr>
          <p:cNvPr id="14" name="Picture 13">
            <a:extLst>
              <a:ext uri="{FF2B5EF4-FFF2-40B4-BE49-F238E27FC236}">
                <a16:creationId xmlns:a16="http://schemas.microsoft.com/office/drawing/2014/main" id="{4AE427DA-1227-FA8E-5D37-8A4F78517BA0}"/>
              </a:ext>
            </a:extLst>
          </p:cNvPr>
          <p:cNvPicPr>
            <a:picLocks noChangeAspect="1"/>
          </p:cNvPicPr>
          <p:nvPr/>
        </p:nvPicPr>
        <p:blipFill>
          <a:blip r:embed="rId6"/>
          <a:stretch>
            <a:fillRect/>
          </a:stretch>
        </p:blipFill>
        <p:spPr>
          <a:xfrm>
            <a:off x="9969168" y="1772963"/>
            <a:ext cx="1619476" cy="1200318"/>
          </a:xfrm>
          <a:prstGeom prst="rect">
            <a:avLst/>
          </a:prstGeom>
        </p:spPr>
      </p:pic>
      <p:pic>
        <p:nvPicPr>
          <p:cNvPr id="20" name="Picture 19">
            <a:extLst>
              <a:ext uri="{FF2B5EF4-FFF2-40B4-BE49-F238E27FC236}">
                <a16:creationId xmlns:a16="http://schemas.microsoft.com/office/drawing/2014/main" id="{7B44B3B4-A51B-CEA0-27FC-08198D8072F1}"/>
              </a:ext>
            </a:extLst>
          </p:cNvPr>
          <p:cNvPicPr>
            <a:picLocks noChangeAspect="1"/>
          </p:cNvPicPr>
          <p:nvPr/>
        </p:nvPicPr>
        <p:blipFill>
          <a:blip r:embed="rId6"/>
          <a:stretch>
            <a:fillRect/>
          </a:stretch>
        </p:blipFill>
        <p:spPr>
          <a:xfrm>
            <a:off x="495300" y="4020078"/>
            <a:ext cx="1619476" cy="1200318"/>
          </a:xfrm>
          <a:prstGeom prst="rect">
            <a:avLst/>
          </a:prstGeom>
        </p:spPr>
      </p:pic>
      <p:pic>
        <p:nvPicPr>
          <p:cNvPr id="24" name="Picture 23">
            <a:extLst>
              <a:ext uri="{FF2B5EF4-FFF2-40B4-BE49-F238E27FC236}">
                <a16:creationId xmlns:a16="http://schemas.microsoft.com/office/drawing/2014/main" id="{AE5D05F4-3792-E2F1-D483-58DD931E8E76}"/>
              </a:ext>
            </a:extLst>
          </p:cNvPr>
          <p:cNvPicPr>
            <a:picLocks noChangeAspect="1"/>
          </p:cNvPicPr>
          <p:nvPr/>
        </p:nvPicPr>
        <p:blipFill>
          <a:blip r:embed="rId6"/>
          <a:stretch>
            <a:fillRect/>
          </a:stretch>
        </p:blipFill>
        <p:spPr>
          <a:xfrm>
            <a:off x="9969168" y="4020078"/>
            <a:ext cx="1619476" cy="1200318"/>
          </a:xfrm>
          <a:prstGeom prst="rect">
            <a:avLst/>
          </a:prstGeom>
        </p:spPr>
      </p:pic>
      <p:pic>
        <p:nvPicPr>
          <p:cNvPr id="32" name="Picture 31">
            <a:extLst>
              <a:ext uri="{FF2B5EF4-FFF2-40B4-BE49-F238E27FC236}">
                <a16:creationId xmlns:a16="http://schemas.microsoft.com/office/drawing/2014/main" id="{BCA7CB43-EE9C-597E-AAF8-E2345D12929E}"/>
              </a:ext>
            </a:extLst>
          </p:cNvPr>
          <p:cNvPicPr>
            <a:picLocks noChangeAspect="1"/>
          </p:cNvPicPr>
          <p:nvPr/>
        </p:nvPicPr>
        <p:blipFill>
          <a:blip r:embed="rId6"/>
          <a:stretch>
            <a:fillRect/>
          </a:stretch>
        </p:blipFill>
        <p:spPr>
          <a:xfrm>
            <a:off x="4920239" y="84733"/>
            <a:ext cx="1619476" cy="1200318"/>
          </a:xfrm>
          <a:prstGeom prst="rect">
            <a:avLst/>
          </a:prstGeom>
        </p:spPr>
      </p:pic>
      <p:pic>
        <p:nvPicPr>
          <p:cNvPr id="33" name="Picture 32">
            <a:extLst>
              <a:ext uri="{FF2B5EF4-FFF2-40B4-BE49-F238E27FC236}">
                <a16:creationId xmlns:a16="http://schemas.microsoft.com/office/drawing/2014/main" id="{840915FB-B823-1720-9FD3-22A55AF8E546}"/>
              </a:ext>
            </a:extLst>
          </p:cNvPr>
          <p:cNvPicPr>
            <a:picLocks noChangeAspect="1"/>
          </p:cNvPicPr>
          <p:nvPr/>
        </p:nvPicPr>
        <p:blipFill>
          <a:blip r:embed="rId6"/>
          <a:stretch>
            <a:fillRect/>
          </a:stretch>
        </p:blipFill>
        <p:spPr>
          <a:xfrm>
            <a:off x="7948819" y="206492"/>
            <a:ext cx="1619476" cy="1200318"/>
          </a:xfrm>
          <a:prstGeom prst="rect">
            <a:avLst/>
          </a:prstGeom>
        </p:spPr>
      </p:pic>
      <p:cxnSp>
        <p:nvCxnSpPr>
          <p:cNvPr id="35" name="Connector: Curved 34">
            <a:extLst>
              <a:ext uri="{FF2B5EF4-FFF2-40B4-BE49-F238E27FC236}">
                <a16:creationId xmlns:a16="http://schemas.microsoft.com/office/drawing/2014/main" id="{19D7CA62-030A-AFCC-70F5-8263E329AFAF}"/>
              </a:ext>
            </a:extLst>
          </p:cNvPr>
          <p:cNvCxnSpPr>
            <a:cxnSpLocks/>
            <a:stCxn id="12" idx="3"/>
          </p:cNvCxnSpPr>
          <p:nvPr/>
        </p:nvCxnSpPr>
        <p:spPr>
          <a:xfrm>
            <a:off x="3032570" y="2366830"/>
            <a:ext cx="809738" cy="1471528"/>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nector: Curved 35">
            <a:extLst>
              <a:ext uri="{FF2B5EF4-FFF2-40B4-BE49-F238E27FC236}">
                <a16:creationId xmlns:a16="http://schemas.microsoft.com/office/drawing/2014/main" id="{6944818C-BEB0-BE2F-8C34-1B31CF339A49}"/>
              </a:ext>
            </a:extLst>
          </p:cNvPr>
          <p:cNvCxnSpPr>
            <a:cxnSpLocks/>
          </p:cNvCxnSpPr>
          <p:nvPr/>
        </p:nvCxnSpPr>
        <p:spPr>
          <a:xfrm rot="16200000" flipH="1">
            <a:off x="5016031" y="2022627"/>
            <a:ext cx="1793914" cy="366023"/>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nector: Curved 37">
            <a:extLst>
              <a:ext uri="{FF2B5EF4-FFF2-40B4-BE49-F238E27FC236}">
                <a16:creationId xmlns:a16="http://schemas.microsoft.com/office/drawing/2014/main" id="{5D317826-E8DE-458C-EF43-5A6B2B5C440D}"/>
              </a:ext>
            </a:extLst>
          </p:cNvPr>
          <p:cNvCxnSpPr>
            <a:cxnSpLocks/>
            <a:stCxn id="20" idx="3"/>
          </p:cNvCxnSpPr>
          <p:nvPr/>
        </p:nvCxnSpPr>
        <p:spPr>
          <a:xfrm>
            <a:off x="2114776" y="4620237"/>
            <a:ext cx="917794" cy="376178"/>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nector: Curved 42">
            <a:extLst>
              <a:ext uri="{FF2B5EF4-FFF2-40B4-BE49-F238E27FC236}">
                <a16:creationId xmlns:a16="http://schemas.microsoft.com/office/drawing/2014/main" id="{84B643F1-2873-1399-C5D5-B15A6E19C1F4}"/>
              </a:ext>
            </a:extLst>
          </p:cNvPr>
          <p:cNvCxnSpPr>
            <a:cxnSpLocks/>
            <a:stCxn id="33" idx="2"/>
          </p:cNvCxnSpPr>
          <p:nvPr/>
        </p:nvCxnSpPr>
        <p:spPr>
          <a:xfrm rot="5400000">
            <a:off x="6840178" y="1814721"/>
            <a:ext cx="2326291" cy="1510469"/>
          </a:xfrm>
          <a:prstGeom prst="curvedConnector3">
            <a:avLst>
              <a:gd name="adj1" fmla="val 50000"/>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nector: Curved 45">
            <a:extLst>
              <a:ext uri="{FF2B5EF4-FFF2-40B4-BE49-F238E27FC236}">
                <a16:creationId xmlns:a16="http://schemas.microsoft.com/office/drawing/2014/main" id="{F2EE78EE-C9C7-F03F-A1C4-8E28030A3138}"/>
              </a:ext>
            </a:extLst>
          </p:cNvPr>
          <p:cNvCxnSpPr>
            <a:cxnSpLocks/>
            <a:stCxn id="14" idx="2"/>
          </p:cNvCxnSpPr>
          <p:nvPr/>
        </p:nvCxnSpPr>
        <p:spPr>
          <a:xfrm rot="5400000">
            <a:off x="8532918" y="2141457"/>
            <a:ext cx="1414164" cy="3077812"/>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9" name="Connector: Curved 48">
            <a:extLst>
              <a:ext uri="{FF2B5EF4-FFF2-40B4-BE49-F238E27FC236}">
                <a16:creationId xmlns:a16="http://schemas.microsoft.com/office/drawing/2014/main" id="{CC461282-E270-B065-26F9-B46A5E1D83C5}"/>
              </a:ext>
            </a:extLst>
          </p:cNvPr>
          <p:cNvCxnSpPr>
            <a:cxnSpLocks/>
            <a:stCxn id="24" idx="2"/>
          </p:cNvCxnSpPr>
          <p:nvPr/>
        </p:nvCxnSpPr>
        <p:spPr>
          <a:xfrm rot="5400000">
            <a:off x="9966497" y="4617763"/>
            <a:ext cx="209777" cy="1415042"/>
          </a:xfrm>
          <a:prstGeom prst="curved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pic>
        <p:nvPicPr>
          <p:cNvPr id="55" name="Picture 54">
            <a:extLst>
              <a:ext uri="{FF2B5EF4-FFF2-40B4-BE49-F238E27FC236}">
                <a16:creationId xmlns:a16="http://schemas.microsoft.com/office/drawing/2014/main" id="{5B3FC8BA-6444-7311-D68B-03C2EAE3C9D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1709" y="4831768"/>
            <a:ext cx="366024" cy="833385"/>
          </a:xfrm>
          <a:prstGeom prst="rect">
            <a:avLst/>
          </a:prstGeom>
        </p:spPr>
      </p:pic>
      <p:pic>
        <p:nvPicPr>
          <p:cNvPr id="57" name="Picture 56">
            <a:extLst>
              <a:ext uri="{FF2B5EF4-FFF2-40B4-BE49-F238E27FC236}">
                <a16:creationId xmlns:a16="http://schemas.microsoft.com/office/drawing/2014/main" id="{822BA22B-24D9-0AA3-5C43-A0F78C0C1F7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534583" y="4837667"/>
            <a:ext cx="319865" cy="835828"/>
          </a:xfrm>
          <a:prstGeom prst="rect">
            <a:avLst/>
          </a:prstGeom>
        </p:spPr>
      </p:pic>
      <p:pic>
        <p:nvPicPr>
          <p:cNvPr id="59" name="Picture 58">
            <a:extLst>
              <a:ext uri="{FF2B5EF4-FFF2-40B4-BE49-F238E27FC236}">
                <a16:creationId xmlns:a16="http://schemas.microsoft.com/office/drawing/2014/main" id="{0277E7DA-8B9F-3E42-D3DE-B79CE21C312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764165" y="5100505"/>
            <a:ext cx="308396" cy="564647"/>
          </a:xfrm>
          <a:prstGeom prst="rect">
            <a:avLst/>
          </a:prstGeom>
        </p:spPr>
      </p:pic>
      <p:pic>
        <p:nvPicPr>
          <p:cNvPr id="61" name="Picture 60">
            <a:extLst>
              <a:ext uri="{FF2B5EF4-FFF2-40B4-BE49-F238E27FC236}">
                <a16:creationId xmlns:a16="http://schemas.microsoft.com/office/drawing/2014/main" id="{C00B2FBC-5F13-466F-0ACF-54CCDD05B95F}"/>
              </a:ext>
            </a:extLst>
          </p:cNvPr>
          <p:cNvPicPr>
            <a:picLocks noChangeAspect="1"/>
          </p:cNvPicPr>
          <p:nvPr/>
        </p:nvPicPr>
        <p:blipFill>
          <a:blip r:embed="rId10"/>
          <a:stretch>
            <a:fillRect/>
          </a:stretch>
        </p:blipFill>
        <p:spPr>
          <a:xfrm>
            <a:off x="4920239" y="4630474"/>
            <a:ext cx="430351" cy="402587"/>
          </a:xfrm>
          <a:prstGeom prst="rect">
            <a:avLst/>
          </a:prstGeom>
        </p:spPr>
      </p:pic>
      <p:pic>
        <p:nvPicPr>
          <p:cNvPr id="63" name="Picture 62">
            <a:extLst>
              <a:ext uri="{FF2B5EF4-FFF2-40B4-BE49-F238E27FC236}">
                <a16:creationId xmlns:a16="http://schemas.microsoft.com/office/drawing/2014/main" id="{8F42147A-7294-1577-B516-421432C024ED}"/>
              </a:ext>
            </a:extLst>
          </p:cNvPr>
          <p:cNvPicPr>
            <a:picLocks noChangeAspect="1"/>
          </p:cNvPicPr>
          <p:nvPr/>
        </p:nvPicPr>
        <p:blipFill>
          <a:blip r:embed="rId10"/>
          <a:stretch>
            <a:fillRect/>
          </a:stretch>
        </p:blipFill>
        <p:spPr>
          <a:xfrm>
            <a:off x="6957979" y="4996415"/>
            <a:ext cx="406584" cy="380353"/>
          </a:xfrm>
          <a:prstGeom prst="rect">
            <a:avLst/>
          </a:prstGeom>
        </p:spPr>
      </p:pic>
      <p:pic>
        <p:nvPicPr>
          <p:cNvPr id="29698" name="Picture 29697">
            <a:extLst>
              <a:ext uri="{FF2B5EF4-FFF2-40B4-BE49-F238E27FC236}">
                <a16:creationId xmlns:a16="http://schemas.microsoft.com/office/drawing/2014/main" id="{D0E6E8E3-A9D4-3624-386C-4648A7B77D6F}"/>
              </a:ext>
            </a:extLst>
          </p:cNvPr>
          <p:cNvPicPr>
            <a:picLocks noChangeAspect="1"/>
          </p:cNvPicPr>
          <p:nvPr/>
        </p:nvPicPr>
        <p:blipFill>
          <a:blip r:embed="rId10"/>
          <a:stretch>
            <a:fillRect/>
          </a:stretch>
        </p:blipFill>
        <p:spPr>
          <a:xfrm>
            <a:off x="5944911" y="4284739"/>
            <a:ext cx="454148" cy="424848"/>
          </a:xfrm>
          <a:prstGeom prst="rect">
            <a:avLst/>
          </a:prstGeom>
        </p:spPr>
      </p:pic>
      <p:pic>
        <p:nvPicPr>
          <p:cNvPr id="29700" name="Picture 29699">
            <a:extLst>
              <a:ext uri="{FF2B5EF4-FFF2-40B4-BE49-F238E27FC236}">
                <a16:creationId xmlns:a16="http://schemas.microsoft.com/office/drawing/2014/main" id="{94C0082C-33D3-7E61-C184-51E675FA5A19}"/>
              </a:ext>
            </a:extLst>
          </p:cNvPr>
          <p:cNvPicPr>
            <a:picLocks noChangeAspect="1"/>
          </p:cNvPicPr>
          <p:nvPr/>
        </p:nvPicPr>
        <p:blipFill>
          <a:blip r:embed="rId10"/>
          <a:stretch>
            <a:fillRect/>
          </a:stretch>
        </p:blipFill>
        <p:spPr>
          <a:xfrm>
            <a:off x="3923096" y="4996790"/>
            <a:ext cx="430351" cy="402587"/>
          </a:xfrm>
          <a:prstGeom prst="rect">
            <a:avLst/>
          </a:prstGeom>
        </p:spPr>
      </p:pic>
      <p:pic>
        <p:nvPicPr>
          <p:cNvPr id="29702" name="Picture 29701">
            <a:extLst>
              <a:ext uri="{FF2B5EF4-FFF2-40B4-BE49-F238E27FC236}">
                <a16:creationId xmlns:a16="http://schemas.microsoft.com/office/drawing/2014/main" id="{5DE040A8-8186-60E7-D418-09E69F261D12}"/>
              </a:ext>
            </a:extLst>
          </p:cNvPr>
          <p:cNvPicPr>
            <a:picLocks noChangeAspect="1"/>
          </p:cNvPicPr>
          <p:nvPr/>
        </p:nvPicPr>
        <p:blipFill>
          <a:blip r:embed="rId10"/>
          <a:stretch>
            <a:fillRect/>
          </a:stretch>
        </p:blipFill>
        <p:spPr>
          <a:xfrm>
            <a:off x="6909669" y="4238848"/>
            <a:ext cx="503204" cy="470739"/>
          </a:xfrm>
          <a:prstGeom prst="rect">
            <a:avLst/>
          </a:prstGeom>
        </p:spPr>
      </p:pic>
      <p:pic>
        <p:nvPicPr>
          <p:cNvPr id="29706" name="Picture 29705">
            <a:extLst>
              <a:ext uri="{FF2B5EF4-FFF2-40B4-BE49-F238E27FC236}">
                <a16:creationId xmlns:a16="http://schemas.microsoft.com/office/drawing/2014/main" id="{3C42CAE9-AFD5-8411-7F5E-CE1B71D650FD}"/>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283454" y="4253249"/>
            <a:ext cx="471195" cy="424848"/>
          </a:xfrm>
          <a:prstGeom prst="rect">
            <a:avLst/>
          </a:prstGeom>
        </p:spPr>
      </p:pic>
      <p:pic>
        <p:nvPicPr>
          <p:cNvPr id="29712" name="Picture 29711">
            <a:extLst>
              <a:ext uri="{FF2B5EF4-FFF2-40B4-BE49-F238E27FC236}">
                <a16:creationId xmlns:a16="http://schemas.microsoft.com/office/drawing/2014/main" id="{B960BA4A-9544-30BF-3A05-E9EA8FDD7FE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8722487" y="5050842"/>
            <a:ext cx="454148" cy="409478"/>
          </a:xfrm>
          <a:prstGeom prst="rect">
            <a:avLst/>
          </a:prstGeom>
        </p:spPr>
      </p:pic>
      <p:pic>
        <p:nvPicPr>
          <p:cNvPr id="29714" name="Picture 29713">
            <a:extLst>
              <a:ext uri="{FF2B5EF4-FFF2-40B4-BE49-F238E27FC236}">
                <a16:creationId xmlns:a16="http://schemas.microsoft.com/office/drawing/2014/main" id="{55FA0487-DD34-6C92-D5D6-33FDF6AAA917}"/>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602677" y="3600207"/>
            <a:ext cx="395250" cy="569896"/>
          </a:xfrm>
          <a:prstGeom prst="rect">
            <a:avLst/>
          </a:prstGeom>
        </p:spPr>
      </p:pic>
      <p:pic>
        <p:nvPicPr>
          <p:cNvPr id="29716" name="Picture 29715">
            <a:extLst>
              <a:ext uri="{FF2B5EF4-FFF2-40B4-BE49-F238E27FC236}">
                <a16:creationId xmlns:a16="http://schemas.microsoft.com/office/drawing/2014/main" id="{B4596A86-2CB1-EA85-B4B6-06F782F7F3B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615156" y="3600207"/>
            <a:ext cx="377628" cy="544486"/>
          </a:xfrm>
          <a:prstGeom prst="rect">
            <a:avLst/>
          </a:prstGeom>
        </p:spPr>
      </p:pic>
      <p:pic>
        <p:nvPicPr>
          <p:cNvPr id="29718" name="Picture 29717">
            <a:extLst>
              <a:ext uri="{FF2B5EF4-FFF2-40B4-BE49-F238E27FC236}">
                <a16:creationId xmlns:a16="http://schemas.microsoft.com/office/drawing/2014/main" id="{1DB223D4-B7DE-8392-036C-56E81AEED76B}"/>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399095" y="4902417"/>
            <a:ext cx="366024" cy="527756"/>
          </a:xfrm>
          <a:prstGeom prst="rect">
            <a:avLst/>
          </a:prstGeom>
        </p:spPr>
      </p:pic>
      <p:cxnSp>
        <p:nvCxnSpPr>
          <p:cNvPr id="29723" name="Connector: Curved 29722">
            <a:extLst>
              <a:ext uri="{FF2B5EF4-FFF2-40B4-BE49-F238E27FC236}">
                <a16:creationId xmlns:a16="http://schemas.microsoft.com/office/drawing/2014/main" id="{45702A65-62EB-1BE9-4AC4-8F73A6C4988A}"/>
              </a:ext>
            </a:extLst>
          </p:cNvPr>
          <p:cNvCxnSpPr>
            <a:cxnSpLocks/>
          </p:cNvCxnSpPr>
          <p:nvPr/>
        </p:nvCxnSpPr>
        <p:spPr>
          <a:xfrm rot="16200000" flipV="1">
            <a:off x="7205664" y="4394470"/>
            <a:ext cx="673325" cy="70377"/>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25" name="Connector: Curved 29724">
            <a:extLst>
              <a:ext uri="{FF2B5EF4-FFF2-40B4-BE49-F238E27FC236}">
                <a16:creationId xmlns:a16="http://schemas.microsoft.com/office/drawing/2014/main" id="{BA906473-4C1B-1F2C-ACD1-1115BA56ABC1}"/>
              </a:ext>
            </a:extLst>
          </p:cNvPr>
          <p:cNvCxnSpPr>
            <a:cxnSpLocks/>
          </p:cNvCxnSpPr>
          <p:nvPr/>
        </p:nvCxnSpPr>
        <p:spPr>
          <a:xfrm flipV="1">
            <a:off x="8040245" y="5325284"/>
            <a:ext cx="616065" cy="177673"/>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27" name="Connector: Curved 29726">
            <a:extLst>
              <a:ext uri="{FF2B5EF4-FFF2-40B4-BE49-F238E27FC236}">
                <a16:creationId xmlns:a16="http://schemas.microsoft.com/office/drawing/2014/main" id="{9AA56978-6B52-0CEE-AE66-B849F528EA11}"/>
              </a:ext>
            </a:extLst>
          </p:cNvPr>
          <p:cNvCxnSpPr>
            <a:cxnSpLocks/>
          </p:cNvCxnSpPr>
          <p:nvPr/>
        </p:nvCxnSpPr>
        <p:spPr>
          <a:xfrm rot="16200000" flipV="1">
            <a:off x="6168052" y="5061278"/>
            <a:ext cx="463907" cy="167072"/>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1" name="Connector: Curved 29730">
            <a:extLst>
              <a:ext uri="{FF2B5EF4-FFF2-40B4-BE49-F238E27FC236}">
                <a16:creationId xmlns:a16="http://schemas.microsoft.com/office/drawing/2014/main" id="{8FB98D48-3241-D261-E9A4-C01C690822B7}"/>
              </a:ext>
            </a:extLst>
          </p:cNvPr>
          <p:cNvCxnSpPr>
            <a:cxnSpLocks/>
          </p:cNvCxnSpPr>
          <p:nvPr/>
        </p:nvCxnSpPr>
        <p:spPr>
          <a:xfrm rot="16200000" flipV="1">
            <a:off x="4247695" y="4956866"/>
            <a:ext cx="530119" cy="421222"/>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6" name="Straight Arrow Connector 29735">
            <a:extLst>
              <a:ext uri="{FF2B5EF4-FFF2-40B4-BE49-F238E27FC236}">
                <a16:creationId xmlns:a16="http://schemas.microsoft.com/office/drawing/2014/main" id="{75F94736-5BE5-CCA6-E4D5-0A60AC5BB909}"/>
              </a:ext>
            </a:extLst>
          </p:cNvPr>
          <p:cNvCxnSpPr>
            <a:cxnSpLocks/>
          </p:cNvCxnSpPr>
          <p:nvPr/>
        </p:nvCxnSpPr>
        <p:spPr>
          <a:xfrm flipV="1">
            <a:off x="3850555"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8" name="Straight Arrow Connector 29737">
            <a:extLst>
              <a:ext uri="{FF2B5EF4-FFF2-40B4-BE49-F238E27FC236}">
                <a16:creationId xmlns:a16="http://schemas.microsoft.com/office/drawing/2014/main" id="{25274AA8-B05C-0E77-F7E5-7FE37A46F5EC}"/>
              </a:ext>
            </a:extLst>
          </p:cNvPr>
          <p:cNvCxnSpPr>
            <a:cxnSpLocks/>
          </p:cNvCxnSpPr>
          <p:nvPr/>
        </p:nvCxnSpPr>
        <p:spPr>
          <a:xfrm flipV="1">
            <a:off x="4110756"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39" name="Straight Arrow Connector 29738">
            <a:extLst>
              <a:ext uri="{FF2B5EF4-FFF2-40B4-BE49-F238E27FC236}">
                <a16:creationId xmlns:a16="http://schemas.microsoft.com/office/drawing/2014/main" id="{83892091-129A-E10B-595D-43A1716D180C}"/>
              </a:ext>
            </a:extLst>
          </p:cNvPr>
          <p:cNvCxnSpPr>
            <a:cxnSpLocks/>
          </p:cNvCxnSpPr>
          <p:nvPr/>
        </p:nvCxnSpPr>
        <p:spPr>
          <a:xfrm flipV="1">
            <a:off x="4399736" y="5680356"/>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0" name="Straight Arrow Connector 29739">
            <a:extLst>
              <a:ext uri="{FF2B5EF4-FFF2-40B4-BE49-F238E27FC236}">
                <a16:creationId xmlns:a16="http://schemas.microsoft.com/office/drawing/2014/main" id="{E4DDDB46-9D15-68F1-3D25-AC86C9A5B24B}"/>
              </a:ext>
            </a:extLst>
          </p:cNvPr>
          <p:cNvCxnSpPr>
            <a:cxnSpLocks/>
          </p:cNvCxnSpPr>
          <p:nvPr/>
        </p:nvCxnSpPr>
        <p:spPr>
          <a:xfrm flipV="1">
            <a:off x="5069857" y="5666633"/>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1" name="Straight Arrow Connector 29740">
            <a:extLst>
              <a:ext uri="{FF2B5EF4-FFF2-40B4-BE49-F238E27FC236}">
                <a16:creationId xmlns:a16="http://schemas.microsoft.com/office/drawing/2014/main" id="{D115891D-71D3-0701-1E32-0E5F420779C6}"/>
              </a:ext>
            </a:extLst>
          </p:cNvPr>
          <p:cNvCxnSpPr>
            <a:cxnSpLocks/>
          </p:cNvCxnSpPr>
          <p:nvPr/>
        </p:nvCxnSpPr>
        <p:spPr>
          <a:xfrm flipV="1">
            <a:off x="5330058" y="5666633"/>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2" name="Straight Arrow Connector 29741">
            <a:extLst>
              <a:ext uri="{FF2B5EF4-FFF2-40B4-BE49-F238E27FC236}">
                <a16:creationId xmlns:a16="http://schemas.microsoft.com/office/drawing/2014/main" id="{0C24027F-41C5-FA66-8B1B-CBF8E027CFAB}"/>
              </a:ext>
            </a:extLst>
          </p:cNvPr>
          <p:cNvCxnSpPr>
            <a:cxnSpLocks/>
          </p:cNvCxnSpPr>
          <p:nvPr/>
        </p:nvCxnSpPr>
        <p:spPr>
          <a:xfrm flipV="1">
            <a:off x="5619038" y="5673494"/>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3" name="Straight Arrow Connector 29742">
            <a:extLst>
              <a:ext uri="{FF2B5EF4-FFF2-40B4-BE49-F238E27FC236}">
                <a16:creationId xmlns:a16="http://schemas.microsoft.com/office/drawing/2014/main" id="{E4C79032-8BA8-46CA-E948-D3DC7452B6A1}"/>
              </a:ext>
            </a:extLst>
          </p:cNvPr>
          <p:cNvCxnSpPr>
            <a:cxnSpLocks/>
          </p:cNvCxnSpPr>
          <p:nvPr/>
        </p:nvCxnSpPr>
        <p:spPr>
          <a:xfrm flipV="1">
            <a:off x="6454052"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4" name="Straight Arrow Connector 29743">
            <a:extLst>
              <a:ext uri="{FF2B5EF4-FFF2-40B4-BE49-F238E27FC236}">
                <a16:creationId xmlns:a16="http://schemas.microsoft.com/office/drawing/2014/main" id="{8DC7CF55-6A12-067D-617B-4A0C533FBDB5}"/>
              </a:ext>
            </a:extLst>
          </p:cNvPr>
          <p:cNvCxnSpPr>
            <a:cxnSpLocks/>
          </p:cNvCxnSpPr>
          <p:nvPr/>
        </p:nvCxnSpPr>
        <p:spPr>
          <a:xfrm flipV="1">
            <a:off x="6714253" y="5673495"/>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5" name="Straight Arrow Connector 29744">
            <a:extLst>
              <a:ext uri="{FF2B5EF4-FFF2-40B4-BE49-F238E27FC236}">
                <a16:creationId xmlns:a16="http://schemas.microsoft.com/office/drawing/2014/main" id="{3AF3F05F-0823-5EE2-AF9F-DA6493E2B458}"/>
              </a:ext>
            </a:extLst>
          </p:cNvPr>
          <p:cNvCxnSpPr>
            <a:cxnSpLocks/>
          </p:cNvCxnSpPr>
          <p:nvPr/>
        </p:nvCxnSpPr>
        <p:spPr>
          <a:xfrm flipV="1">
            <a:off x="7003233" y="5680356"/>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6" name="Straight Arrow Connector 29745">
            <a:extLst>
              <a:ext uri="{FF2B5EF4-FFF2-40B4-BE49-F238E27FC236}">
                <a16:creationId xmlns:a16="http://schemas.microsoft.com/office/drawing/2014/main" id="{D4B7C9DF-D6B5-4A9F-164C-693A01FD65AE}"/>
              </a:ext>
            </a:extLst>
          </p:cNvPr>
          <p:cNvCxnSpPr>
            <a:cxnSpLocks/>
          </p:cNvCxnSpPr>
          <p:nvPr/>
        </p:nvCxnSpPr>
        <p:spPr>
          <a:xfrm flipV="1">
            <a:off x="7859231" y="5658291"/>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7" name="Straight Arrow Connector 29746">
            <a:extLst>
              <a:ext uri="{FF2B5EF4-FFF2-40B4-BE49-F238E27FC236}">
                <a16:creationId xmlns:a16="http://schemas.microsoft.com/office/drawing/2014/main" id="{1FB41CF8-49F9-3DDC-C62C-150B5DFC47C4}"/>
              </a:ext>
            </a:extLst>
          </p:cNvPr>
          <p:cNvCxnSpPr>
            <a:cxnSpLocks/>
          </p:cNvCxnSpPr>
          <p:nvPr/>
        </p:nvCxnSpPr>
        <p:spPr>
          <a:xfrm flipV="1">
            <a:off x="8119432" y="5658291"/>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48" name="Straight Arrow Connector 29747">
            <a:extLst>
              <a:ext uri="{FF2B5EF4-FFF2-40B4-BE49-F238E27FC236}">
                <a16:creationId xmlns:a16="http://schemas.microsoft.com/office/drawing/2014/main" id="{D6D43908-332A-9539-CA6F-D9745BA7AE74}"/>
              </a:ext>
            </a:extLst>
          </p:cNvPr>
          <p:cNvCxnSpPr>
            <a:cxnSpLocks/>
          </p:cNvCxnSpPr>
          <p:nvPr/>
        </p:nvCxnSpPr>
        <p:spPr>
          <a:xfrm flipV="1">
            <a:off x="8408412" y="5665152"/>
            <a:ext cx="0" cy="475635"/>
          </a:xfrm>
          <a:prstGeom prst="straightConnector1">
            <a:avLst/>
          </a:prstGeom>
          <a:ln w="38100">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2" name="Straight Arrow Connector 29751">
            <a:extLst>
              <a:ext uri="{FF2B5EF4-FFF2-40B4-BE49-F238E27FC236}">
                <a16:creationId xmlns:a16="http://schemas.microsoft.com/office/drawing/2014/main" id="{24FC9FC3-2D55-45CC-6734-6A89C40386CD}"/>
              </a:ext>
            </a:extLst>
          </p:cNvPr>
          <p:cNvCxnSpPr>
            <a:cxnSpLocks/>
          </p:cNvCxnSpPr>
          <p:nvPr/>
        </p:nvCxnSpPr>
        <p:spPr>
          <a:xfrm>
            <a:off x="4894367" y="3640024"/>
            <a:ext cx="324758" cy="380054"/>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5" name="Straight Arrow Connector 29754">
            <a:extLst>
              <a:ext uri="{FF2B5EF4-FFF2-40B4-BE49-F238E27FC236}">
                <a16:creationId xmlns:a16="http://schemas.microsoft.com/office/drawing/2014/main" id="{91117E9F-FD58-6B0C-BB58-3969597F04D6}"/>
              </a:ext>
            </a:extLst>
          </p:cNvPr>
          <p:cNvCxnSpPr>
            <a:cxnSpLocks/>
          </p:cNvCxnSpPr>
          <p:nvPr/>
        </p:nvCxnSpPr>
        <p:spPr>
          <a:xfrm>
            <a:off x="5532751" y="3155376"/>
            <a:ext cx="324758" cy="380054"/>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6" name="Straight Arrow Connector 29755">
            <a:extLst>
              <a:ext uri="{FF2B5EF4-FFF2-40B4-BE49-F238E27FC236}">
                <a16:creationId xmlns:a16="http://schemas.microsoft.com/office/drawing/2014/main" id="{622414C8-7B2A-0EB6-A1FF-763EF5765DF6}"/>
              </a:ext>
            </a:extLst>
          </p:cNvPr>
          <p:cNvCxnSpPr>
            <a:cxnSpLocks/>
          </p:cNvCxnSpPr>
          <p:nvPr/>
        </p:nvCxnSpPr>
        <p:spPr>
          <a:xfrm flipH="1">
            <a:off x="6735441" y="3082889"/>
            <a:ext cx="230986" cy="44263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58" name="Straight Arrow Connector 29757">
            <a:extLst>
              <a:ext uri="{FF2B5EF4-FFF2-40B4-BE49-F238E27FC236}">
                <a16:creationId xmlns:a16="http://schemas.microsoft.com/office/drawing/2014/main" id="{D3ABD4AA-3B5E-0FA9-FC5E-25A59CF1064E}"/>
              </a:ext>
            </a:extLst>
          </p:cNvPr>
          <p:cNvCxnSpPr>
            <a:cxnSpLocks/>
          </p:cNvCxnSpPr>
          <p:nvPr/>
        </p:nvCxnSpPr>
        <p:spPr>
          <a:xfrm flipH="1">
            <a:off x="7364563" y="3988611"/>
            <a:ext cx="461271" cy="38937"/>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63" name="Straight Arrow Connector 29762">
            <a:extLst>
              <a:ext uri="{FF2B5EF4-FFF2-40B4-BE49-F238E27FC236}">
                <a16:creationId xmlns:a16="http://schemas.microsoft.com/office/drawing/2014/main" id="{C484256E-3D55-AF3E-C5F0-6B414DE8FC7A}"/>
              </a:ext>
            </a:extLst>
          </p:cNvPr>
          <p:cNvCxnSpPr>
            <a:cxnSpLocks/>
          </p:cNvCxnSpPr>
          <p:nvPr/>
        </p:nvCxnSpPr>
        <p:spPr>
          <a:xfrm flipV="1">
            <a:off x="2910655" y="5166295"/>
            <a:ext cx="234034" cy="27399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766" name="Straight Arrow Connector 29765">
            <a:extLst>
              <a:ext uri="{FF2B5EF4-FFF2-40B4-BE49-F238E27FC236}">
                <a16:creationId xmlns:a16="http://schemas.microsoft.com/office/drawing/2014/main" id="{684E4F29-3EFD-1E78-23E9-C8C1FB4E7681}"/>
              </a:ext>
            </a:extLst>
          </p:cNvPr>
          <p:cNvCxnSpPr>
            <a:cxnSpLocks/>
          </p:cNvCxnSpPr>
          <p:nvPr/>
        </p:nvCxnSpPr>
        <p:spPr>
          <a:xfrm flipV="1">
            <a:off x="5252852" y="5148958"/>
            <a:ext cx="234034" cy="273999"/>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9770" name="Picture 29769">
            <a:extLst>
              <a:ext uri="{FF2B5EF4-FFF2-40B4-BE49-F238E27FC236}">
                <a16:creationId xmlns:a16="http://schemas.microsoft.com/office/drawing/2014/main" id="{E77CE300-0D6B-2FDF-DDD2-C2D33BCE379B}"/>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3806327" y="6221053"/>
            <a:ext cx="608857" cy="541673"/>
          </a:xfrm>
          <a:prstGeom prst="rect">
            <a:avLst/>
          </a:prstGeom>
        </p:spPr>
      </p:pic>
      <p:pic>
        <p:nvPicPr>
          <p:cNvPr id="29771" name="Picture 29770">
            <a:extLst>
              <a:ext uri="{FF2B5EF4-FFF2-40B4-BE49-F238E27FC236}">
                <a16:creationId xmlns:a16="http://schemas.microsoft.com/office/drawing/2014/main" id="{7687D7FA-8D2B-B412-B15A-E26FB1EB3FA9}"/>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5056746" y="6194281"/>
            <a:ext cx="608857" cy="541673"/>
          </a:xfrm>
          <a:prstGeom prst="rect">
            <a:avLst/>
          </a:prstGeom>
        </p:spPr>
      </p:pic>
      <p:pic>
        <p:nvPicPr>
          <p:cNvPr id="29772" name="Picture 29771">
            <a:extLst>
              <a:ext uri="{FF2B5EF4-FFF2-40B4-BE49-F238E27FC236}">
                <a16:creationId xmlns:a16="http://schemas.microsoft.com/office/drawing/2014/main" id="{BE52FDF2-0B6D-27FC-AB4B-EF971C226C91}"/>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6431012" y="6207723"/>
            <a:ext cx="608857" cy="541673"/>
          </a:xfrm>
          <a:prstGeom prst="rect">
            <a:avLst/>
          </a:prstGeom>
        </p:spPr>
      </p:pic>
      <p:pic>
        <p:nvPicPr>
          <p:cNvPr id="29773" name="Picture 29772">
            <a:extLst>
              <a:ext uri="{FF2B5EF4-FFF2-40B4-BE49-F238E27FC236}">
                <a16:creationId xmlns:a16="http://schemas.microsoft.com/office/drawing/2014/main" id="{DA377F67-C3F7-6FAD-079D-E14F8D495DF8}"/>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7889426" y="6207723"/>
            <a:ext cx="608857" cy="541673"/>
          </a:xfrm>
          <a:prstGeom prst="rect">
            <a:avLst/>
          </a:prstGeom>
        </p:spPr>
      </p:pic>
      <p:pic>
        <p:nvPicPr>
          <p:cNvPr id="29775" name="Picture 29774">
            <a:extLst>
              <a:ext uri="{FF2B5EF4-FFF2-40B4-BE49-F238E27FC236}">
                <a16:creationId xmlns:a16="http://schemas.microsoft.com/office/drawing/2014/main" id="{A5460642-905E-94FE-148D-DFC0007D805D}"/>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6571412" y="4894806"/>
            <a:ext cx="308396" cy="379498"/>
          </a:xfrm>
          <a:prstGeom prst="rect">
            <a:avLst/>
          </a:prstGeom>
        </p:spPr>
      </p:pic>
      <p:pic>
        <p:nvPicPr>
          <p:cNvPr id="29777" name="Picture 29776">
            <a:extLst>
              <a:ext uri="{FF2B5EF4-FFF2-40B4-BE49-F238E27FC236}">
                <a16:creationId xmlns:a16="http://schemas.microsoft.com/office/drawing/2014/main" id="{0178704E-C253-6CE7-1A74-F1F3614C7400}"/>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6219579" y="2864703"/>
            <a:ext cx="309178" cy="380461"/>
          </a:xfrm>
          <a:prstGeom prst="rect">
            <a:avLst/>
          </a:prstGeom>
        </p:spPr>
      </p:pic>
      <p:pic>
        <p:nvPicPr>
          <p:cNvPr id="29779" name="Picture 29778">
            <a:extLst>
              <a:ext uri="{FF2B5EF4-FFF2-40B4-BE49-F238E27FC236}">
                <a16:creationId xmlns:a16="http://schemas.microsoft.com/office/drawing/2014/main" id="{131D5EEE-392B-8153-546D-631E53C72D97}"/>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709286" y="5186591"/>
            <a:ext cx="244762" cy="301193"/>
          </a:xfrm>
          <a:prstGeom prst="rect">
            <a:avLst/>
          </a:prstGeom>
        </p:spPr>
      </p:pic>
      <p:cxnSp>
        <p:nvCxnSpPr>
          <p:cNvPr id="2" name="Straight Arrow Connector 1">
            <a:extLst>
              <a:ext uri="{FF2B5EF4-FFF2-40B4-BE49-F238E27FC236}">
                <a16:creationId xmlns:a16="http://schemas.microsoft.com/office/drawing/2014/main" id="{5720B1B1-F0D0-65FB-00DA-A588FB0803EA}"/>
              </a:ext>
            </a:extLst>
          </p:cNvPr>
          <p:cNvCxnSpPr>
            <a:cxnSpLocks/>
          </p:cNvCxnSpPr>
          <p:nvPr/>
        </p:nvCxnSpPr>
        <p:spPr>
          <a:xfrm flipH="1" flipV="1">
            <a:off x="7645279" y="4974123"/>
            <a:ext cx="155928" cy="349321"/>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899413B-B7E6-E0EA-ADDE-3BE941619D90}"/>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278125" y="4027548"/>
            <a:ext cx="509252" cy="435355"/>
          </a:xfrm>
          <a:prstGeom prst="rect">
            <a:avLst/>
          </a:prstGeom>
        </p:spPr>
      </p:pic>
      <p:pic>
        <p:nvPicPr>
          <p:cNvPr id="6" name="Picture 5">
            <a:extLst>
              <a:ext uri="{FF2B5EF4-FFF2-40B4-BE49-F238E27FC236}">
                <a16:creationId xmlns:a16="http://schemas.microsoft.com/office/drawing/2014/main" id="{8F39E3FD-D85F-EBCE-48EA-8D68E8AD6F3A}"/>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957397" y="3553256"/>
            <a:ext cx="509252" cy="435355"/>
          </a:xfrm>
          <a:prstGeom prst="rect">
            <a:avLst/>
          </a:prstGeom>
        </p:spPr>
      </p:pic>
      <p:pic>
        <p:nvPicPr>
          <p:cNvPr id="7" name="Picture 6">
            <a:extLst>
              <a:ext uri="{FF2B5EF4-FFF2-40B4-BE49-F238E27FC236}">
                <a16:creationId xmlns:a16="http://schemas.microsoft.com/office/drawing/2014/main" id="{36AF3F1C-9B69-02B4-28A9-831E4597ED97}"/>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6711801" y="4060548"/>
            <a:ext cx="509252" cy="435355"/>
          </a:xfrm>
          <a:prstGeom prst="rect">
            <a:avLst/>
          </a:prstGeom>
        </p:spPr>
      </p:pic>
      <p:pic>
        <p:nvPicPr>
          <p:cNvPr id="8" name="Picture 7">
            <a:extLst>
              <a:ext uri="{FF2B5EF4-FFF2-40B4-BE49-F238E27FC236}">
                <a16:creationId xmlns:a16="http://schemas.microsoft.com/office/drawing/2014/main" id="{C08763DE-D2D8-8ABC-4DCC-B617DBDC0C8E}"/>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3424240" y="4948617"/>
            <a:ext cx="509252" cy="435355"/>
          </a:xfrm>
          <a:prstGeom prst="rect">
            <a:avLst/>
          </a:prstGeom>
        </p:spPr>
      </p:pic>
      <p:pic>
        <p:nvPicPr>
          <p:cNvPr id="10" name="Picture 9">
            <a:extLst>
              <a:ext uri="{FF2B5EF4-FFF2-40B4-BE49-F238E27FC236}">
                <a16:creationId xmlns:a16="http://schemas.microsoft.com/office/drawing/2014/main" id="{26839E36-45C9-5686-FE90-2D6F95F57CB5}"/>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414003" y="4893749"/>
            <a:ext cx="509252" cy="435355"/>
          </a:xfrm>
          <a:prstGeom prst="rect">
            <a:avLst/>
          </a:prstGeom>
        </p:spPr>
      </p:pic>
      <p:pic>
        <p:nvPicPr>
          <p:cNvPr id="11" name="Picture 10">
            <a:extLst>
              <a:ext uri="{FF2B5EF4-FFF2-40B4-BE49-F238E27FC236}">
                <a16:creationId xmlns:a16="http://schemas.microsoft.com/office/drawing/2014/main" id="{B39D8A97-8D7D-CBA1-754C-D135CC8A4056}"/>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6934245" y="4888090"/>
            <a:ext cx="509252" cy="435355"/>
          </a:xfrm>
          <a:prstGeom prst="rect">
            <a:avLst/>
          </a:prstGeom>
        </p:spPr>
      </p:pic>
      <p:pic>
        <p:nvPicPr>
          <p:cNvPr id="13" name="Picture 12">
            <a:extLst>
              <a:ext uri="{FF2B5EF4-FFF2-40B4-BE49-F238E27FC236}">
                <a16:creationId xmlns:a16="http://schemas.microsoft.com/office/drawing/2014/main" id="{69D2B94B-A145-2AAD-6346-0B745C7A45CE}"/>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8103639" y="5085616"/>
            <a:ext cx="509252" cy="435355"/>
          </a:xfrm>
          <a:prstGeom prst="rect">
            <a:avLst/>
          </a:prstGeom>
        </p:spPr>
      </p:pic>
      <p:pic>
        <p:nvPicPr>
          <p:cNvPr id="29708" name="Picture 29707">
            <a:extLst>
              <a:ext uri="{FF2B5EF4-FFF2-40B4-BE49-F238E27FC236}">
                <a16:creationId xmlns:a16="http://schemas.microsoft.com/office/drawing/2014/main" id="{975324B9-3F32-B696-5418-541ED3DE9255}"/>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6065981" y="3340937"/>
            <a:ext cx="434945" cy="392164"/>
          </a:xfrm>
          <a:prstGeom prst="rect">
            <a:avLst/>
          </a:prstGeom>
        </p:spPr>
      </p:pic>
      <p:pic>
        <p:nvPicPr>
          <p:cNvPr id="29710" name="Picture 29709">
            <a:extLst>
              <a:ext uri="{FF2B5EF4-FFF2-40B4-BE49-F238E27FC236}">
                <a16:creationId xmlns:a16="http://schemas.microsoft.com/office/drawing/2014/main" id="{8C484261-582E-6075-91FE-E5E242B76D04}"/>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5003950" y="4059239"/>
            <a:ext cx="430351" cy="388021"/>
          </a:xfrm>
          <a:prstGeom prst="rect">
            <a:avLst/>
          </a:prstGeom>
        </p:spPr>
      </p:pic>
      <p:cxnSp>
        <p:nvCxnSpPr>
          <p:cNvPr id="29733" name="Connector: Curved 29732">
            <a:extLst>
              <a:ext uri="{FF2B5EF4-FFF2-40B4-BE49-F238E27FC236}">
                <a16:creationId xmlns:a16="http://schemas.microsoft.com/office/drawing/2014/main" id="{2682CF91-AFBF-3536-998F-E05AB402544B}"/>
              </a:ext>
            </a:extLst>
          </p:cNvPr>
          <p:cNvCxnSpPr>
            <a:cxnSpLocks/>
          </p:cNvCxnSpPr>
          <p:nvPr/>
        </p:nvCxnSpPr>
        <p:spPr>
          <a:xfrm rot="16200000" flipV="1">
            <a:off x="5030507" y="4074079"/>
            <a:ext cx="1052342" cy="264910"/>
          </a:xfrm>
          <a:prstGeom prst="curvedConnector3">
            <a:avLst>
              <a:gd name="adj1" fmla="val 50000"/>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9704" name="Picture 29703">
            <a:extLst>
              <a:ext uri="{FF2B5EF4-FFF2-40B4-BE49-F238E27FC236}">
                <a16:creationId xmlns:a16="http://schemas.microsoft.com/office/drawing/2014/main" id="{D9F3D0B0-3E24-B470-2DF7-28F34E8566E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139964" y="4944131"/>
            <a:ext cx="373412" cy="349321"/>
          </a:xfrm>
          <a:prstGeom prst="rect">
            <a:avLst/>
          </a:prstGeom>
        </p:spPr>
      </p:pic>
    </p:spTree>
    <p:custDataLst>
      <p:custData r:id="rId1"/>
      <p:custData r:id="rId2"/>
      <p:tags r:id="rId3"/>
    </p:custDataLst>
    <p:extLst>
      <p:ext uri="{BB962C8B-B14F-4D97-AF65-F5344CB8AC3E}">
        <p14:creationId xmlns:p14="http://schemas.microsoft.com/office/powerpoint/2010/main" val="32504568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E75B51-749D-F578-4854-0816F1318EC7}"/>
              </a:ext>
            </a:extLst>
          </p:cNvPr>
          <p:cNvSpPr>
            <a:spLocks noGrp="1"/>
          </p:cNvSpPr>
          <p:nvPr>
            <p:ph type="title"/>
          </p:nvPr>
        </p:nvSpPr>
        <p:spPr/>
        <p:txBody>
          <a:bodyPr/>
          <a:lstStyle/>
          <a:p>
            <a:r>
              <a:rPr lang="it-IT" dirty="0">
                <a:solidFill>
                  <a:srgbClr val="FFFFFF"/>
                </a:solidFill>
                <a:latin typeface="Lora SemiBold" pitchFamily="2" charset="0"/>
              </a:rPr>
              <a:t>Qualità dell’aria: </a:t>
            </a:r>
            <a:r>
              <a:rPr lang="it-IT" dirty="0">
                <a:solidFill>
                  <a:srgbClr val="FF8F8F"/>
                </a:solidFill>
                <a:latin typeface="Lora SemiBold" pitchFamily="2" charset="0"/>
              </a:rPr>
              <a:t>inquinanti esterni</a:t>
            </a:r>
          </a:p>
        </p:txBody>
      </p:sp>
    </p:spTree>
    <p:extLst>
      <p:ext uri="{BB962C8B-B14F-4D97-AF65-F5344CB8AC3E}">
        <p14:creationId xmlns:p14="http://schemas.microsoft.com/office/powerpoint/2010/main" val="2830517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Chi </a:t>
            </a:r>
            <a:r>
              <a:rPr lang="en-GB" dirty="0" err="1">
                <a:solidFill>
                  <a:schemeClr val="tx1"/>
                </a:solidFill>
                <a:latin typeface="Lora" pitchFamily="2" charset="0"/>
              </a:rPr>
              <a:t>si</a:t>
            </a:r>
            <a:r>
              <a:rPr lang="en-GB" dirty="0">
                <a:solidFill>
                  <a:schemeClr val="tx1"/>
                </a:solidFill>
                <a:latin typeface="Lora" pitchFamily="2" charset="0"/>
              </a:rPr>
              <a:t> </a:t>
            </a:r>
            <a:r>
              <a:rPr lang="en-GB" dirty="0" err="1">
                <a:solidFill>
                  <a:schemeClr val="tx1"/>
                </a:solidFill>
                <a:latin typeface="Lora" pitchFamily="2" charset="0"/>
              </a:rPr>
              <a:t>occupa</a:t>
            </a:r>
            <a:r>
              <a:rPr lang="en-GB" dirty="0">
                <a:solidFill>
                  <a:schemeClr val="tx1"/>
                </a:solidFill>
                <a:latin typeface="Lora" pitchFamily="2" charset="0"/>
              </a:rPr>
              <a:t> di aria </a:t>
            </a:r>
            <a:r>
              <a:rPr lang="en-GB" dirty="0" err="1">
                <a:solidFill>
                  <a:schemeClr val="tx1"/>
                </a:solidFill>
                <a:latin typeface="Lora" pitchFamily="2" charset="0"/>
              </a:rPr>
              <a:t>esterna</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esterni</a:t>
            </a:r>
          </a:p>
        </p:txBody>
      </p:sp>
      <p:pic>
        <p:nvPicPr>
          <p:cNvPr id="7" name="Picture 6">
            <a:extLst>
              <a:ext uri="{FF2B5EF4-FFF2-40B4-BE49-F238E27FC236}">
                <a16:creationId xmlns:a16="http://schemas.microsoft.com/office/drawing/2014/main" id="{60993C8A-69BA-4610-BCCA-F670E8603BC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12935" y="1441197"/>
            <a:ext cx="3181572" cy="1987803"/>
          </a:xfrm>
          <a:prstGeom prst="rect">
            <a:avLst/>
          </a:prstGeom>
        </p:spPr>
      </p:pic>
      <p:pic>
        <p:nvPicPr>
          <p:cNvPr id="9" name="Picture 8" descr="A logo with blue and orange letters&#10;&#10;Description automatically generated">
            <a:extLst>
              <a:ext uri="{FF2B5EF4-FFF2-40B4-BE49-F238E27FC236}">
                <a16:creationId xmlns:a16="http://schemas.microsoft.com/office/drawing/2014/main" id="{A1F35CCA-B2DF-5317-16AC-10C15C0A0023}"/>
              </a:ext>
            </a:extLst>
          </p:cNvPr>
          <p:cNvPicPr>
            <a:picLocks noChangeAspect="1"/>
          </p:cNvPicPr>
          <p:nvPr/>
        </p:nvPicPr>
        <p:blipFill>
          <a:blip r:embed="rId6"/>
          <a:stretch>
            <a:fillRect/>
          </a:stretch>
        </p:blipFill>
        <p:spPr>
          <a:xfrm>
            <a:off x="637540" y="4051514"/>
            <a:ext cx="2749190" cy="1462569"/>
          </a:xfrm>
          <a:prstGeom prst="rect">
            <a:avLst/>
          </a:prstGeom>
        </p:spPr>
      </p:pic>
      <p:sp>
        <p:nvSpPr>
          <p:cNvPr id="11" name="TextBox 10">
            <a:extLst>
              <a:ext uri="{FF2B5EF4-FFF2-40B4-BE49-F238E27FC236}">
                <a16:creationId xmlns:a16="http://schemas.microsoft.com/office/drawing/2014/main" id="{EEB14101-BC57-81F0-0BD1-05B15951FF39}"/>
              </a:ext>
            </a:extLst>
          </p:cNvPr>
          <p:cNvSpPr txBox="1"/>
          <p:nvPr/>
        </p:nvSpPr>
        <p:spPr>
          <a:xfrm>
            <a:off x="3803520" y="4252199"/>
            <a:ext cx="4135312" cy="1261884"/>
          </a:xfrm>
          <a:prstGeom prst="rect">
            <a:avLst/>
          </a:prstGeom>
          <a:noFill/>
        </p:spPr>
        <p:txBody>
          <a:bodyPr wrap="square">
            <a:spAutoFit/>
          </a:bodyPr>
          <a:lstStyle/>
          <a:p>
            <a:pPr algn="ctr"/>
            <a:r>
              <a:rPr lang="it-IT" sz="4000" b="1" dirty="0">
                <a:latin typeface="Nunito Light" pitchFamily="2" charset="77"/>
              </a:rPr>
              <a:t>ARPA</a:t>
            </a:r>
            <a:endParaRPr lang="it-IT" sz="1800" b="1" dirty="0">
              <a:latin typeface="Nunito Light" pitchFamily="2" charset="77"/>
            </a:endParaRPr>
          </a:p>
          <a:p>
            <a:pPr algn="ctr"/>
            <a:r>
              <a:rPr lang="it-IT" dirty="0">
                <a:latin typeface="Nunito Light" pitchFamily="2" charset="77"/>
              </a:rPr>
              <a:t>(</a:t>
            </a:r>
            <a:r>
              <a:rPr lang="it-IT" b="1" dirty="0">
                <a:solidFill>
                  <a:schemeClr val="accent5"/>
                </a:solidFill>
                <a:latin typeface="Nunito Light" pitchFamily="2" charset="77"/>
              </a:rPr>
              <a:t>A</a:t>
            </a:r>
            <a:r>
              <a:rPr lang="it-IT" dirty="0">
                <a:latin typeface="Nunito Light" pitchFamily="2" charset="77"/>
              </a:rPr>
              <a:t>genzia </a:t>
            </a:r>
            <a:r>
              <a:rPr lang="it-IT" b="1" dirty="0">
                <a:solidFill>
                  <a:schemeClr val="accent5"/>
                </a:solidFill>
                <a:latin typeface="Nunito Light" pitchFamily="2" charset="77"/>
              </a:rPr>
              <a:t>R</a:t>
            </a:r>
            <a:r>
              <a:rPr lang="it-IT" dirty="0">
                <a:latin typeface="Nunito Light" pitchFamily="2" charset="77"/>
              </a:rPr>
              <a:t>egionale per la </a:t>
            </a:r>
            <a:r>
              <a:rPr lang="it-IT" b="1" dirty="0">
                <a:solidFill>
                  <a:schemeClr val="accent5"/>
                </a:solidFill>
                <a:latin typeface="Nunito Light" pitchFamily="2" charset="77"/>
              </a:rPr>
              <a:t>P</a:t>
            </a:r>
            <a:r>
              <a:rPr lang="it-IT" dirty="0">
                <a:latin typeface="Nunito Light" pitchFamily="2" charset="77"/>
              </a:rPr>
              <a:t>rotezione dell’</a:t>
            </a:r>
            <a:r>
              <a:rPr lang="it-IT" b="1" dirty="0">
                <a:solidFill>
                  <a:schemeClr val="accent5"/>
                </a:solidFill>
                <a:latin typeface="Nunito Light" pitchFamily="2" charset="77"/>
              </a:rPr>
              <a:t>A</a:t>
            </a:r>
            <a:r>
              <a:rPr lang="it-IT" dirty="0">
                <a:latin typeface="Nunito Light" pitchFamily="2" charset="77"/>
              </a:rPr>
              <a:t>mbiente)</a:t>
            </a:r>
            <a:endParaRPr lang="it-IT" dirty="0"/>
          </a:p>
        </p:txBody>
      </p:sp>
      <p:sp>
        <p:nvSpPr>
          <p:cNvPr id="12" name="TextBox 11">
            <a:extLst>
              <a:ext uri="{FF2B5EF4-FFF2-40B4-BE49-F238E27FC236}">
                <a16:creationId xmlns:a16="http://schemas.microsoft.com/office/drawing/2014/main" id="{6DCC0E38-9ED6-106A-591D-185BB6E1D1F7}"/>
              </a:ext>
            </a:extLst>
          </p:cNvPr>
          <p:cNvSpPr txBox="1"/>
          <p:nvPr/>
        </p:nvSpPr>
        <p:spPr>
          <a:xfrm>
            <a:off x="7938832" y="4252199"/>
            <a:ext cx="4135312" cy="1261884"/>
          </a:xfrm>
          <a:prstGeom prst="rect">
            <a:avLst/>
          </a:prstGeom>
          <a:noFill/>
        </p:spPr>
        <p:txBody>
          <a:bodyPr wrap="square">
            <a:spAutoFit/>
          </a:bodyPr>
          <a:lstStyle/>
          <a:p>
            <a:pPr algn="ctr"/>
            <a:r>
              <a:rPr lang="it-IT" sz="4000" b="1" dirty="0">
                <a:latin typeface="Nunito Light" pitchFamily="2" charset="77"/>
              </a:rPr>
              <a:t>APPA</a:t>
            </a:r>
            <a:endParaRPr lang="it-IT" sz="1800" b="1" dirty="0">
              <a:latin typeface="Nunito Light" pitchFamily="2" charset="77"/>
            </a:endParaRPr>
          </a:p>
          <a:p>
            <a:pPr algn="ctr"/>
            <a:r>
              <a:rPr lang="it-IT" dirty="0">
                <a:latin typeface="Nunito Light" pitchFamily="2" charset="77"/>
              </a:rPr>
              <a:t>(</a:t>
            </a:r>
            <a:r>
              <a:rPr lang="it-IT" b="1" dirty="0">
                <a:solidFill>
                  <a:schemeClr val="accent5"/>
                </a:solidFill>
                <a:latin typeface="Nunito Light" pitchFamily="2" charset="77"/>
              </a:rPr>
              <a:t>A</a:t>
            </a:r>
            <a:r>
              <a:rPr lang="it-IT" dirty="0">
                <a:latin typeface="Nunito Light" pitchFamily="2" charset="77"/>
              </a:rPr>
              <a:t>genzia </a:t>
            </a:r>
            <a:r>
              <a:rPr lang="it-IT" b="1" dirty="0">
                <a:solidFill>
                  <a:schemeClr val="accent5"/>
                </a:solidFill>
                <a:latin typeface="Nunito Light" pitchFamily="2" charset="77"/>
              </a:rPr>
              <a:t>P</a:t>
            </a:r>
            <a:r>
              <a:rPr lang="it-IT" dirty="0">
                <a:latin typeface="Nunito Light" pitchFamily="2" charset="77"/>
              </a:rPr>
              <a:t>rovinciale per la </a:t>
            </a:r>
            <a:r>
              <a:rPr lang="it-IT" b="1" dirty="0">
                <a:solidFill>
                  <a:schemeClr val="accent5"/>
                </a:solidFill>
                <a:latin typeface="Nunito Light" pitchFamily="2" charset="77"/>
              </a:rPr>
              <a:t>P</a:t>
            </a:r>
            <a:r>
              <a:rPr lang="it-IT" dirty="0">
                <a:latin typeface="Nunito Light" pitchFamily="2" charset="77"/>
              </a:rPr>
              <a:t>rotezione dell’</a:t>
            </a:r>
            <a:r>
              <a:rPr lang="it-IT" b="1" dirty="0">
                <a:solidFill>
                  <a:schemeClr val="accent5"/>
                </a:solidFill>
                <a:latin typeface="Nunito Light" pitchFamily="2" charset="77"/>
              </a:rPr>
              <a:t>A</a:t>
            </a:r>
            <a:r>
              <a:rPr lang="it-IT" dirty="0">
                <a:latin typeface="Nunito Light" pitchFamily="2" charset="77"/>
              </a:rPr>
              <a:t>mbiente)</a:t>
            </a:r>
            <a:endParaRPr lang="it-IT" dirty="0"/>
          </a:p>
        </p:txBody>
      </p:sp>
      <p:cxnSp>
        <p:nvCxnSpPr>
          <p:cNvPr id="14" name="Straight Arrow Connector 13">
            <a:extLst>
              <a:ext uri="{FF2B5EF4-FFF2-40B4-BE49-F238E27FC236}">
                <a16:creationId xmlns:a16="http://schemas.microsoft.com/office/drawing/2014/main" id="{90D687A4-2CD1-F35B-8995-95CABEE1A048}"/>
              </a:ext>
            </a:extLst>
          </p:cNvPr>
          <p:cNvCxnSpPr/>
          <p:nvPr/>
        </p:nvCxnSpPr>
        <p:spPr>
          <a:xfrm flipH="1">
            <a:off x="2885813" y="3145872"/>
            <a:ext cx="1702965" cy="964734"/>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5" name="Straight Arrow Connector 14">
            <a:extLst>
              <a:ext uri="{FF2B5EF4-FFF2-40B4-BE49-F238E27FC236}">
                <a16:creationId xmlns:a16="http://schemas.microsoft.com/office/drawing/2014/main" id="{017EFA8F-A1BC-93F9-5C2A-E8019671CE27}"/>
              </a:ext>
            </a:extLst>
          </p:cNvPr>
          <p:cNvCxnSpPr>
            <a:cxnSpLocks/>
          </p:cNvCxnSpPr>
          <p:nvPr/>
        </p:nvCxnSpPr>
        <p:spPr>
          <a:xfrm>
            <a:off x="6044268" y="3628239"/>
            <a:ext cx="0" cy="59455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8" name="Straight Arrow Connector 17">
            <a:extLst>
              <a:ext uri="{FF2B5EF4-FFF2-40B4-BE49-F238E27FC236}">
                <a16:creationId xmlns:a16="http://schemas.microsoft.com/office/drawing/2014/main" id="{A4EAC1B8-6CD3-EA79-0095-F7316EDC4049}"/>
              </a:ext>
            </a:extLst>
          </p:cNvPr>
          <p:cNvCxnSpPr>
            <a:cxnSpLocks/>
          </p:cNvCxnSpPr>
          <p:nvPr/>
        </p:nvCxnSpPr>
        <p:spPr>
          <a:xfrm>
            <a:off x="7952814" y="3033689"/>
            <a:ext cx="1744859" cy="118910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custDataLst>
      <p:custData r:id="rId1"/>
      <p:custData r:id="rId2"/>
      <p:tags r:id="rId3"/>
    </p:custDataLst>
    <p:extLst>
      <p:ext uri="{BB962C8B-B14F-4D97-AF65-F5344CB8AC3E}">
        <p14:creationId xmlns:p14="http://schemas.microsoft.com/office/powerpoint/2010/main" val="2216193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Lora" pitchFamily="2" charset="0"/>
              </a:rPr>
              <a:t>Quali</a:t>
            </a:r>
            <a:r>
              <a:rPr lang="en-GB" dirty="0">
                <a:solidFill>
                  <a:schemeClr val="tx1"/>
                </a:solidFill>
                <a:latin typeface="Lora" pitchFamily="2" charset="0"/>
              </a:rPr>
              <a:t> </a:t>
            </a:r>
            <a:r>
              <a:rPr lang="en-GB" dirty="0" err="1">
                <a:solidFill>
                  <a:schemeClr val="tx1"/>
                </a:solidFill>
                <a:latin typeface="Lora" pitchFamily="2" charset="0"/>
              </a:rPr>
              <a:t>sono</a:t>
            </a:r>
            <a:r>
              <a:rPr lang="en-GB" dirty="0">
                <a:solidFill>
                  <a:schemeClr val="tx1"/>
                </a:solidFill>
                <a:latin typeface="Lora" pitchFamily="2" charset="0"/>
              </a:rPr>
              <a:t> </a:t>
            </a:r>
            <a:r>
              <a:rPr lang="en-GB" dirty="0" err="1">
                <a:solidFill>
                  <a:schemeClr val="tx1"/>
                </a:solidFill>
                <a:latin typeface="Lora" pitchFamily="2" charset="0"/>
              </a:rPr>
              <a:t>gli</a:t>
            </a:r>
            <a:r>
              <a:rPr lang="en-GB" dirty="0">
                <a:solidFill>
                  <a:schemeClr val="tx1"/>
                </a:solidFill>
                <a:latin typeface="Lora" pitchFamily="2" charset="0"/>
              </a:rPr>
              <a:t> </a:t>
            </a:r>
            <a:r>
              <a:rPr lang="en-GB" dirty="0" err="1">
                <a:solidFill>
                  <a:schemeClr val="tx1"/>
                </a:solidFill>
                <a:latin typeface="Lora" pitchFamily="2" charset="0"/>
              </a:rPr>
              <a:t>inquinanti</a:t>
            </a:r>
            <a:r>
              <a:rPr lang="en-GB" dirty="0">
                <a:solidFill>
                  <a:schemeClr val="tx1"/>
                </a:solidFill>
                <a:latin typeface="Lora" pitchFamily="2" charset="0"/>
              </a:rPr>
              <a:t> </a:t>
            </a:r>
            <a:r>
              <a:rPr lang="en-GB" dirty="0" err="1">
                <a:solidFill>
                  <a:schemeClr val="tx1"/>
                </a:solidFill>
                <a:latin typeface="Lora" pitchFamily="2" charset="0"/>
              </a:rPr>
              <a:t>monitorati</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esterni</a:t>
            </a:r>
          </a:p>
        </p:txBody>
      </p:sp>
      <p:graphicFrame>
        <p:nvGraphicFramePr>
          <p:cNvPr id="4" name="Table 5">
            <a:extLst>
              <a:ext uri="{FF2B5EF4-FFF2-40B4-BE49-F238E27FC236}">
                <a16:creationId xmlns:a16="http://schemas.microsoft.com/office/drawing/2014/main" id="{97325F52-17D9-A301-08F8-D37C2A037197}"/>
              </a:ext>
            </a:extLst>
          </p:cNvPr>
          <p:cNvGraphicFramePr>
            <a:graphicFrameLocks noGrp="1"/>
          </p:cNvGraphicFramePr>
          <p:nvPr>
            <p:extLst>
              <p:ext uri="{D42A27DB-BD31-4B8C-83A1-F6EECF244321}">
                <p14:modId xmlns:p14="http://schemas.microsoft.com/office/powerpoint/2010/main" val="623107981"/>
              </p:ext>
            </p:extLst>
          </p:nvPr>
        </p:nvGraphicFramePr>
        <p:xfrm>
          <a:off x="385895" y="1393522"/>
          <a:ext cx="11509694" cy="5334000"/>
        </p:xfrm>
        <a:graphic>
          <a:graphicData uri="http://schemas.openxmlformats.org/drawingml/2006/table">
            <a:tbl>
              <a:tblPr firstRow="1" bandRow="1">
                <a:tableStyleId>{5C22544A-7EE6-4342-B048-85BDC9FD1C3A}</a:tableStyleId>
              </a:tblPr>
              <a:tblGrid>
                <a:gridCol w="1489528">
                  <a:extLst>
                    <a:ext uri="{9D8B030D-6E8A-4147-A177-3AD203B41FA5}">
                      <a16:colId xmlns:a16="http://schemas.microsoft.com/office/drawing/2014/main" val="277756685"/>
                    </a:ext>
                  </a:extLst>
                </a:gridCol>
                <a:gridCol w="965992">
                  <a:extLst>
                    <a:ext uri="{9D8B030D-6E8A-4147-A177-3AD203B41FA5}">
                      <a16:colId xmlns:a16="http://schemas.microsoft.com/office/drawing/2014/main" val="699518907"/>
                    </a:ext>
                  </a:extLst>
                </a:gridCol>
                <a:gridCol w="3821683">
                  <a:extLst>
                    <a:ext uri="{9D8B030D-6E8A-4147-A177-3AD203B41FA5}">
                      <a16:colId xmlns:a16="http://schemas.microsoft.com/office/drawing/2014/main" val="812086629"/>
                    </a:ext>
                  </a:extLst>
                </a:gridCol>
                <a:gridCol w="5232491">
                  <a:extLst>
                    <a:ext uri="{9D8B030D-6E8A-4147-A177-3AD203B41FA5}">
                      <a16:colId xmlns:a16="http://schemas.microsoft.com/office/drawing/2014/main" val="1916922616"/>
                    </a:ext>
                  </a:extLst>
                </a:gridCol>
              </a:tblGrid>
              <a:tr h="201594">
                <a:tc>
                  <a:txBody>
                    <a:bodyPr/>
                    <a:lstStyle/>
                    <a:p>
                      <a:r>
                        <a:rPr lang="it-IT" sz="1200" dirty="0">
                          <a:latin typeface="Nunito" pitchFamily="2" charset="0"/>
                        </a:rPr>
                        <a:t>Principali inquinanti esterni</a:t>
                      </a:r>
                    </a:p>
                  </a:txBody>
                  <a:tcPr/>
                </a:tc>
                <a:tc>
                  <a:txBody>
                    <a:bodyPr/>
                    <a:lstStyle/>
                    <a:p>
                      <a:r>
                        <a:rPr lang="it-IT" sz="1200" dirty="0">
                          <a:latin typeface="Nunito" pitchFamily="2" charset="0"/>
                        </a:rPr>
                        <a:t>Simbolo chimico</a:t>
                      </a:r>
                    </a:p>
                  </a:txBody>
                  <a:tcPr/>
                </a:tc>
                <a:tc>
                  <a:txBody>
                    <a:bodyPr/>
                    <a:lstStyle/>
                    <a:p>
                      <a:r>
                        <a:rPr lang="it-IT" sz="1200" dirty="0">
                          <a:latin typeface="Nunito" pitchFamily="2" charset="0"/>
                        </a:rPr>
                        <a:t>Valori di soglia </a:t>
                      </a:r>
                      <a:r>
                        <a:rPr lang="it-IT" sz="900" dirty="0">
                          <a:latin typeface="Nunito" pitchFamily="2" charset="0"/>
                        </a:rPr>
                        <a:t>(</a:t>
                      </a:r>
                      <a:r>
                        <a:rPr lang="it-IT" sz="900" b="0" i="0" u="none" strike="noStrike" kern="1200" baseline="0" dirty="0">
                          <a:solidFill>
                            <a:schemeClr val="lt1"/>
                          </a:solidFill>
                          <a:latin typeface="Nunito" pitchFamily="2" charset="0"/>
                          <a:ea typeface="+mn-ea"/>
                          <a:cs typeface="+mn-cs"/>
                        </a:rPr>
                        <a:t>D.lgs. 155/2010)</a:t>
                      </a:r>
                      <a:endParaRPr lang="it-IT" sz="900" dirty="0">
                        <a:latin typeface="Nunito" pitchFamily="2" charset="0"/>
                      </a:endParaRPr>
                    </a:p>
                  </a:txBody>
                  <a:tcPr/>
                </a:tc>
                <a:tc>
                  <a:txBody>
                    <a:bodyPr/>
                    <a:lstStyle/>
                    <a:p>
                      <a:r>
                        <a:rPr lang="it-IT" sz="1200" dirty="0">
                          <a:latin typeface="Nunito" pitchFamily="2" charset="0"/>
                        </a:rPr>
                        <a:t>Come si forma?</a:t>
                      </a:r>
                    </a:p>
                  </a:txBody>
                  <a:tcPr/>
                </a:tc>
                <a:extLst>
                  <a:ext uri="{0D108BD9-81ED-4DB2-BD59-A6C34878D82A}">
                    <a16:rowId xmlns:a16="http://schemas.microsoft.com/office/drawing/2014/main" val="946992683"/>
                  </a:ext>
                </a:extLst>
              </a:tr>
              <a:tr h="446446">
                <a:tc>
                  <a:txBody>
                    <a:bodyPr/>
                    <a:lstStyle/>
                    <a:p>
                      <a:r>
                        <a:rPr lang="it-IT" sz="1200" b="1" dirty="0">
                          <a:latin typeface="Nunito" pitchFamily="2" charset="0"/>
                        </a:rPr>
                        <a:t>Particolato</a:t>
                      </a:r>
                    </a:p>
                    <a:p>
                      <a:r>
                        <a:rPr lang="it-IT" sz="1200" b="1" dirty="0">
                          <a:latin typeface="Nunito" pitchFamily="2" charset="0"/>
                        </a:rPr>
                        <a:t>(Particulate Matter)</a:t>
                      </a:r>
                    </a:p>
                  </a:txBody>
                  <a:tcPr/>
                </a:tc>
                <a:tc>
                  <a:txBody>
                    <a:bodyPr/>
                    <a:lstStyle/>
                    <a:p>
                      <a:r>
                        <a:rPr lang="it-IT" sz="1200" b="1" dirty="0">
                          <a:latin typeface="Nunito" pitchFamily="2" charset="0"/>
                        </a:rPr>
                        <a:t>PM10</a:t>
                      </a:r>
                    </a:p>
                  </a:txBody>
                  <a:tcPr/>
                </a:tc>
                <a:tc>
                  <a:txBody>
                    <a:bodyPr/>
                    <a:lstStyle/>
                    <a:p>
                      <a:r>
                        <a:rPr lang="it-IT" sz="1200" dirty="0">
                          <a:latin typeface="Nunito" pitchFamily="2" charset="0"/>
                        </a:rPr>
                        <a:t>Valore limite: 50 µg/m</a:t>
                      </a:r>
                      <a:r>
                        <a:rPr lang="it-IT" sz="1200" baseline="30000" dirty="0">
                          <a:latin typeface="Nunito" pitchFamily="2" charset="0"/>
                        </a:rPr>
                        <a:t>3</a:t>
                      </a:r>
                    </a:p>
                    <a:p>
                      <a:endParaRPr lang="it-IT" sz="1200" dirty="0">
                        <a:latin typeface="Nunito" pitchFamily="2" charset="0"/>
                      </a:endParaRPr>
                    </a:p>
                    <a:p>
                      <a:r>
                        <a:rPr lang="it-IT" sz="1200" dirty="0">
                          <a:latin typeface="Nunito" pitchFamily="2" charset="0"/>
                        </a:rPr>
                        <a:t>Giorni di superamento &lt;35/anno</a:t>
                      </a:r>
                    </a:p>
                  </a:txBody>
                  <a:tcPr/>
                </a:tc>
                <a:tc>
                  <a:txBody>
                    <a:bodyPr/>
                    <a:lstStyle/>
                    <a:p>
                      <a:r>
                        <a:rPr lang="it-IT" sz="1200" b="1" dirty="0">
                          <a:solidFill>
                            <a:schemeClr val="accent5"/>
                          </a:solidFill>
                          <a:latin typeface="Nunito" pitchFamily="2" charset="0"/>
                        </a:rPr>
                        <a:t>Origine naturale </a:t>
                      </a:r>
                      <a:r>
                        <a:rPr lang="it-IT" sz="1200" dirty="0">
                          <a:latin typeface="Nunito" pitchFamily="2" charset="0"/>
                        </a:rPr>
                        <a:t>(erosione dei venti sulle rocce, le eruzioni vulcaniche, l’autocombustione di boschi e foreste)</a:t>
                      </a:r>
                    </a:p>
                    <a:p>
                      <a:r>
                        <a:rPr lang="it-IT" sz="1200" b="1" dirty="0">
                          <a:solidFill>
                            <a:schemeClr val="accent5"/>
                          </a:solidFill>
                          <a:latin typeface="Nunito" pitchFamily="2" charset="0"/>
                        </a:rPr>
                        <a:t>Origine antropica </a:t>
                      </a:r>
                      <a:r>
                        <a:rPr lang="it-IT" sz="1200" dirty="0">
                          <a:latin typeface="Nunito" pitchFamily="2" charset="0"/>
                        </a:rPr>
                        <a:t>(combustioni, traffico veicolare)</a:t>
                      </a:r>
                    </a:p>
                    <a:p>
                      <a:endParaRPr lang="it-IT" sz="1200" dirty="0">
                        <a:latin typeface="Nunito" pitchFamily="2" charset="0"/>
                      </a:endParaRPr>
                    </a:p>
                  </a:txBody>
                  <a:tcPr/>
                </a:tc>
                <a:extLst>
                  <a:ext uri="{0D108BD9-81ED-4DB2-BD59-A6C34878D82A}">
                    <a16:rowId xmlns:a16="http://schemas.microsoft.com/office/drawing/2014/main" val="1858670998"/>
                  </a:ext>
                </a:extLst>
              </a:tr>
              <a:tr h="191334">
                <a:tc>
                  <a:txBody>
                    <a:bodyPr/>
                    <a:lstStyle/>
                    <a:p>
                      <a:r>
                        <a:rPr lang="it-IT" sz="1200" b="1" dirty="0">
                          <a:latin typeface="Nunito" pitchFamily="2" charset="0"/>
                        </a:rPr>
                        <a:t>Particolato</a:t>
                      </a:r>
                    </a:p>
                    <a:p>
                      <a:r>
                        <a:rPr lang="it-IT" sz="1200" b="1" dirty="0">
                          <a:latin typeface="Nunito" pitchFamily="2" charset="0"/>
                        </a:rPr>
                        <a:t>(Particulate Matter)</a:t>
                      </a:r>
                    </a:p>
                  </a:txBody>
                  <a:tcPr/>
                </a:tc>
                <a:tc>
                  <a:txBody>
                    <a:bodyPr/>
                    <a:lstStyle/>
                    <a:p>
                      <a:r>
                        <a:rPr lang="it-IT" sz="1200" b="1" dirty="0">
                          <a:latin typeface="Nunito" pitchFamily="2" charset="0"/>
                        </a:rPr>
                        <a:t>PM2,5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a:latin typeface="Nunito" pitchFamily="2" charset="0"/>
                        </a:rPr>
                        <a:t>Valore limite: 25 µg/m</a:t>
                      </a:r>
                      <a:r>
                        <a:rPr lang="it-IT" sz="1200" baseline="30000" dirty="0">
                          <a:latin typeface="Nunito" pitchFamily="2" charset="0"/>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kern="1200" dirty="0">
                          <a:solidFill>
                            <a:schemeClr val="dk1"/>
                          </a:solidFill>
                          <a:latin typeface="Nunito" pitchFamily="2" charset="0"/>
                          <a:ea typeface="+mn-ea"/>
                          <a:cs typeface="+mn-cs"/>
                        </a:rPr>
                        <a:t>Tutti i tipi di combustione</a:t>
                      </a:r>
                    </a:p>
                  </a:txBody>
                  <a:tcPr/>
                </a:tc>
                <a:extLst>
                  <a:ext uri="{0D108BD9-81ED-4DB2-BD59-A6C34878D82A}">
                    <a16:rowId xmlns:a16="http://schemas.microsoft.com/office/drawing/2014/main" val="1502839251"/>
                  </a:ext>
                </a:extLst>
              </a:tr>
              <a:tr h="659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kern="1200" dirty="0">
                          <a:solidFill>
                            <a:schemeClr val="dk1"/>
                          </a:solidFill>
                          <a:latin typeface="Nunito" pitchFamily="2" charset="0"/>
                          <a:ea typeface="+mn-ea"/>
                          <a:cs typeface="+mn-cs"/>
                        </a:rPr>
                        <a:t>Biossido di Azoto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dirty="0">
                          <a:solidFill>
                            <a:schemeClr val="tx1"/>
                          </a:solidFill>
                          <a:latin typeface="Nunito" pitchFamily="2" charset="0"/>
                          <a:cs typeface="Arial" panose="020B0604020202020204" pitchFamily="34" charset="0"/>
                        </a:rPr>
                        <a:t>NO</a:t>
                      </a:r>
                      <a:r>
                        <a:rPr lang="it-IT" sz="1200" b="1" baseline="-25000" dirty="0">
                          <a:solidFill>
                            <a:schemeClr val="tx1"/>
                          </a:solidFill>
                          <a:latin typeface="Nunito" pitchFamily="2" charset="0"/>
                          <a:cs typeface="Arial" panose="020B0604020202020204" pitchFamily="34" charset="0"/>
                        </a:rPr>
                        <a:t>2</a:t>
                      </a:r>
                    </a:p>
                  </a:txBody>
                  <a:tcPr/>
                </a:tc>
                <a:tc>
                  <a:txBody>
                    <a:bodyPr/>
                    <a:lstStyle/>
                    <a:p>
                      <a:pPr marL="0" algn="l" defTabSz="914400" rtl="0" eaLnBrk="1" latinLnBrk="0" hangingPunct="1"/>
                      <a:r>
                        <a:rPr lang="it-IT" sz="1200" kern="1200" dirty="0">
                          <a:solidFill>
                            <a:schemeClr val="tx1"/>
                          </a:solidFill>
                          <a:latin typeface="Nunito" pitchFamily="2" charset="0"/>
                          <a:ea typeface="+mn-ea"/>
                          <a:cs typeface="+mn-cs"/>
                        </a:rPr>
                        <a:t>Valore limite giornaliero: 40 µg/m</a:t>
                      </a:r>
                      <a:r>
                        <a:rPr lang="it-IT" sz="1200" kern="1200" baseline="30000" dirty="0">
                          <a:solidFill>
                            <a:schemeClr val="tx1"/>
                          </a:solidFill>
                          <a:latin typeface="Nunito" pitchFamily="2" charset="0"/>
                          <a:ea typeface="+mn-ea"/>
                          <a:cs typeface="+mn-cs"/>
                        </a:rPr>
                        <a:t>3</a:t>
                      </a:r>
                      <a:endParaRPr lang="it-IT" sz="1200" kern="1200" dirty="0">
                        <a:solidFill>
                          <a:schemeClr val="tx1"/>
                        </a:solidFill>
                        <a:latin typeface="Nunito" pitchFamily="2" charset="0"/>
                        <a:ea typeface="+mn-ea"/>
                        <a:cs typeface="+mn-cs"/>
                      </a:endParaRPr>
                    </a:p>
                    <a:p>
                      <a:pPr marL="0" algn="l" defTabSz="914400" rtl="0" eaLnBrk="1" latinLnBrk="0" hangingPunct="1"/>
                      <a:endParaRPr lang="it-IT" sz="1200" kern="1200" dirty="0">
                        <a:solidFill>
                          <a:schemeClr val="tx1"/>
                        </a:solidFill>
                        <a:latin typeface="Nunito" pitchFamily="2" charset="0"/>
                        <a:ea typeface="+mn-ea"/>
                        <a:cs typeface="+mn-cs"/>
                      </a:endParaRPr>
                    </a:p>
                    <a:p>
                      <a:pPr marL="0" algn="l" defTabSz="914400" rtl="0" eaLnBrk="1" latinLnBrk="0" hangingPunct="1"/>
                      <a:r>
                        <a:rPr lang="it-IT" sz="1200" kern="1200" dirty="0">
                          <a:solidFill>
                            <a:schemeClr val="tx1"/>
                          </a:solidFill>
                          <a:latin typeface="Nunito" pitchFamily="2" charset="0"/>
                          <a:ea typeface="+mn-ea"/>
                          <a:cs typeface="+mn-cs"/>
                        </a:rPr>
                        <a:t>Valore limite orario: 200 µg/m</a:t>
                      </a:r>
                      <a:r>
                        <a:rPr lang="it-IT" sz="1200" kern="1200" baseline="30000" dirty="0">
                          <a:solidFill>
                            <a:schemeClr val="tx1"/>
                          </a:solidFill>
                          <a:latin typeface="Nunito" pitchFamily="2" charset="0"/>
                          <a:ea typeface="+mn-ea"/>
                          <a:cs typeface="+mn-cs"/>
                        </a:rPr>
                        <a:t>3</a:t>
                      </a:r>
                    </a:p>
                    <a:p>
                      <a:pPr marL="0" algn="l" defTabSz="914400" rtl="0" eaLnBrk="1" latinLnBrk="0" hangingPunct="1"/>
                      <a:endParaRPr lang="it-IT" sz="1200" kern="1200" baseline="30000" dirty="0">
                        <a:solidFill>
                          <a:schemeClr val="tx1"/>
                        </a:solidFill>
                        <a:latin typeface="Nunito"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a:latin typeface="Nunito" pitchFamily="2" charset="0"/>
                        </a:rPr>
                        <a:t>Giorni di superamento &lt;18/anno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dirty="0">
                          <a:latin typeface="Nunito" pitchFamily="2" charset="0"/>
                        </a:rPr>
                        <a:t>Processi di combustione o processi produttivi</a:t>
                      </a:r>
                    </a:p>
                  </a:txBody>
                  <a:tcPr/>
                </a:tc>
                <a:extLst>
                  <a:ext uri="{0D108BD9-81ED-4DB2-BD59-A6C34878D82A}">
                    <a16:rowId xmlns:a16="http://schemas.microsoft.com/office/drawing/2014/main" val="2607931032"/>
                  </a:ext>
                </a:extLst>
              </a:tr>
              <a:tr h="701559">
                <a:tc>
                  <a:txBody>
                    <a:bodyPr/>
                    <a:lstStyle/>
                    <a:p>
                      <a:r>
                        <a:rPr lang="it-IT" sz="1200" b="1" kern="1200" dirty="0">
                          <a:solidFill>
                            <a:schemeClr val="dk1"/>
                          </a:solidFill>
                          <a:latin typeface="Nunito" pitchFamily="2" charset="0"/>
                          <a:ea typeface="+mn-ea"/>
                          <a:cs typeface="+mn-cs"/>
                        </a:rPr>
                        <a:t>Ozono</a:t>
                      </a:r>
                    </a:p>
                  </a:txBody>
                  <a:tcPr/>
                </a:tc>
                <a:tc>
                  <a:txBody>
                    <a:bodyPr/>
                    <a:lstStyle/>
                    <a:p>
                      <a:r>
                        <a:rPr lang="it-IT" sz="1200" b="1" dirty="0">
                          <a:latin typeface="Nunito" pitchFamily="2" charset="0"/>
                        </a:rPr>
                        <a:t>O</a:t>
                      </a:r>
                      <a:r>
                        <a:rPr lang="it-IT" sz="1200" b="1" baseline="-25000" dirty="0">
                          <a:latin typeface="Nunito" pitchFamily="2" charset="0"/>
                        </a:rPr>
                        <a:t>3</a:t>
                      </a:r>
                    </a:p>
                  </a:txBody>
                  <a:tcPr/>
                </a:tc>
                <a:tc>
                  <a:txBody>
                    <a:bodyPr/>
                    <a:lstStyle/>
                    <a:p>
                      <a:r>
                        <a:rPr lang="it-IT" sz="1200" dirty="0">
                          <a:latin typeface="Nunito" pitchFamily="2" charset="0"/>
                        </a:rPr>
                        <a:t>Valore obiettivo: 120 µg/m</a:t>
                      </a:r>
                      <a:r>
                        <a:rPr lang="it-IT" sz="1200" baseline="30000" dirty="0">
                          <a:latin typeface="Nunito" pitchFamily="2" charset="0"/>
                        </a:rPr>
                        <a:t>3</a:t>
                      </a:r>
                    </a:p>
                    <a:p>
                      <a:r>
                        <a:rPr lang="it-IT" sz="1200" dirty="0">
                          <a:latin typeface="Nunito" pitchFamily="2" charset="0"/>
                        </a:rPr>
                        <a:t>Valore d’informazione: 180 µg/m</a:t>
                      </a:r>
                      <a:r>
                        <a:rPr lang="it-IT" sz="1200" baseline="30000" dirty="0">
                          <a:latin typeface="Nunito" pitchFamily="2" charset="0"/>
                        </a:rPr>
                        <a:t>3</a:t>
                      </a:r>
                    </a:p>
                    <a:p>
                      <a:r>
                        <a:rPr lang="it-IT" sz="1200" dirty="0">
                          <a:latin typeface="Nunito" pitchFamily="2" charset="0"/>
                        </a:rPr>
                        <a:t>Valore d’allarme: 240 µg/m</a:t>
                      </a:r>
                      <a:r>
                        <a:rPr lang="it-IT" sz="1200" baseline="30000" dirty="0">
                          <a:latin typeface="Nunito" pitchFamily="2" charset="0"/>
                        </a:rPr>
                        <a:t>3</a:t>
                      </a:r>
                    </a:p>
                    <a:p>
                      <a:endParaRPr lang="it-IT" sz="1200" dirty="0">
                        <a:latin typeface="Nunito" pitchFamily="2" charset="0"/>
                      </a:endParaRPr>
                    </a:p>
                    <a:p>
                      <a:r>
                        <a:rPr lang="it-IT" sz="1200" dirty="0">
                          <a:latin typeface="Nunito" pitchFamily="2" charset="0"/>
                        </a:rPr>
                        <a:t>Giorni di superamento &lt;25/anno</a:t>
                      </a:r>
                    </a:p>
                  </a:txBody>
                  <a:tcPr/>
                </a:tc>
                <a:tc>
                  <a:txBody>
                    <a:bodyPr/>
                    <a:lstStyle/>
                    <a:p>
                      <a:r>
                        <a:rPr lang="it-IT" sz="1200" b="1" dirty="0">
                          <a:latin typeface="Nunito" pitchFamily="2" charset="0"/>
                        </a:rPr>
                        <a:t>Quando gli ossidi di azoto e composti organici volatili reagiscono a causa della presenza della radiazione solare</a:t>
                      </a:r>
                    </a:p>
                  </a:txBody>
                  <a:tcPr/>
                </a:tc>
                <a:extLst>
                  <a:ext uri="{0D108BD9-81ED-4DB2-BD59-A6C34878D82A}">
                    <a16:rowId xmlns:a16="http://schemas.microsoft.com/office/drawing/2014/main" val="2957678674"/>
                  </a:ext>
                </a:extLst>
              </a:tr>
              <a:tr h="318890">
                <a:tc>
                  <a:txBody>
                    <a:bodyPr/>
                    <a:lstStyle/>
                    <a:p>
                      <a:r>
                        <a:rPr lang="it-IT" sz="1200" b="1" dirty="0">
                          <a:latin typeface="Nunito" pitchFamily="2" charset="0"/>
                        </a:rPr>
                        <a:t>Monossido di Carbonio</a:t>
                      </a:r>
                    </a:p>
                  </a:txBody>
                  <a:tcPr/>
                </a:tc>
                <a:tc>
                  <a:txBody>
                    <a:bodyPr/>
                    <a:lstStyle/>
                    <a:p>
                      <a:r>
                        <a:rPr lang="it-IT" sz="1200" b="1" dirty="0">
                          <a:latin typeface="Nunito" pitchFamily="2" charset="0"/>
                        </a:rPr>
                        <a:t>CO</a:t>
                      </a:r>
                    </a:p>
                  </a:txBody>
                  <a:tcPr/>
                </a:tc>
                <a:tc>
                  <a:txBody>
                    <a:bodyPr/>
                    <a:lstStyle/>
                    <a:p>
                      <a:r>
                        <a:rPr lang="it-IT" sz="1200" dirty="0">
                          <a:latin typeface="Nunito" pitchFamily="2" charset="0"/>
                        </a:rPr>
                        <a:t>Media massima giornaliera calcolata su 8 ore: 10 µg/m</a:t>
                      </a:r>
                      <a:r>
                        <a:rPr lang="it-IT" sz="1200" baseline="30000" dirty="0">
                          <a:latin typeface="Nunito" pitchFamily="2" charset="0"/>
                        </a:rPr>
                        <a:t>3</a:t>
                      </a:r>
                      <a:endParaRPr lang="it-IT" sz="1200" dirty="0">
                        <a:latin typeface="Nunito" pitchFamily="2" charset="0"/>
                      </a:endParaRPr>
                    </a:p>
                  </a:txBody>
                  <a:tcPr/>
                </a:tc>
                <a:tc>
                  <a:txBody>
                    <a:bodyPr/>
                    <a:lstStyle/>
                    <a:p>
                      <a:r>
                        <a:rPr lang="it-IT" sz="1200" b="1" dirty="0">
                          <a:solidFill>
                            <a:schemeClr val="accent5"/>
                          </a:solidFill>
                          <a:latin typeface="Nunito" pitchFamily="2" charset="0"/>
                        </a:rPr>
                        <a:t>Combustione incompleta </a:t>
                      </a:r>
                      <a:r>
                        <a:rPr lang="it-IT" sz="1200" b="1" dirty="0">
                          <a:latin typeface="Nunito" pitchFamily="2" charset="0"/>
                        </a:rPr>
                        <a:t>di qualsiasi materiale organico</a:t>
                      </a:r>
                    </a:p>
                  </a:txBody>
                  <a:tcPr/>
                </a:tc>
                <a:extLst>
                  <a:ext uri="{0D108BD9-81ED-4DB2-BD59-A6C34878D82A}">
                    <a16:rowId xmlns:a16="http://schemas.microsoft.com/office/drawing/2014/main" val="1033488953"/>
                  </a:ext>
                </a:extLst>
              </a:tr>
              <a:tr h="7015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kern="1200" dirty="0">
                          <a:solidFill>
                            <a:schemeClr val="dk1"/>
                          </a:solidFill>
                          <a:latin typeface="Nunito" pitchFamily="2" charset="0"/>
                          <a:ea typeface="+mn-ea"/>
                          <a:cs typeface="+mn-cs"/>
                        </a:rPr>
                        <a:t>Biossido di Zolfo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dirty="0">
                          <a:solidFill>
                            <a:schemeClr val="tx1"/>
                          </a:solidFill>
                          <a:latin typeface="Nunito" pitchFamily="2" charset="0"/>
                          <a:cs typeface="Arial" panose="020B0604020202020204" pitchFamily="34" charset="0"/>
                        </a:rPr>
                        <a:t>SO</a:t>
                      </a:r>
                      <a:r>
                        <a:rPr lang="it-IT" sz="1200" b="1" baseline="-25000" dirty="0">
                          <a:solidFill>
                            <a:schemeClr val="tx1"/>
                          </a:solidFill>
                          <a:latin typeface="Nunito" pitchFamily="2" charset="0"/>
                          <a:cs typeface="Arial" panose="020B0604020202020204" pitchFamily="34" charset="0"/>
                        </a:rPr>
                        <a:t>2</a:t>
                      </a:r>
                    </a:p>
                  </a:txBody>
                  <a:tcPr/>
                </a:tc>
                <a:tc>
                  <a:txBody>
                    <a:bodyPr/>
                    <a:lstStyle/>
                    <a:p>
                      <a:r>
                        <a:rPr lang="it-IT" sz="1200" dirty="0">
                          <a:latin typeface="Nunito" pitchFamily="2" charset="0"/>
                        </a:rPr>
                        <a:t>Valore limite: 350 µg/m</a:t>
                      </a:r>
                      <a:r>
                        <a:rPr lang="it-IT" sz="1200" baseline="30000" dirty="0">
                          <a:latin typeface="Nunito" pitchFamily="2" charset="0"/>
                        </a:rPr>
                        <a:t>3</a:t>
                      </a:r>
                    </a:p>
                    <a:p>
                      <a:r>
                        <a:rPr lang="it-IT" sz="1200" dirty="0">
                          <a:latin typeface="Nunito" pitchFamily="2" charset="0"/>
                        </a:rPr>
                        <a:t>Giorni di superamento &lt;24/anno</a:t>
                      </a:r>
                    </a:p>
                    <a:p>
                      <a:endParaRPr lang="it-IT" sz="1200" dirty="0">
                        <a:latin typeface="Nunito" pitchFamily="2" charset="0"/>
                      </a:endParaRPr>
                    </a:p>
                    <a:p>
                      <a:r>
                        <a:rPr lang="it-IT" sz="1200" dirty="0">
                          <a:latin typeface="Nunito" pitchFamily="2" charset="0"/>
                        </a:rPr>
                        <a:t>Valore limite: 125 µg/m</a:t>
                      </a:r>
                      <a:r>
                        <a:rPr lang="it-IT" sz="1200" baseline="30000" dirty="0">
                          <a:latin typeface="Nunito" pitchFamily="2" charset="0"/>
                        </a:rPr>
                        <a:t>3</a:t>
                      </a:r>
                    </a:p>
                    <a:p>
                      <a:r>
                        <a:rPr lang="it-IT" sz="1200" dirty="0">
                          <a:latin typeface="Nunito" pitchFamily="2" charset="0"/>
                        </a:rPr>
                        <a:t>Giorni di superamento &lt;3/anno</a:t>
                      </a:r>
                    </a:p>
                  </a:txBody>
                  <a:tcPr/>
                </a:tc>
                <a:tc>
                  <a:txBody>
                    <a:bodyPr/>
                    <a:lstStyle/>
                    <a:p>
                      <a:r>
                        <a:rPr lang="it-IT" sz="1200" b="1" dirty="0">
                          <a:solidFill>
                            <a:schemeClr val="accent5"/>
                          </a:solidFill>
                          <a:latin typeface="Nunito" pitchFamily="2" charset="0"/>
                        </a:rPr>
                        <a:t>Ossidazione dello zolfo </a:t>
                      </a:r>
                      <a:r>
                        <a:rPr lang="it-IT" sz="1200" b="1" dirty="0">
                          <a:solidFill>
                            <a:schemeClr val="tx1"/>
                          </a:solidFill>
                          <a:latin typeface="Nunito" pitchFamily="2" charset="0"/>
                        </a:rPr>
                        <a:t>nel corso dei processi di combustione </a:t>
                      </a:r>
                      <a:endParaRPr lang="it-IT" sz="1200" dirty="0">
                        <a:solidFill>
                          <a:schemeClr val="tx1"/>
                        </a:solidFill>
                        <a:latin typeface="Nunito" pitchFamily="2" charset="0"/>
                      </a:endParaRPr>
                    </a:p>
                  </a:txBody>
                  <a:tcPr/>
                </a:tc>
                <a:extLst>
                  <a:ext uri="{0D108BD9-81ED-4DB2-BD59-A6C34878D82A}">
                    <a16:rowId xmlns:a16="http://schemas.microsoft.com/office/drawing/2014/main" val="1000084882"/>
                  </a:ext>
                </a:extLst>
              </a:tr>
            </a:tbl>
          </a:graphicData>
        </a:graphic>
      </p:graphicFrame>
    </p:spTree>
    <p:custDataLst>
      <p:custData r:id="rId1"/>
      <p:custData r:id="rId2"/>
      <p:tags r:id="rId3"/>
    </p:custDataLst>
    <p:extLst>
      <p:ext uri="{BB962C8B-B14F-4D97-AF65-F5344CB8AC3E}">
        <p14:creationId xmlns:p14="http://schemas.microsoft.com/office/powerpoint/2010/main" val="2929471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Lora" pitchFamily="2" charset="0"/>
              </a:rPr>
              <a:t>Indice</a:t>
            </a:r>
            <a:r>
              <a:rPr lang="en-GB" dirty="0">
                <a:solidFill>
                  <a:schemeClr val="tx1"/>
                </a:solidFill>
                <a:latin typeface="Lora" pitchFamily="2" charset="0"/>
              </a:rPr>
              <a:t> di </a:t>
            </a:r>
            <a:r>
              <a:rPr lang="en-GB" dirty="0" err="1">
                <a:solidFill>
                  <a:schemeClr val="tx1"/>
                </a:solidFill>
                <a:latin typeface="Lora" pitchFamily="2" charset="0"/>
              </a:rPr>
              <a:t>Qualità</a:t>
            </a:r>
            <a:r>
              <a:rPr lang="en-GB" dirty="0">
                <a:solidFill>
                  <a:schemeClr val="tx1"/>
                </a:solidFill>
                <a:latin typeface="Lora" pitchFamily="2" charset="0"/>
              </a:rPr>
              <a:t> </a:t>
            </a:r>
            <a:r>
              <a:rPr lang="en-GB" dirty="0" err="1">
                <a:solidFill>
                  <a:schemeClr val="tx1"/>
                </a:solidFill>
                <a:latin typeface="Lora" pitchFamily="2" charset="0"/>
              </a:rPr>
              <a:t>dell’Aria</a:t>
            </a:r>
            <a:r>
              <a:rPr lang="en-GB" dirty="0">
                <a:solidFill>
                  <a:schemeClr val="tx1"/>
                </a:solidFill>
                <a:latin typeface="Lora" pitchFamily="2" charset="0"/>
              </a:rPr>
              <a:t> (IQA)</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esterni</a:t>
            </a:r>
          </a:p>
        </p:txBody>
      </p:sp>
      <p:sp>
        <p:nvSpPr>
          <p:cNvPr id="5" name="CasellaDiTesto 14">
            <a:extLst>
              <a:ext uri="{FF2B5EF4-FFF2-40B4-BE49-F238E27FC236}">
                <a16:creationId xmlns:a16="http://schemas.microsoft.com/office/drawing/2014/main" id="{A7AC6036-95A4-CCB5-9C74-9F2CDDADCE42}"/>
              </a:ext>
            </a:extLst>
          </p:cNvPr>
          <p:cNvSpPr txBox="1"/>
          <p:nvPr/>
        </p:nvSpPr>
        <p:spPr>
          <a:xfrm>
            <a:off x="545275" y="1623112"/>
            <a:ext cx="1308692" cy="473206"/>
          </a:xfrm>
          <a:prstGeom prst="rect">
            <a:avLst/>
          </a:prstGeom>
          <a:noFill/>
          <a:ln>
            <a:noFill/>
          </a:ln>
        </p:spPr>
        <p:txBody>
          <a:bodyPr wrap="square">
            <a:spAutoFit/>
          </a:bodyPr>
          <a:lstStyle/>
          <a:p>
            <a:pPr marL="0" indent="0">
              <a:lnSpc>
                <a:spcPct val="150000"/>
              </a:lnSpc>
              <a:buFont typeface="Wingdings" panose="05000000000000000000" pitchFamily="2" charset="2"/>
              <a:buNone/>
            </a:pPr>
            <a:r>
              <a:rPr lang="it-IT" b="1" dirty="0">
                <a:solidFill>
                  <a:schemeClr val="accent5"/>
                </a:solidFill>
                <a:latin typeface="+mn-lt"/>
              </a:rPr>
              <a:t>Calcolo:  </a:t>
            </a:r>
            <a:endParaRPr lang="it-IT" sz="1800" b="1" dirty="0">
              <a:solidFill>
                <a:schemeClr val="accent5"/>
              </a:solidFill>
              <a:latin typeface="+mn-lt"/>
            </a:endParaRPr>
          </a:p>
        </p:txBody>
      </p:sp>
      <p:pic>
        <p:nvPicPr>
          <p:cNvPr id="6" name="Immagine 13">
            <a:extLst>
              <a:ext uri="{FF2B5EF4-FFF2-40B4-BE49-F238E27FC236}">
                <a16:creationId xmlns:a16="http://schemas.microsoft.com/office/drawing/2014/main" id="{1E078B3D-8398-4B82-EC2A-9CA43B4FB1A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13715" y="1571054"/>
            <a:ext cx="5882985" cy="2172309"/>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E1F32B30-FB74-1A1E-2A8B-FEFC2334136A}"/>
                  </a:ext>
                </a:extLst>
              </p:cNvPr>
              <p:cNvSpPr txBox="1"/>
              <p:nvPr/>
            </p:nvSpPr>
            <p:spPr>
              <a:xfrm>
                <a:off x="638962" y="3195675"/>
                <a:ext cx="1436483" cy="572721"/>
              </a:xfrm>
              <a:prstGeom prst="rect">
                <a:avLst/>
              </a:prstGeom>
              <a:noFill/>
            </p:spPr>
            <p:txBody>
              <a:bodyPr wrap="none" lIns="0" tIns="0" rIns="0" bIns="0" rtlCol="0">
                <a:spAutoFit/>
              </a:bodyPr>
              <a:lstStyle/>
              <a:p>
                <a:pPr algn="l"/>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𝐼</m:t>
                      </m:r>
                      <m:r>
                        <a:rPr lang="it-IT" b="0" i="1" baseline="-25000" smtClean="0">
                          <a:latin typeface="Cambria Math" panose="02040503050406030204" pitchFamily="18" charset="0"/>
                        </a:rPr>
                        <m:t>𝑥</m:t>
                      </m:r>
                      <m:r>
                        <a:rPr lang="it-IT" b="0" i="1" smtClean="0">
                          <a:latin typeface="Cambria Math" panose="02040503050406030204" pitchFamily="18" charset="0"/>
                        </a:rPr>
                        <m:t>=</m:t>
                      </m:r>
                      <m:f>
                        <m:fPr>
                          <m:ctrlPr>
                            <a:rPr lang="it-IT" b="0" i="1" smtClean="0">
                              <a:latin typeface="Cambria Math" panose="02040503050406030204" pitchFamily="18" charset="0"/>
                            </a:rPr>
                          </m:ctrlPr>
                        </m:fPr>
                        <m:num>
                          <m:sSub>
                            <m:sSubPr>
                              <m:ctrlPr>
                                <a:rPr lang="it-IT" b="0" i="1" smtClean="0">
                                  <a:latin typeface="Cambria Math" panose="02040503050406030204" pitchFamily="18" charset="0"/>
                                </a:rPr>
                              </m:ctrlPr>
                            </m:sSubPr>
                            <m:e>
                              <m:r>
                                <a:rPr lang="it-IT" b="0" i="1" smtClean="0">
                                  <a:latin typeface="Cambria Math" panose="02040503050406030204" pitchFamily="18" charset="0"/>
                                </a:rPr>
                                <m:t>𝑑</m:t>
                              </m:r>
                            </m:e>
                            <m:sub>
                              <m:r>
                                <a:rPr lang="it-IT" b="0" i="1" smtClean="0">
                                  <a:latin typeface="Cambria Math" panose="02040503050406030204" pitchFamily="18" charset="0"/>
                                </a:rPr>
                                <m:t>𝑥</m:t>
                              </m:r>
                            </m:sub>
                          </m:sSub>
                        </m:num>
                        <m:den>
                          <m:sSub>
                            <m:sSubPr>
                              <m:ctrlPr>
                                <a:rPr lang="it-IT" b="0" i="1" smtClean="0">
                                  <a:latin typeface="Cambria Math" panose="02040503050406030204" pitchFamily="18" charset="0"/>
                                </a:rPr>
                              </m:ctrlPr>
                            </m:sSubPr>
                            <m:e>
                              <m:r>
                                <a:rPr lang="it-IT" b="0" i="1" smtClean="0">
                                  <a:latin typeface="Cambria Math" panose="02040503050406030204" pitchFamily="18" charset="0"/>
                                </a:rPr>
                                <m:t>𝑖</m:t>
                              </m:r>
                            </m:e>
                            <m:sub>
                              <m:r>
                                <a:rPr lang="it-IT" b="0" i="1" smtClean="0">
                                  <a:latin typeface="Cambria Math" panose="02040503050406030204" pitchFamily="18" charset="0"/>
                                </a:rPr>
                                <m:t>𝑥</m:t>
                              </m:r>
                            </m:sub>
                          </m:sSub>
                        </m:den>
                      </m:f>
                      <m:r>
                        <a:rPr lang="it-IT" b="0" i="1" smtClean="0">
                          <a:latin typeface="Cambria Math" panose="02040503050406030204" pitchFamily="18" charset="0"/>
                          <a:ea typeface="Cambria Math" panose="02040503050406030204" pitchFamily="18" charset="0"/>
                        </a:rPr>
                        <m:t>×100</m:t>
                      </m:r>
                    </m:oMath>
                  </m:oMathPara>
                </a14:m>
                <a:endParaRPr lang="it-IT" dirty="0">
                  <a:latin typeface="+mn-lt"/>
                </a:endParaRPr>
              </a:p>
            </p:txBody>
          </p:sp>
        </mc:Choice>
        <mc:Fallback xmlns="">
          <p:sp>
            <p:nvSpPr>
              <p:cNvPr id="7" name="TextBox 6">
                <a:extLst>
                  <a:ext uri="{FF2B5EF4-FFF2-40B4-BE49-F238E27FC236}">
                    <a16:creationId xmlns:a16="http://schemas.microsoft.com/office/drawing/2014/main" id="{E1F32B30-FB74-1A1E-2A8B-FEFC2334136A}"/>
                  </a:ext>
                </a:extLst>
              </p:cNvPr>
              <p:cNvSpPr txBox="1">
                <a:spLocks noRot="1" noChangeAspect="1" noMove="1" noResize="1" noEditPoints="1" noAdjustHandles="1" noChangeArrowheads="1" noChangeShapeType="1" noTextEdit="1"/>
              </p:cNvSpPr>
              <p:nvPr/>
            </p:nvSpPr>
            <p:spPr>
              <a:xfrm>
                <a:off x="638962" y="3195675"/>
                <a:ext cx="1436483" cy="572721"/>
              </a:xfrm>
              <a:prstGeom prst="rect">
                <a:avLst/>
              </a:prstGeom>
              <a:blipFill>
                <a:blip r:embed="rId6"/>
                <a:stretch>
                  <a:fillRect/>
                </a:stretch>
              </a:blipFill>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688CD1DD-85F5-7E04-16E3-14469C443A33}"/>
                  </a:ext>
                </a:extLst>
              </p:cNvPr>
              <p:cNvSpPr txBox="1"/>
              <p:nvPr/>
            </p:nvSpPr>
            <p:spPr>
              <a:xfrm>
                <a:off x="647351" y="2314743"/>
                <a:ext cx="4047986" cy="31265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𝐼</m:t>
                      </m:r>
                      <m:r>
                        <a:rPr lang="it-IT" b="0" i="1" baseline="-25000" smtClean="0">
                          <a:latin typeface="Cambria Math" panose="02040503050406030204" pitchFamily="18" charset="0"/>
                        </a:rPr>
                        <m:t>𝑄𝐴</m:t>
                      </m:r>
                      <m:r>
                        <a:rPr lang="it-IT" b="0" i="1" smtClean="0">
                          <a:latin typeface="Cambria Math" panose="02040503050406030204" pitchFamily="18" charset="0"/>
                        </a:rPr>
                        <m:t>=</m:t>
                      </m:r>
                      <m:d>
                        <m:dPr>
                          <m:begChr m:val="["/>
                          <m:endChr m:val="]"/>
                          <m:ctrlPr>
                            <a:rPr lang="it-IT" b="0" i="1" smtClean="0">
                              <a:latin typeface="Cambria Math" panose="02040503050406030204" pitchFamily="18" charset="0"/>
                            </a:rPr>
                          </m:ctrlPr>
                        </m:dPr>
                        <m:e>
                          <m:r>
                            <a:rPr lang="it-IT" b="0" i="1" smtClean="0">
                              <a:latin typeface="Cambria Math" panose="02040503050406030204" pitchFamily="18" charset="0"/>
                            </a:rPr>
                            <m:t>𝑀𝐴𝑋</m:t>
                          </m:r>
                          <m:d>
                            <m:dPr>
                              <m:ctrlPr>
                                <a:rPr lang="it-IT" b="0" i="1" smtClean="0">
                                  <a:latin typeface="Cambria Math" panose="02040503050406030204" pitchFamily="18" charset="0"/>
                                </a:rPr>
                              </m:ctrlPr>
                            </m:dPr>
                            <m:e>
                              <m:sSub>
                                <m:sSubPr>
                                  <m:ctrlPr>
                                    <a:rPr lang="it-IT" b="0" i="1" smtClean="0">
                                      <a:latin typeface="Cambria Math" panose="02040503050406030204" pitchFamily="18" charset="0"/>
                                    </a:rPr>
                                  </m:ctrlPr>
                                </m:sSubPr>
                                <m:e>
                                  <m:r>
                                    <a:rPr lang="it-IT" b="0" i="1" smtClean="0">
                                      <a:latin typeface="Cambria Math" panose="02040503050406030204" pitchFamily="18" charset="0"/>
                                    </a:rPr>
                                    <m:t>𝐼</m:t>
                                  </m:r>
                                </m:e>
                                <m:sub>
                                  <m:r>
                                    <a:rPr lang="it-IT" b="0" i="1" smtClean="0">
                                      <a:latin typeface="Cambria Math" panose="02040503050406030204" pitchFamily="18" charset="0"/>
                                    </a:rPr>
                                    <m:t>𝑃𝑀</m:t>
                                  </m:r>
                                  <m:r>
                                    <a:rPr lang="it-IT" b="0" i="1" smtClean="0">
                                      <a:latin typeface="Cambria Math" panose="02040503050406030204" pitchFamily="18" charset="0"/>
                                    </a:rPr>
                                    <m:t>10</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sSub>
                                    <m:sSubPr>
                                      <m:ctrlPr>
                                        <a:rPr lang="it-IT" i="1" smtClean="0">
                                          <a:latin typeface="Cambria Math" panose="02040503050406030204" pitchFamily="18" charset="0"/>
                                        </a:rPr>
                                      </m:ctrlPr>
                                    </m:sSubPr>
                                    <m:e>
                                      <m:r>
                                        <a:rPr lang="it-IT" b="0" i="1" smtClean="0">
                                          <a:latin typeface="Cambria Math" panose="02040503050406030204" pitchFamily="18" charset="0"/>
                                        </a:rPr>
                                        <m:t>𝐼</m:t>
                                      </m:r>
                                    </m:e>
                                    <m:sub>
                                      <m:r>
                                        <a:rPr lang="it-IT" b="0" i="1" smtClean="0">
                                          <a:latin typeface="Cambria Math" panose="02040503050406030204" pitchFamily="18" charset="0"/>
                                        </a:rPr>
                                        <m:t>𝑃𝑀</m:t>
                                      </m:r>
                                      <m:r>
                                        <a:rPr lang="it-IT" b="0" i="1" smtClean="0">
                                          <a:latin typeface="Cambria Math" panose="02040503050406030204" pitchFamily="18" charset="0"/>
                                        </a:rPr>
                                        <m:t>2,5</m:t>
                                      </m:r>
                                    </m:sub>
                                  </m:sSub>
                                  <m:r>
                                    <a:rPr lang="it-IT" b="0" i="1" smtClean="0">
                                      <a:latin typeface="Cambria Math" panose="02040503050406030204" pitchFamily="18" charset="0"/>
                                    </a:rPr>
                                    <m:t>;</m:t>
                                  </m:r>
                                  <m:r>
                                    <a:rPr lang="it-IT" i="1">
                                      <a:latin typeface="Cambria Math" panose="02040503050406030204" pitchFamily="18" charset="0"/>
                                    </a:rPr>
                                    <m:t>𝐼</m:t>
                                  </m:r>
                                </m:e>
                                <m:sub>
                                  <m:r>
                                    <a:rPr lang="it-IT" b="0" i="1" smtClean="0">
                                      <a:latin typeface="Cambria Math" panose="02040503050406030204" pitchFamily="18" charset="0"/>
                                    </a:rPr>
                                    <m:t>𝑁𝑂</m:t>
                                  </m:r>
                                  <m:r>
                                    <a:rPr lang="it-IT" b="0" i="1" smtClean="0">
                                      <a:latin typeface="Cambria Math" panose="02040503050406030204" pitchFamily="18" charset="0"/>
                                    </a:rPr>
                                    <m:t>2</m:t>
                                  </m:r>
                                </m:sub>
                              </m:sSub>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𝐼</m:t>
                                  </m:r>
                                </m:e>
                                <m:sub>
                                  <m:r>
                                    <a:rPr lang="it-IT" b="0" i="1" smtClean="0">
                                      <a:latin typeface="Cambria Math" panose="02040503050406030204" pitchFamily="18" charset="0"/>
                                    </a:rPr>
                                    <m:t>𝑂</m:t>
                                  </m:r>
                                  <m:r>
                                    <a:rPr lang="it-IT" b="0" i="1" smtClean="0">
                                      <a:latin typeface="Cambria Math" panose="02040503050406030204" pitchFamily="18" charset="0"/>
                                    </a:rPr>
                                    <m:t>3</m:t>
                                  </m:r>
                                </m:sub>
                              </m:sSub>
                              <m:r>
                                <a:rPr lang="it-IT" b="0" i="1" smtClean="0">
                                  <a:latin typeface="Cambria Math" panose="02040503050406030204" pitchFamily="18" charset="0"/>
                                </a:rPr>
                                <m:t>;</m:t>
                              </m:r>
                              <m:sSub>
                                <m:sSubPr>
                                  <m:ctrlPr>
                                    <a:rPr lang="it-IT" i="1" smtClean="0">
                                      <a:latin typeface="Cambria Math" panose="02040503050406030204" pitchFamily="18" charset="0"/>
                                    </a:rPr>
                                  </m:ctrlPr>
                                </m:sSubPr>
                                <m:e>
                                  <m:r>
                                    <a:rPr lang="it-IT" i="1">
                                      <a:latin typeface="Cambria Math" panose="02040503050406030204" pitchFamily="18" charset="0"/>
                                    </a:rPr>
                                    <m:t>𝐼</m:t>
                                  </m:r>
                                </m:e>
                                <m:sub>
                                  <m:r>
                                    <a:rPr lang="it-IT" b="0" i="1" smtClean="0">
                                      <a:latin typeface="Cambria Math" panose="02040503050406030204" pitchFamily="18" charset="0"/>
                                    </a:rPr>
                                    <m:t>𝐶𝑂</m:t>
                                  </m:r>
                                </m:sub>
                              </m:sSub>
                            </m:e>
                          </m:d>
                        </m:e>
                      </m:d>
                    </m:oMath>
                  </m:oMathPara>
                </a14:m>
                <a:endParaRPr lang="it-IT" dirty="0">
                  <a:latin typeface="+mn-lt"/>
                </a:endParaRPr>
              </a:p>
            </p:txBody>
          </p:sp>
        </mc:Choice>
        <mc:Fallback xmlns="">
          <p:sp>
            <p:nvSpPr>
              <p:cNvPr id="10" name="TextBox 9">
                <a:extLst>
                  <a:ext uri="{FF2B5EF4-FFF2-40B4-BE49-F238E27FC236}">
                    <a16:creationId xmlns:a16="http://schemas.microsoft.com/office/drawing/2014/main" id="{688CD1DD-85F5-7E04-16E3-14469C443A33}"/>
                  </a:ext>
                </a:extLst>
              </p:cNvPr>
              <p:cNvSpPr txBox="1">
                <a:spLocks noRot="1" noChangeAspect="1" noMove="1" noResize="1" noEditPoints="1" noAdjustHandles="1" noChangeArrowheads="1" noChangeShapeType="1" noTextEdit="1"/>
              </p:cNvSpPr>
              <p:nvPr/>
            </p:nvSpPr>
            <p:spPr>
              <a:xfrm>
                <a:off x="647351" y="2314743"/>
                <a:ext cx="4047986" cy="312650"/>
              </a:xfrm>
              <a:prstGeom prst="rect">
                <a:avLst/>
              </a:prstGeom>
              <a:blipFill>
                <a:blip r:embed="rId7"/>
                <a:stretch>
                  <a:fillRect l="-904" b="-21569"/>
                </a:stretch>
              </a:blipFill>
            </p:spPr>
            <p:txBody>
              <a:bodyPr/>
              <a:lstStyle/>
              <a:p>
                <a:r>
                  <a:rPr lang="it-IT">
                    <a:noFill/>
                  </a:rPr>
                  <a:t> </a:t>
                </a:r>
              </a:p>
            </p:txBody>
          </p:sp>
        </mc:Fallback>
      </mc:AlternateContent>
      <p:sp>
        <p:nvSpPr>
          <p:cNvPr id="14" name="TextBox 13">
            <a:extLst>
              <a:ext uri="{FF2B5EF4-FFF2-40B4-BE49-F238E27FC236}">
                <a16:creationId xmlns:a16="http://schemas.microsoft.com/office/drawing/2014/main" id="{7EE80627-D96C-AEA6-6607-E2C45BDDC7BE}"/>
              </a:ext>
            </a:extLst>
          </p:cNvPr>
          <p:cNvSpPr txBox="1"/>
          <p:nvPr/>
        </p:nvSpPr>
        <p:spPr>
          <a:xfrm>
            <a:off x="598014" y="3923918"/>
            <a:ext cx="8110755" cy="738664"/>
          </a:xfrm>
          <a:prstGeom prst="rect">
            <a:avLst/>
          </a:prstGeom>
          <a:noFill/>
        </p:spPr>
        <p:txBody>
          <a:bodyPr wrap="square">
            <a:spAutoFit/>
          </a:bodyPr>
          <a:lstStyle/>
          <a:p>
            <a:pPr algn="l"/>
            <a:r>
              <a:rPr lang="it-IT" sz="1400" b="0" i="0" dirty="0">
                <a:effectLst/>
                <a:highlight>
                  <a:srgbClr val="FFFFFF"/>
                </a:highlight>
                <a:latin typeface="Nunito" pitchFamily="2" charset="0"/>
              </a:rPr>
              <a:t>d</a:t>
            </a:r>
            <a:r>
              <a:rPr lang="it-IT" sz="1400" b="0" i="0" baseline="-25000" dirty="0">
                <a:effectLst/>
                <a:highlight>
                  <a:srgbClr val="FFFFFF"/>
                </a:highlight>
                <a:latin typeface="Nunito" pitchFamily="2" charset="0"/>
              </a:rPr>
              <a:t>x</a:t>
            </a:r>
            <a:r>
              <a:rPr lang="it-IT" sz="1400" b="0" i="0" dirty="0">
                <a:effectLst/>
                <a:highlight>
                  <a:srgbClr val="FFFFFF"/>
                </a:highlight>
                <a:latin typeface="Nunito" pitchFamily="2" charset="0"/>
              </a:rPr>
              <a:t>= è il dato presente giornalmente nella tabella dei dati validati per ognuno degli inquinanti</a:t>
            </a:r>
          </a:p>
          <a:p>
            <a:pPr algn="l"/>
            <a:endParaRPr lang="it-IT" sz="1400" b="0" i="0" dirty="0">
              <a:effectLst/>
              <a:highlight>
                <a:srgbClr val="FFFFFF"/>
              </a:highlight>
              <a:latin typeface="Nunito" pitchFamily="2" charset="0"/>
            </a:endParaRPr>
          </a:p>
          <a:p>
            <a:pPr algn="l"/>
            <a:r>
              <a:rPr lang="it-IT" sz="1400" b="0" i="0" dirty="0">
                <a:effectLst/>
                <a:highlight>
                  <a:srgbClr val="FFFFFF"/>
                </a:highlight>
                <a:latin typeface="Nunito" pitchFamily="2" charset="0"/>
              </a:rPr>
              <a:t>i</a:t>
            </a:r>
            <a:r>
              <a:rPr lang="it-IT" sz="1400" b="0" i="0" baseline="-25000" dirty="0">
                <a:effectLst/>
                <a:highlight>
                  <a:srgbClr val="FFFFFF"/>
                </a:highlight>
                <a:latin typeface="Nunito" pitchFamily="2" charset="0"/>
              </a:rPr>
              <a:t>x</a:t>
            </a:r>
            <a:r>
              <a:rPr lang="it-IT" sz="1400" b="0" i="0" dirty="0">
                <a:effectLst/>
                <a:highlight>
                  <a:srgbClr val="FFFFFF"/>
                </a:highlight>
                <a:latin typeface="Nunito" pitchFamily="2" charset="0"/>
              </a:rPr>
              <a:t>= è l’indicatore di legge preso come riferimento.</a:t>
            </a:r>
          </a:p>
        </p:txBody>
      </p:sp>
      <p:sp>
        <p:nvSpPr>
          <p:cNvPr id="16" name="TextBox 15">
            <a:extLst>
              <a:ext uri="{FF2B5EF4-FFF2-40B4-BE49-F238E27FC236}">
                <a16:creationId xmlns:a16="http://schemas.microsoft.com/office/drawing/2014/main" id="{2618E317-0CC5-1596-46D7-50CBC43BA579}"/>
              </a:ext>
            </a:extLst>
          </p:cNvPr>
          <p:cNvSpPr txBox="1"/>
          <p:nvPr/>
        </p:nvSpPr>
        <p:spPr>
          <a:xfrm>
            <a:off x="606403" y="5193596"/>
            <a:ext cx="11196907" cy="338554"/>
          </a:xfrm>
          <a:prstGeom prst="rect">
            <a:avLst/>
          </a:prstGeom>
          <a:noFill/>
        </p:spPr>
        <p:txBody>
          <a:bodyPr wrap="square">
            <a:spAutoFit/>
          </a:bodyPr>
          <a:lstStyle/>
          <a:p>
            <a:r>
              <a:rPr lang="it-IT" sz="1600" b="1" dirty="0">
                <a:solidFill>
                  <a:schemeClr val="accent5"/>
                </a:solidFill>
                <a:latin typeface="Nunito" pitchFamily="2" charset="0"/>
              </a:rPr>
              <a:t>Dal confronto dei tre sottoindici può essere definito il maggiore dei tre ed assegnato all’indice di qualità dell’aria.</a:t>
            </a:r>
          </a:p>
        </p:txBody>
      </p:sp>
    </p:spTree>
    <p:custDataLst>
      <p:custData r:id="rId1"/>
      <p:custData r:id="rId2"/>
      <p:tags r:id="rId3"/>
    </p:custDataLst>
    <p:extLst>
      <p:ext uri="{BB962C8B-B14F-4D97-AF65-F5344CB8AC3E}">
        <p14:creationId xmlns:p14="http://schemas.microsoft.com/office/powerpoint/2010/main" val="2607341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AF447BB4-774A-D12F-CAA0-EEC4B0036232}"/>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2ACB994D-589C-8174-ECF7-4262B1AAFE7C}"/>
              </a:ext>
            </a:extLst>
          </p:cNvPr>
          <p:cNvSpPr>
            <a:spLocks noGrp="1" noChangeArrowheads="1"/>
          </p:cNvSpPr>
          <p:nvPr>
            <p:ph type="title"/>
          </p:nvPr>
        </p:nvSpPr>
        <p:spPr>
          <a:xfrm>
            <a:off x="545275" y="833695"/>
            <a:ext cx="4639467" cy="737359"/>
          </a:xfrm>
        </p:spPr>
        <p:txBody>
          <a:bodyPr/>
          <a:lstStyle/>
          <a:p>
            <a:r>
              <a:rPr lang="en-GB" dirty="0">
                <a:solidFill>
                  <a:schemeClr val="bg1"/>
                </a:solidFill>
                <a:latin typeface="Lora" pitchFamily="2" charset="0"/>
              </a:rPr>
              <a:t>La </a:t>
            </a:r>
            <a:r>
              <a:rPr lang="en-GB" dirty="0" err="1">
                <a:solidFill>
                  <a:schemeClr val="bg1"/>
                </a:solidFill>
                <a:latin typeface="Lora" pitchFamily="2" charset="0"/>
              </a:rPr>
              <a:t>situazione</a:t>
            </a:r>
            <a:r>
              <a:rPr lang="en-GB" dirty="0">
                <a:solidFill>
                  <a:schemeClr val="bg1"/>
                </a:solidFill>
                <a:latin typeface="Lora" pitchFamily="2" charset="0"/>
              </a:rPr>
              <a:t> </a:t>
            </a:r>
            <a:r>
              <a:rPr lang="en-GB" dirty="0" err="1">
                <a:solidFill>
                  <a:schemeClr val="bg1"/>
                </a:solidFill>
                <a:latin typeface="Lora" pitchFamily="2" charset="0"/>
              </a:rPr>
              <a:t>nel</a:t>
            </a:r>
            <a:r>
              <a:rPr lang="en-GB" dirty="0">
                <a:solidFill>
                  <a:schemeClr val="bg1"/>
                </a:solidFill>
                <a:latin typeface="Lora" pitchFamily="2" charset="0"/>
              </a:rPr>
              <a:t> 2024</a:t>
            </a:r>
            <a:endParaRPr lang="en-US" altLang="es-MX" dirty="0">
              <a:solidFill>
                <a:schemeClr val="bg1"/>
              </a:solidFill>
              <a:latin typeface="Lora" pitchFamily="2" charset="0"/>
            </a:endParaRPr>
          </a:p>
        </p:txBody>
      </p:sp>
      <p:sp>
        <p:nvSpPr>
          <p:cNvPr id="3" name="Text Placeholder 2">
            <a:extLst>
              <a:ext uri="{FF2B5EF4-FFF2-40B4-BE49-F238E27FC236}">
                <a16:creationId xmlns:a16="http://schemas.microsoft.com/office/drawing/2014/main" id="{6F95191D-6022-5480-0902-5102D71F9CC6}"/>
              </a:ext>
            </a:extLst>
          </p:cNvPr>
          <p:cNvSpPr>
            <a:spLocks noGrp="1"/>
          </p:cNvSpPr>
          <p:nvPr>
            <p:ph type="body" sz="quarter" idx="13"/>
          </p:nvPr>
        </p:nvSpPr>
        <p:spPr/>
        <p:txBody>
          <a:bodyPr/>
          <a:lstStyle/>
          <a:p>
            <a:r>
              <a:rPr lang="it-IT" dirty="0"/>
              <a:t>Inquinanti esterni</a:t>
            </a:r>
          </a:p>
        </p:txBody>
      </p:sp>
      <p:sp>
        <p:nvSpPr>
          <p:cNvPr id="9" name="TextBox 8">
            <a:extLst>
              <a:ext uri="{FF2B5EF4-FFF2-40B4-BE49-F238E27FC236}">
                <a16:creationId xmlns:a16="http://schemas.microsoft.com/office/drawing/2014/main" id="{7EDDA3BF-95F6-B9C0-D012-461B19F3E65B}"/>
              </a:ext>
            </a:extLst>
          </p:cNvPr>
          <p:cNvSpPr txBox="1"/>
          <p:nvPr/>
        </p:nvSpPr>
        <p:spPr>
          <a:xfrm>
            <a:off x="516994" y="2106047"/>
            <a:ext cx="4422569" cy="122084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srgbClr val="FF7D5E"/>
                </a:solidFill>
                <a:effectLst/>
                <a:uLnTx/>
                <a:uFillTx/>
                <a:latin typeface="Nunito"/>
                <a:ea typeface="+mn-ea"/>
                <a:cs typeface="+mn-cs"/>
              </a:rPr>
              <a:t>PM10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0" i="0" u="none" strike="noStrike" kern="1200" cap="none" spc="0" normalizeH="0" baseline="0" noProof="0" dirty="0">
                <a:ln>
                  <a:noFill/>
                </a:ln>
                <a:solidFill>
                  <a:srgbClr val="F3F3F3"/>
                </a:solidFill>
                <a:effectLst/>
                <a:uLnTx/>
                <a:uFillTx/>
                <a:latin typeface="Nunito" pitchFamily="2" charset="0"/>
                <a:ea typeface="+mn-ea"/>
                <a:cs typeface="+mn-cs"/>
              </a:rPr>
              <a:t>Valore limite giornaliero: 50 µg/m</a:t>
            </a:r>
            <a:r>
              <a:rPr kumimoji="0" lang="it-IT" sz="2000" b="0" i="0" u="none" strike="noStrike" kern="1200" cap="none" spc="0" normalizeH="0" baseline="30000" noProof="0" dirty="0">
                <a:ln>
                  <a:noFill/>
                </a:ln>
                <a:solidFill>
                  <a:srgbClr val="F3F3F3"/>
                </a:solidFill>
                <a:effectLst/>
                <a:uLnTx/>
                <a:uFillTx/>
                <a:latin typeface="Nunito" pitchFamily="2" charset="0"/>
                <a:ea typeface="+mn-ea"/>
                <a:cs typeface="+mn-cs"/>
              </a:rPr>
              <a:t>3</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30000" noProof="0" dirty="0">
              <a:ln>
                <a:noFill/>
              </a:ln>
              <a:solidFill>
                <a:srgbClr val="F3F3F3"/>
              </a:solidFill>
              <a:effectLst/>
              <a:uLnTx/>
              <a:uFillTx/>
              <a:latin typeface="Nunito" pitchFamily="2"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FF7D5E"/>
              </a:solidFill>
              <a:effectLst/>
              <a:uLnTx/>
              <a:uFillTx/>
              <a:latin typeface="Nunito"/>
              <a:ea typeface="+mn-ea"/>
              <a:cs typeface="+mn-cs"/>
            </a:endParaRPr>
          </a:p>
        </p:txBody>
      </p:sp>
      <p:pic>
        <p:nvPicPr>
          <p:cNvPr id="8" name="Picture 7" descr="A screenshot of a computer&#10;&#10;AI-generated content may be incorrect.">
            <a:extLst>
              <a:ext uri="{FF2B5EF4-FFF2-40B4-BE49-F238E27FC236}">
                <a16:creationId xmlns:a16="http://schemas.microsoft.com/office/drawing/2014/main" id="{A5440F15-6B22-2094-A86C-2E09EF4C2153}"/>
              </a:ext>
            </a:extLst>
          </p:cNvPr>
          <p:cNvPicPr>
            <a:picLocks noChangeAspect="1"/>
          </p:cNvPicPr>
          <p:nvPr/>
        </p:nvPicPr>
        <p:blipFill>
          <a:blip r:embed="rId5"/>
          <a:stretch>
            <a:fillRect/>
          </a:stretch>
        </p:blipFill>
        <p:spPr>
          <a:xfrm>
            <a:off x="545275" y="3326893"/>
            <a:ext cx="1939570" cy="1220846"/>
          </a:xfrm>
          <a:prstGeom prst="rect">
            <a:avLst/>
          </a:prstGeom>
        </p:spPr>
      </p:pic>
      <p:pic>
        <p:nvPicPr>
          <p:cNvPr id="13" name="Picture 12" descr="A map of italy with many colored dots&#10;&#10;AI-generated content may be incorrect.">
            <a:extLst>
              <a:ext uri="{FF2B5EF4-FFF2-40B4-BE49-F238E27FC236}">
                <a16:creationId xmlns:a16="http://schemas.microsoft.com/office/drawing/2014/main" id="{EB1954CA-8A38-3EE9-2E61-8C8D57784B46}"/>
              </a:ext>
            </a:extLst>
          </p:cNvPr>
          <p:cNvPicPr>
            <a:picLocks noChangeAspect="1"/>
          </p:cNvPicPr>
          <p:nvPr/>
        </p:nvPicPr>
        <p:blipFill>
          <a:blip r:embed="rId6"/>
          <a:stretch>
            <a:fillRect/>
          </a:stretch>
        </p:blipFill>
        <p:spPr>
          <a:xfrm>
            <a:off x="6410637" y="294403"/>
            <a:ext cx="5264369" cy="6432321"/>
          </a:xfrm>
          <a:prstGeom prst="rect">
            <a:avLst/>
          </a:prstGeom>
        </p:spPr>
      </p:pic>
      <p:sp>
        <p:nvSpPr>
          <p:cNvPr id="14" name="TextBox 13">
            <a:extLst>
              <a:ext uri="{FF2B5EF4-FFF2-40B4-BE49-F238E27FC236}">
                <a16:creationId xmlns:a16="http://schemas.microsoft.com/office/drawing/2014/main" id="{1A939665-23B3-A73D-0A60-C44178A37BEB}"/>
              </a:ext>
            </a:extLst>
          </p:cNvPr>
          <p:cNvSpPr txBox="1"/>
          <p:nvPr/>
        </p:nvSpPr>
        <p:spPr>
          <a:xfrm>
            <a:off x="4939563" y="6496051"/>
            <a:ext cx="1272619" cy="307777"/>
          </a:xfrm>
          <a:prstGeom prst="rect">
            <a:avLst/>
          </a:prstGeom>
          <a:noFill/>
        </p:spPr>
        <p:txBody>
          <a:bodyPr wrap="square">
            <a:spAutoFit/>
          </a:bodyPr>
          <a:lstStyle/>
          <a:p>
            <a:r>
              <a:rPr lang="it-IT" sz="1400" b="1" i="1" dirty="0">
                <a:solidFill>
                  <a:schemeClr val="bg1"/>
                </a:solidFill>
                <a:latin typeface="+mn-lt"/>
              </a:rPr>
              <a:t>Fonte ISPRA</a:t>
            </a:r>
            <a:endParaRPr lang="it-IT" sz="1400" i="1" dirty="0">
              <a:solidFill>
                <a:schemeClr val="bg1"/>
              </a:solidFill>
              <a:latin typeface="+mn-lt"/>
            </a:endParaRPr>
          </a:p>
        </p:txBody>
      </p:sp>
    </p:spTree>
    <p:custDataLst>
      <p:custData r:id="rId1"/>
      <p:custData r:id="rId2"/>
      <p:tags r:id="rId3"/>
    </p:custDataLst>
    <p:extLst>
      <p:ext uri="{BB962C8B-B14F-4D97-AF65-F5344CB8AC3E}">
        <p14:creationId xmlns:p14="http://schemas.microsoft.com/office/powerpoint/2010/main" val="19323163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A94CCFEE-A789-977C-0199-D0060F40B878}"/>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8C815B77-DC2C-EBC2-8A39-50B02688222B}"/>
              </a:ext>
            </a:extLst>
          </p:cNvPr>
          <p:cNvSpPr>
            <a:spLocks noGrp="1" noChangeArrowheads="1"/>
          </p:cNvSpPr>
          <p:nvPr>
            <p:ph type="title"/>
          </p:nvPr>
        </p:nvSpPr>
        <p:spPr>
          <a:xfrm>
            <a:off x="545275" y="833695"/>
            <a:ext cx="4639467" cy="737359"/>
          </a:xfrm>
        </p:spPr>
        <p:txBody>
          <a:bodyPr/>
          <a:lstStyle/>
          <a:p>
            <a:r>
              <a:rPr lang="en-GB" dirty="0">
                <a:solidFill>
                  <a:schemeClr val="bg1"/>
                </a:solidFill>
                <a:latin typeface="Lora" pitchFamily="2" charset="0"/>
              </a:rPr>
              <a:t>La </a:t>
            </a:r>
            <a:r>
              <a:rPr lang="en-GB" dirty="0" err="1">
                <a:solidFill>
                  <a:schemeClr val="bg1"/>
                </a:solidFill>
                <a:latin typeface="Lora" pitchFamily="2" charset="0"/>
              </a:rPr>
              <a:t>situazione</a:t>
            </a:r>
            <a:r>
              <a:rPr lang="en-GB" dirty="0">
                <a:solidFill>
                  <a:schemeClr val="bg1"/>
                </a:solidFill>
                <a:latin typeface="Lora" pitchFamily="2" charset="0"/>
              </a:rPr>
              <a:t> </a:t>
            </a:r>
            <a:r>
              <a:rPr lang="en-GB" dirty="0" err="1">
                <a:solidFill>
                  <a:schemeClr val="bg1"/>
                </a:solidFill>
                <a:latin typeface="Lora" pitchFamily="2" charset="0"/>
              </a:rPr>
              <a:t>nel</a:t>
            </a:r>
            <a:r>
              <a:rPr lang="en-GB" dirty="0">
                <a:solidFill>
                  <a:schemeClr val="bg1"/>
                </a:solidFill>
                <a:latin typeface="Lora" pitchFamily="2" charset="0"/>
              </a:rPr>
              <a:t> 2024</a:t>
            </a:r>
            <a:endParaRPr lang="en-US" altLang="es-MX" dirty="0">
              <a:solidFill>
                <a:schemeClr val="bg1"/>
              </a:solidFill>
              <a:latin typeface="Lora" pitchFamily="2" charset="0"/>
            </a:endParaRPr>
          </a:p>
        </p:txBody>
      </p:sp>
      <p:sp>
        <p:nvSpPr>
          <p:cNvPr id="3" name="Text Placeholder 2">
            <a:extLst>
              <a:ext uri="{FF2B5EF4-FFF2-40B4-BE49-F238E27FC236}">
                <a16:creationId xmlns:a16="http://schemas.microsoft.com/office/drawing/2014/main" id="{CCF3A976-D50E-8CD4-98D5-CD18B2A2028A}"/>
              </a:ext>
            </a:extLst>
          </p:cNvPr>
          <p:cNvSpPr>
            <a:spLocks noGrp="1"/>
          </p:cNvSpPr>
          <p:nvPr>
            <p:ph type="body" sz="quarter" idx="13"/>
          </p:nvPr>
        </p:nvSpPr>
        <p:spPr/>
        <p:txBody>
          <a:bodyPr/>
          <a:lstStyle/>
          <a:p>
            <a:r>
              <a:rPr lang="it-IT" dirty="0"/>
              <a:t>Inquinanti esterni</a:t>
            </a:r>
          </a:p>
        </p:txBody>
      </p:sp>
      <p:sp>
        <p:nvSpPr>
          <p:cNvPr id="9" name="TextBox 8">
            <a:extLst>
              <a:ext uri="{FF2B5EF4-FFF2-40B4-BE49-F238E27FC236}">
                <a16:creationId xmlns:a16="http://schemas.microsoft.com/office/drawing/2014/main" id="{248C7AE1-FEB4-FDCE-CD9E-A0CE5E78C4A3}"/>
              </a:ext>
            </a:extLst>
          </p:cNvPr>
          <p:cNvSpPr txBox="1"/>
          <p:nvPr/>
        </p:nvSpPr>
        <p:spPr>
          <a:xfrm>
            <a:off x="516995" y="2106047"/>
            <a:ext cx="3753348" cy="132343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srgbClr val="FF7D5E"/>
                </a:solidFill>
                <a:effectLst/>
                <a:uLnTx/>
                <a:uFillTx/>
                <a:latin typeface="Nunito"/>
                <a:ea typeface="+mn-ea"/>
                <a:cs typeface="+mn-cs"/>
              </a:rPr>
              <a:t>PM10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0" i="0" u="none" strike="noStrike" kern="1200" cap="none" spc="0" normalizeH="0" baseline="0" noProof="0" dirty="0">
                <a:ln>
                  <a:noFill/>
                </a:ln>
                <a:solidFill>
                  <a:srgbClr val="F3F3F3"/>
                </a:solidFill>
                <a:effectLst/>
                <a:uLnTx/>
                <a:uFillTx/>
                <a:latin typeface="Nunito" pitchFamily="2" charset="0"/>
                <a:ea typeface="+mn-ea"/>
                <a:cs typeface="+mn-cs"/>
              </a:rPr>
              <a:t>Giorni di superamento valore limite &lt;35/anno</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FF7D5E"/>
              </a:solidFill>
              <a:effectLst/>
              <a:uLnTx/>
              <a:uFillTx/>
              <a:latin typeface="Nunito"/>
              <a:ea typeface="+mn-ea"/>
              <a:cs typeface="+mn-cs"/>
            </a:endParaRPr>
          </a:p>
        </p:txBody>
      </p:sp>
      <p:sp>
        <p:nvSpPr>
          <p:cNvPr id="10" name="TextBox 9">
            <a:extLst>
              <a:ext uri="{FF2B5EF4-FFF2-40B4-BE49-F238E27FC236}">
                <a16:creationId xmlns:a16="http://schemas.microsoft.com/office/drawing/2014/main" id="{019413F1-50BB-D4F5-2AF5-8A769B2ABA14}"/>
              </a:ext>
            </a:extLst>
          </p:cNvPr>
          <p:cNvSpPr txBox="1"/>
          <p:nvPr/>
        </p:nvSpPr>
        <p:spPr>
          <a:xfrm>
            <a:off x="4939563" y="6496051"/>
            <a:ext cx="1272619"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400" b="1" i="1" u="none" strike="noStrike" kern="1200" cap="none" spc="0" normalizeH="0" baseline="0" noProof="0" dirty="0">
                <a:ln>
                  <a:noFill/>
                </a:ln>
                <a:solidFill>
                  <a:srgbClr val="F3F3F3"/>
                </a:solidFill>
                <a:effectLst/>
                <a:uLnTx/>
                <a:uFillTx/>
                <a:latin typeface="Nunito"/>
                <a:ea typeface="+mn-ea"/>
                <a:cs typeface="+mn-cs"/>
              </a:rPr>
              <a:t>Fonte ISPRA</a:t>
            </a:r>
            <a:endParaRPr kumimoji="0" lang="it-IT" sz="1400" b="0" i="1" u="none" strike="noStrike" kern="1200" cap="none" spc="0" normalizeH="0" baseline="0" noProof="0" dirty="0">
              <a:ln>
                <a:noFill/>
              </a:ln>
              <a:solidFill>
                <a:srgbClr val="F3F3F3"/>
              </a:solidFill>
              <a:effectLst/>
              <a:uLnTx/>
              <a:uFillTx/>
              <a:latin typeface="Nunito"/>
              <a:ea typeface="+mn-ea"/>
              <a:cs typeface="+mn-cs"/>
            </a:endParaRPr>
          </a:p>
        </p:txBody>
      </p:sp>
      <p:pic>
        <p:nvPicPr>
          <p:cNvPr id="16" name="Picture 15">
            <a:extLst>
              <a:ext uri="{FF2B5EF4-FFF2-40B4-BE49-F238E27FC236}">
                <a16:creationId xmlns:a16="http://schemas.microsoft.com/office/drawing/2014/main" id="{92D1AF5A-4114-032D-8F16-CC67A545309E}"/>
              </a:ext>
            </a:extLst>
          </p:cNvPr>
          <p:cNvPicPr>
            <a:picLocks noChangeAspect="1"/>
          </p:cNvPicPr>
          <p:nvPr/>
        </p:nvPicPr>
        <p:blipFill>
          <a:blip r:embed="rId5"/>
          <a:stretch>
            <a:fillRect/>
          </a:stretch>
        </p:blipFill>
        <p:spPr>
          <a:xfrm>
            <a:off x="545275" y="3512968"/>
            <a:ext cx="3338917" cy="1041168"/>
          </a:xfrm>
          <a:prstGeom prst="rect">
            <a:avLst/>
          </a:prstGeom>
        </p:spPr>
      </p:pic>
      <p:pic>
        <p:nvPicPr>
          <p:cNvPr id="4" name="Picture 3" descr="A map of italy with many colored dots&#10;&#10;AI-generated content may be incorrect.">
            <a:extLst>
              <a:ext uri="{FF2B5EF4-FFF2-40B4-BE49-F238E27FC236}">
                <a16:creationId xmlns:a16="http://schemas.microsoft.com/office/drawing/2014/main" id="{DF4F1BF4-6B88-6984-E50D-5973758C6E91}"/>
              </a:ext>
            </a:extLst>
          </p:cNvPr>
          <p:cNvPicPr>
            <a:picLocks noChangeAspect="1"/>
          </p:cNvPicPr>
          <p:nvPr/>
        </p:nvPicPr>
        <p:blipFill>
          <a:blip r:embed="rId6"/>
          <a:stretch>
            <a:fillRect/>
          </a:stretch>
        </p:blipFill>
        <p:spPr>
          <a:xfrm>
            <a:off x="6212181" y="175277"/>
            <a:ext cx="5491407" cy="6542394"/>
          </a:xfrm>
          <a:prstGeom prst="rect">
            <a:avLst/>
          </a:prstGeom>
        </p:spPr>
      </p:pic>
    </p:spTree>
    <p:custDataLst>
      <p:custData r:id="rId1"/>
      <p:custData r:id="rId2"/>
      <p:tags r:id="rId3"/>
    </p:custDataLst>
    <p:extLst>
      <p:ext uri="{BB962C8B-B14F-4D97-AF65-F5344CB8AC3E}">
        <p14:creationId xmlns:p14="http://schemas.microsoft.com/office/powerpoint/2010/main" val="8283360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61512751-D755-EC98-0D0C-C31E287F56A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842F38C-CA70-AF2F-D82E-560B9B064830}"/>
              </a:ext>
            </a:extLst>
          </p:cNvPr>
          <p:cNvSpPr txBox="1"/>
          <p:nvPr/>
        </p:nvSpPr>
        <p:spPr>
          <a:xfrm>
            <a:off x="495300" y="5007115"/>
            <a:ext cx="3544495" cy="76944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600" b="0" i="0" u="none" strike="noStrike" kern="1200" cap="none" spc="0" normalizeH="0" baseline="0" noProof="0" dirty="0">
                <a:ln>
                  <a:noFill/>
                </a:ln>
                <a:solidFill>
                  <a:srgbClr val="F3F3F3"/>
                </a:solidFill>
                <a:effectLst/>
                <a:uLnTx/>
                <a:uFillTx/>
                <a:latin typeface="Nunito Light" pitchFamily="2" charset="0"/>
                <a:ea typeface="+mn-ea"/>
                <a:cs typeface="+mn-cs"/>
              </a:rPr>
              <a:t>Valore di soglia: 50 µg/m</a:t>
            </a:r>
            <a:r>
              <a:rPr kumimoji="0" lang="it-IT" sz="1600" b="0" i="0" u="none" strike="noStrike" kern="1200" cap="none" spc="0" normalizeH="0" baseline="30000" noProof="0" dirty="0">
                <a:ln>
                  <a:noFill/>
                </a:ln>
                <a:solidFill>
                  <a:srgbClr val="F3F3F3"/>
                </a:solidFill>
                <a:effectLst/>
                <a:uLnTx/>
                <a:uFillTx/>
                <a:latin typeface="Nunito Light" pitchFamily="2" charset="0"/>
                <a:ea typeface="+mn-ea"/>
                <a:cs typeface="+mn-cs"/>
              </a:rPr>
              <a:t>3</a:t>
            </a:r>
            <a:endParaRPr kumimoji="0" lang="it-IT" sz="1600" b="0" i="0" u="none" strike="noStrike" kern="1200" cap="none" spc="0" normalizeH="0" baseline="0" noProof="0" dirty="0">
              <a:ln>
                <a:noFill/>
              </a:ln>
              <a:solidFill>
                <a:srgbClr val="F3F3F3"/>
              </a:solidFill>
              <a:effectLst/>
              <a:uLnTx/>
              <a:uFillTx/>
              <a:latin typeface="Nunito Light" pitchFamily="2"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600" b="0" i="0" u="none" strike="noStrike" kern="1200" cap="none" spc="0" normalizeH="0" baseline="0" noProof="0" dirty="0">
                <a:ln>
                  <a:noFill/>
                </a:ln>
                <a:solidFill>
                  <a:srgbClr val="F3F3F3"/>
                </a:solidFill>
                <a:effectLst/>
                <a:uLnTx/>
                <a:uFillTx/>
                <a:latin typeface="Nunito Light" pitchFamily="2" charset="0"/>
                <a:ea typeface="+mn-ea"/>
                <a:cs typeface="+mn-cs"/>
              </a:rPr>
              <a:t>Giorni di superamento &lt;35/anno</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600" b="0" i="0" u="none" strike="noStrike" kern="1200" cap="none" spc="0" normalizeH="0" baseline="30000" noProof="0" dirty="0">
              <a:ln>
                <a:noFill/>
              </a:ln>
              <a:solidFill>
                <a:srgbClr val="F3F3F3"/>
              </a:solidFill>
              <a:effectLst/>
              <a:uLnTx/>
              <a:uFillTx/>
              <a:latin typeface="Calibri" panose="020F0502020204030204" pitchFamily="34" charset="0"/>
              <a:ea typeface="+mn-ea"/>
              <a:cs typeface="+mn-cs"/>
            </a:endParaRPr>
          </a:p>
        </p:txBody>
      </p:sp>
      <p:sp>
        <p:nvSpPr>
          <p:cNvPr id="5" name="TextBox 4">
            <a:extLst>
              <a:ext uri="{FF2B5EF4-FFF2-40B4-BE49-F238E27FC236}">
                <a16:creationId xmlns:a16="http://schemas.microsoft.com/office/drawing/2014/main" id="{EA6ACACA-4D12-A152-5520-18058EBC89A9}"/>
              </a:ext>
            </a:extLst>
          </p:cNvPr>
          <p:cNvSpPr txBox="1"/>
          <p:nvPr/>
        </p:nvSpPr>
        <p:spPr>
          <a:xfrm>
            <a:off x="495300" y="1767007"/>
            <a:ext cx="2606488" cy="230832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1" i="0" u="none" strike="noStrike" kern="1200" cap="none" spc="0" normalizeH="0" baseline="0" noProof="0" dirty="0">
                <a:ln>
                  <a:noFill/>
                </a:ln>
                <a:solidFill>
                  <a:srgbClr val="FF7D5E"/>
                </a:solidFill>
                <a:effectLst/>
                <a:uLnTx/>
                <a:uFillTx/>
                <a:latin typeface="Nunito"/>
                <a:ea typeface="+mn-ea"/>
                <a:cs typeface="+mn-cs"/>
              </a:rPr>
              <a:t>PM10: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1" i="0" u="none" strike="noStrike" kern="1200" cap="none" spc="0" normalizeH="0" baseline="0" noProof="0" dirty="0">
                <a:ln>
                  <a:noFill/>
                </a:ln>
                <a:solidFill>
                  <a:srgbClr val="F3F3F3"/>
                </a:solidFill>
                <a:effectLst/>
                <a:uLnTx/>
                <a:uFillTx/>
                <a:latin typeface="Nunito"/>
                <a:ea typeface="+mn-ea"/>
                <a:cs typeface="+mn-cs"/>
              </a:rPr>
              <a:t>25 capoluoghi di provincia con 50 centraline che hanno superato la soglia </a:t>
            </a:r>
            <a:r>
              <a:rPr kumimoji="0" lang="it-IT" sz="1800" i="0" u="none" strike="noStrike" kern="1200" cap="none" spc="0" normalizeH="0" baseline="0" noProof="0" dirty="0">
                <a:ln>
                  <a:noFill/>
                </a:ln>
                <a:solidFill>
                  <a:srgbClr val="F3F3F3"/>
                </a:solidFill>
                <a:effectLst/>
                <a:uLnTx/>
                <a:uFillTx/>
                <a:latin typeface="Nunito"/>
                <a:ea typeface="+mn-ea"/>
                <a:cs typeface="+mn-cs"/>
              </a:rPr>
              <a:t>(più di 35 gg all’anno di superamento con valori maggiori di 50 </a:t>
            </a:r>
            <a:r>
              <a:rPr kumimoji="0" lang="it-IT" sz="1800" i="0" u="none" strike="noStrike" kern="1200" cap="none" spc="0" normalizeH="0" baseline="0" noProof="0" dirty="0">
                <a:ln>
                  <a:noFill/>
                </a:ln>
                <a:solidFill>
                  <a:srgbClr val="F3F3F3"/>
                </a:solidFill>
                <a:effectLst/>
                <a:uLnTx/>
                <a:uFillTx/>
                <a:latin typeface="Nunito Light" pitchFamily="2" charset="0"/>
                <a:ea typeface="+mn-ea"/>
                <a:cs typeface="+mn-cs"/>
              </a:rPr>
              <a:t>µg/m</a:t>
            </a:r>
            <a:r>
              <a:rPr kumimoji="0" lang="it-IT" sz="1800" i="0" u="none" strike="noStrike" kern="1200" cap="none" spc="0" normalizeH="0" baseline="30000" noProof="0" dirty="0">
                <a:ln>
                  <a:noFill/>
                </a:ln>
                <a:solidFill>
                  <a:srgbClr val="F3F3F3"/>
                </a:solidFill>
                <a:effectLst/>
                <a:uLnTx/>
                <a:uFillTx/>
                <a:latin typeface="Nunito Light" pitchFamily="2" charset="0"/>
                <a:ea typeface="+mn-ea"/>
                <a:cs typeface="+mn-cs"/>
              </a:rPr>
              <a:t>3</a:t>
            </a:r>
            <a:r>
              <a:rPr kumimoji="0" lang="it-IT" sz="1800" i="0" u="none" strike="noStrike" kern="1200" cap="none" spc="0" normalizeH="0" noProof="0" dirty="0">
                <a:ln>
                  <a:noFill/>
                </a:ln>
                <a:solidFill>
                  <a:srgbClr val="F3F3F3"/>
                </a:solidFill>
                <a:effectLst/>
                <a:uLnTx/>
                <a:uFillTx/>
                <a:latin typeface="Nunito Light" pitchFamily="2" charset="0"/>
                <a:ea typeface="+mn-ea"/>
                <a:cs typeface="+mn-cs"/>
              </a:rPr>
              <a:t>)</a:t>
            </a:r>
            <a:endParaRPr kumimoji="0" lang="it-IT" sz="1800" i="0" u="none" strike="noStrike" kern="1200" cap="none" spc="0" normalizeH="0" noProof="0" dirty="0">
              <a:ln>
                <a:noFill/>
              </a:ln>
              <a:solidFill>
                <a:srgbClr val="FF7D5E"/>
              </a:solidFill>
              <a:effectLst/>
              <a:uLnTx/>
              <a:uFillTx/>
              <a:latin typeface="Nunito"/>
              <a:ea typeface="+mn-ea"/>
              <a:cs typeface="+mn-cs"/>
            </a:endParaRPr>
          </a:p>
        </p:txBody>
      </p:sp>
      <p:graphicFrame>
        <p:nvGraphicFramePr>
          <p:cNvPr id="9" name="Chart 8">
            <a:extLst>
              <a:ext uri="{FF2B5EF4-FFF2-40B4-BE49-F238E27FC236}">
                <a16:creationId xmlns:a16="http://schemas.microsoft.com/office/drawing/2014/main" id="{CC171F62-208E-FD6F-134C-92F5FD6D4B17}"/>
              </a:ext>
            </a:extLst>
          </p:cNvPr>
          <p:cNvGraphicFramePr/>
          <p:nvPr/>
        </p:nvGraphicFramePr>
        <p:xfrm>
          <a:off x="3753223" y="1383077"/>
          <a:ext cx="7479553" cy="4641228"/>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a:extLst>
              <a:ext uri="{FF2B5EF4-FFF2-40B4-BE49-F238E27FC236}">
                <a16:creationId xmlns:a16="http://schemas.microsoft.com/office/drawing/2014/main" id="{12E4330B-A4FD-2159-C682-D6E395BA3FAC}"/>
              </a:ext>
            </a:extLst>
          </p:cNvPr>
          <p:cNvSpPr txBox="1"/>
          <p:nvPr/>
        </p:nvSpPr>
        <p:spPr>
          <a:xfrm>
            <a:off x="10232460" y="5541985"/>
            <a:ext cx="1869893"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F3F3F3"/>
                </a:solidFill>
                <a:effectLst/>
                <a:uLnTx/>
                <a:uFillTx/>
                <a:latin typeface="Nunito Light" pitchFamily="2" charset="77"/>
                <a:ea typeface="+mn-ea"/>
                <a:cs typeface="+mn-cs"/>
              </a:rPr>
              <a:t>(</a:t>
            </a:r>
            <a:r>
              <a:rPr kumimoji="0" lang="en-GB" sz="1400" b="0" i="0" u="none" strike="noStrike" kern="1200" cap="none" spc="0" normalizeH="0" baseline="0" noProof="0" dirty="0" err="1">
                <a:ln>
                  <a:noFill/>
                </a:ln>
                <a:solidFill>
                  <a:srgbClr val="F3F3F3"/>
                </a:solidFill>
                <a:effectLst/>
                <a:uLnTx/>
                <a:uFillTx/>
                <a:latin typeface="Nunito Light" pitchFamily="2" charset="77"/>
                <a:ea typeface="+mn-ea"/>
                <a:cs typeface="+mn-cs"/>
              </a:rPr>
              <a:t>fonte</a:t>
            </a:r>
            <a:r>
              <a:rPr kumimoji="0" lang="en-GB" sz="1400" b="0" i="0" u="none" strike="noStrike" kern="1200" cap="none" spc="0" normalizeH="0" baseline="0" noProof="0" dirty="0">
                <a:ln>
                  <a:noFill/>
                </a:ln>
                <a:solidFill>
                  <a:srgbClr val="F3F3F3"/>
                </a:solidFill>
                <a:effectLst/>
                <a:uLnTx/>
                <a:uFillTx/>
                <a:latin typeface="Nunito Light" pitchFamily="2" charset="77"/>
                <a:ea typeface="+mn-ea"/>
                <a:cs typeface="+mn-cs"/>
              </a:rPr>
              <a:t>: </a:t>
            </a:r>
            <a:r>
              <a:rPr kumimoji="0" lang="en-GB" sz="1400" b="0" i="0" u="none" strike="noStrike" kern="1200" cap="none" spc="0" normalizeH="0" baseline="0" noProof="0" dirty="0" err="1">
                <a:ln>
                  <a:noFill/>
                </a:ln>
                <a:solidFill>
                  <a:srgbClr val="F3F3F3"/>
                </a:solidFill>
                <a:effectLst/>
                <a:uLnTx/>
                <a:uFillTx/>
                <a:latin typeface="Nunito Light" pitchFamily="2" charset="77"/>
                <a:ea typeface="+mn-ea"/>
                <a:cs typeface="+mn-cs"/>
              </a:rPr>
              <a:t>Legambiente</a:t>
            </a:r>
            <a:r>
              <a:rPr kumimoji="0" lang="en-GB" sz="1400" b="0" i="0" u="none" strike="noStrike" kern="1200" cap="none" spc="0" normalizeH="0" baseline="0" noProof="0" dirty="0">
                <a:ln>
                  <a:noFill/>
                </a:ln>
                <a:solidFill>
                  <a:srgbClr val="F3F3F3"/>
                </a:solidFill>
                <a:effectLst/>
                <a:uLnTx/>
                <a:uFillTx/>
                <a:latin typeface="Nunito Light" pitchFamily="2" charset="77"/>
                <a:ea typeface="+mn-ea"/>
                <a:cs typeface="+mn-cs"/>
              </a:rPr>
              <a:t>)</a:t>
            </a:r>
            <a:endParaRPr kumimoji="0" lang="it-IT" sz="1400" b="0" i="0" u="none" strike="noStrike" kern="1200" cap="none" spc="0" normalizeH="0" baseline="0" noProof="0" dirty="0">
              <a:ln>
                <a:noFill/>
              </a:ln>
              <a:solidFill>
                <a:srgbClr val="F3F3F3"/>
              </a:solidFill>
              <a:effectLst/>
              <a:uLnTx/>
              <a:uFillTx/>
              <a:latin typeface="Calibri" panose="020F0502020204030204" pitchFamily="34" charset="0"/>
              <a:ea typeface="+mn-ea"/>
              <a:cs typeface="+mn-cs"/>
            </a:endParaRPr>
          </a:p>
        </p:txBody>
      </p:sp>
      <p:sp>
        <p:nvSpPr>
          <p:cNvPr id="7" name="Título 3">
            <a:extLst>
              <a:ext uri="{FF2B5EF4-FFF2-40B4-BE49-F238E27FC236}">
                <a16:creationId xmlns:a16="http://schemas.microsoft.com/office/drawing/2014/main" id="{723236A0-7B60-E3BB-C03F-FE01C5D0C96F}"/>
              </a:ext>
            </a:extLst>
          </p:cNvPr>
          <p:cNvSpPr>
            <a:spLocks noGrp="1" noChangeArrowheads="1"/>
          </p:cNvSpPr>
          <p:nvPr>
            <p:ph type="title"/>
          </p:nvPr>
        </p:nvSpPr>
        <p:spPr>
          <a:xfrm>
            <a:off x="545275" y="833695"/>
            <a:ext cx="6950994" cy="737359"/>
          </a:xfrm>
        </p:spPr>
        <p:txBody>
          <a:bodyPr/>
          <a:lstStyle/>
          <a:p>
            <a:r>
              <a:rPr lang="en-GB" dirty="0">
                <a:solidFill>
                  <a:schemeClr val="bg1"/>
                </a:solidFill>
                <a:latin typeface="Lora" pitchFamily="2" charset="0"/>
              </a:rPr>
              <a:t>La </a:t>
            </a:r>
            <a:r>
              <a:rPr lang="en-GB" dirty="0" err="1">
                <a:solidFill>
                  <a:schemeClr val="bg1"/>
                </a:solidFill>
                <a:latin typeface="Lora" pitchFamily="2" charset="0"/>
              </a:rPr>
              <a:t>situazione</a:t>
            </a:r>
            <a:r>
              <a:rPr lang="en-GB" dirty="0">
                <a:solidFill>
                  <a:schemeClr val="bg1"/>
                </a:solidFill>
                <a:latin typeface="Lora" pitchFamily="2" charset="0"/>
              </a:rPr>
              <a:t> </a:t>
            </a:r>
            <a:r>
              <a:rPr lang="en-GB" dirty="0" err="1">
                <a:solidFill>
                  <a:schemeClr val="bg1"/>
                </a:solidFill>
                <a:latin typeface="Lora" pitchFamily="2" charset="0"/>
              </a:rPr>
              <a:t>nel</a:t>
            </a:r>
            <a:r>
              <a:rPr lang="en-GB" dirty="0">
                <a:solidFill>
                  <a:schemeClr val="bg1"/>
                </a:solidFill>
                <a:latin typeface="Lora" pitchFamily="2" charset="0"/>
              </a:rPr>
              <a:t> 2024 (</a:t>
            </a:r>
            <a:r>
              <a:rPr lang="en-GB" dirty="0" err="1">
                <a:solidFill>
                  <a:schemeClr val="bg1"/>
                </a:solidFill>
                <a:latin typeface="Lora" pitchFamily="2" charset="0"/>
              </a:rPr>
              <a:t>centraline</a:t>
            </a:r>
            <a:r>
              <a:rPr lang="en-GB" dirty="0">
                <a:solidFill>
                  <a:schemeClr val="bg1"/>
                </a:solidFill>
                <a:latin typeface="Lora" pitchFamily="2" charset="0"/>
              </a:rPr>
              <a:t>)</a:t>
            </a:r>
            <a:br>
              <a:rPr lang="en-GB" dirty="0">
                <a:solidFill>
                  <a:schemeClr val="bg1"/>
                </a:solidFill>
                <a:latin typeface="Lora" pitchFamily="2" charset="0"/>
              </a:rPr>
            </a:br>
            <a:endParaRPr lang="en-US" altLang="es-MX" dirty="0">
              <a:solidFill>
                <a:schemeClr val="bg1"/>
              </a:solidFill>
              <a:latin typeface="Lora" pitchFamily="2" charset="0"/>
            </a:endParaRPr>
          </a:p>
        </p:txBody>
      </p:sp>
      <p:sp>
        <p:nvSpPr>
          <p:cNvPr id="8" name="Text Placeholder 2">
            <a:extLst>
              <a:ext uri="{FF2B5EF4-FFF2-40B4-BE49-F238E27FC236}">
                <a16:creationId xmlns:a16="http://schemas.microsoft.com/office/drawing/2014/main" id="{689C3B1F-5D07-9A93-7BAF-77A453470CDA}"/>
              </a:ext>
            </a:extLst>
          </p:cNvPr>
          <p:cNvSpPr>
            <a:spLocks noGrp="1"/>
          </p:cNvSpPr>
          <p:nvPr>
            <p:ph type="body" sz="quarter" idx="13"/>
          </p:nvPr>
        </p:nvSpPr>
        <p:spPr>
          <a:xfrm>
            <a:off x="545275" y="463684"/>
            <a:ext cx="4930238" cy="342967"/>
          </a:xfrm>
        </p:spPr>
        <p:txBody>
          <a:bodyPr/>
          <a:lstStyle/>
          <a:p>
            <a:r>
              <a:rPr lang="it-IT" dirty="0"/>
              <a:t>Inquinanti esterni</a:t>
            </a:r>
          </a:p>
        </p:txBody>
      </p:sp>
    </p:spTree>
    <p:custDataLst>
      <p:custData r:id="rId1"/>
      <p:custData r:id="rId2"/>
      <p:tags r:id="rId3"/>
    </p:custDataLst>
    <p:extLst>
      <p:ext uri="{BB962C8B-B14F-4D97-AF65-F5344CB8AC3E}">
        <p14:creationId xmlns:p14="http://schemas.microsoft.com/office/powerpoint/2010/main" val="271300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altLang="es-MX" dirty="0">
                <a:solidFill>
                  <a:schemeClr val="bg1"/>
                </a:solidFill>
                <a:latin typeface="Lora" pitchFamily="2" charset="0"/>
              </a:rPr>
              <a:t>Se il 2030 fosse </a:t>
            </a:r>
            <a:r>
              <a:rPr lang="en-GB" altLang="es-MX" dirty="0" err="1">
                <a:solidFill>
                  <a:schemeClr val="bg1"/>
                </a:solidFill>
                <a:latin typeface="Lora" pitchFamily="2" charset="0"/>
              </a:rPr>
              <a:t>già</a:t>
            </a:r>
            <a:r>
              <a:rPr lang="en-GB" altLang="es-MX" dirty="0">
                <a:solidFill>
                  <a:schemeClr val="bg1"/>
                </a:solidFill>
                <a:latin typeface="Lora" pitchFamily="2" charset="0"/>
              </a:rPr>
              <a:t> qui…</a:t>
            </a:r>
            <a:endParaRPr lang="en-US" altLang="es-MX" dirty="0">
              <a:solidFill>
                <a:schemeClr val="bg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esterni</a:t>
            </a:r>
          </a:p>
        </p:txBody>
      </p:sp>
      <p:graphicFrame>
        <p:nvGraphicFramePr>
          <p:cNvPr id="2" name="Table 1">
            <a:extLst>
              <a:ext uri="{FF2B5EF4-FFF2-40B4-BE49-F238E27FC236}">
                <a16:creationId xmlns:a16="http://schemas.microsoft.com/office/drawing/2014/main" id="{060D64E8-22BB-D4BF-2B7E-3F117FBF977F}"/>
              </a:ext>
            </a:extLst>
          </p:cNvPr>
          <p:cNvGraphicFramePr>
            <a:graphicFrameLocks noGrp="1"/>
          </p:cNvGraphicFramePr>
          <p:nvPr>
            <p:extLst>
              <p:ext uri="{D42A27DB-BD31-4B8C-83A1-F6EECF244321}">
                <p14:modId xmlns:p14="http://schemas.microsoft.com/office/powerpoint/2010/main" val="4036707997"/>
              </p:ext>
            </p:extLst>
          </p:nvPr>
        </p:nvGraphicFramePr>
        <p:xfrm>
          <a:off x="545275" y="1468120"/>
          <a:ext cx="5873632" cy="949960"/>
        </p:xfrm>
        <a:graphic>
          <a:graphicData uri="http://schemas.openxmlformats.org/drawingml/2006/table">
            <a:tbl>
              <a:tblPr firstRow="1" bandRow="1">
                <a:tableStyleId>{5C22544A-7EE6-4342-B048-85BDC9FD1C3A}</a:tableStyleId>
              </a:tblPr>
              <a:tblGrid>
                <a:gridCol w="860392">
                  <a:extLst>
                    <a:ext uri="{9D8B030D-6E8A-4147-A177-3AD203B41FA5}">
                      <a16:colId xmlns:a16="http://schemas.microsoft.com/office/drawing/2014/main" val="2242653442"/>
                    </a:ext>
                  </a:extLst>
                </a:gridCol>
                <a:gridCol w="2362561">
                  <a:extLst>
                    <a:ext uri="{9D8B030D-6E8A-4147-A177-3AD203B41FA5}">
                      <a16:colId xmlns:a16="http://schemas.microsoft.com/office/drawing/2014/main" val="1128002258"/>
                    </a:ext>
                  </a:extLst>
                </a:gridCol>
                <a:gridCol w="2650679">
                  <a:extLst>
                    <a:ext uri="{9D8B030D-6E8A-4147-A177-3AD203B41FA5}">
                      <a16:colId xmlns:a16="http://schemas.microsoft.com/office/drawing/2014/main" val="301240911"/>
                    </a:ext>
                  </a:extLst>
                </a:gridCol>
              </a:tblGrid>
              <a:tr h="370840">
                <a:tc>
                  <a:txBody>
                    <a:bodyPr/>
                    <a:lstStyle/>
                    <a:p>
                      <a:r>
                        <a:rPr lang="it-IT" sz="1600" i="1" dirty="0">
                          <a:latin typeface="Nunito" pitchFamily="2" charset="0"/>
                        </a:rPr>
                        <a:t>Inquinante</a:t>
                      </a:r>
                    </a:p>
                  </a:txBody>
                  <a:tcPr/>
                </a:tc>
                <a:tc>
                  <a:txBody>
                    <a:bodyPr/>
                    <a:lstStyle/>
                    <a:p>
                      <a:r>
                        <a:rPr lang="it-IT" sz="1600" dirty="0">
                          <a:latin typeface="Nunito" pitchFamily="2" charset="0"/>
                        </a:rPr>
                        <a:t>Soglia attuale</a:t>
                      </a:r>
                    </a:p>
                  </a:txBody>
                  <a:tcPr/>
                </a:tc>
                <a:tc>
                  <a:txBody>
                    <a:bodyPr/>
                    <a:lstStyle/>
                    <a:p>
                      <a:r>
                        <a:rPr lang="it-IT" sz="1600" dirty="0">
                          <a:latin typeface="Nunito" pitchFamily="2" charset="0"/>
                        </a:rPr>
                        <a:t>Soglia 2030 (basata sulla Direttiva Europea)</a:t>
                      </a:r>
                    </a:p>
                  </a:txBody>
                  <a:tcPr/>
                </a:tc>
                <a:extLst>
                  <a:ext uri="{0D108BD9-81ED-4DB2-BD59-A6C34878D82A}">
                    <a16:rowId xmlns:a16="http://schemas.microsoft.com/office/drawing/2014/main" val="2718755095"/>
                  </a:ext>
                </a:extLst>
              </a:tr>
              <a:tr h="370840">
                <a:tc>
                  <a:txBody>
                    <a:bodyPr/>
                    <a:lstStyle/>
                    <a:p>
                      <a:r>
                        <a:rPr lang="it-IT" sz="1600" b="1" dirty="0">
                          <a:latin typeface="Nunito" pitchFamily="2" charset="0"/>
                        </a:rPr>
                        <a:t>PM10</a:t>
                      </a:r>
                    </a:p>
                  </a:txBody>
                  <a:tcPr/>
                </a:tc>
                <a:tc>
                  <a:txBody>
                    <a:bodyPr/>
                    <a:lstStyle/>
                    <a:p>
                      <a:r>
                        <a:rPr lang="it-IT" sz="1600" dirty="0">
                          <a:latin typeface="Nunito" pitchFamily="2" charset="0"/>
                        </a:rPr>
                        <a:t>50 µg/m</a:t>
                      </a:r>
                      <a:r>
                        <a:rPr lang="it-IT" sz="1600" baseline="30000" dirty="0">
                          <a:latin typeface="Nunito" pitchFamily="2" charset="0"/>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600" dirty="0">
                          <a:latin typeface="Nunito" pitchFamily="2" charset="0"/>
                        </a:rPr>
                        <a:t>20 µg/m</a:t>
                      </a:r>
                      <a:r>
                        <a:rPr lang="it-IT" sz="1600" baseline="30000" dirty="0">
                          <a:latin typeface="Nunito" pitchFamily="2" charset="0"/>
                        </a:rPr>
                        <a:t>3</a:t>
                      </a:r>
                    </a:p>
                  </a:txBody>
                  <a:tcPr/>
                </a:tc>
                <a:extLst>
                  <a:ext uri="{0D108BD9-81ED-4DB2-BD59-A6C34878D82A}">
                    <a16:rowId xmlns:a16="http://schemas.microsoft.com/office/drawing/2014/main" val="3757993152"/>
                  </a:ext>
                </a:extLst>
              </a:tr>
            </a:tbl>
          </a:graphicData>
        </a:graphic>
      </p:graphicFrame>
      <p:sp>
        <p:nvSpPr>
          <p:cNvPr id="7" name="TextBox 6">
            <a:extLst>
              <a:ext uri="{FF2B5EF4-FFF2-40B4-BE49-F238E27FC236}">
                <a16:creationId xmlns:a16="http://schemas.microsoft.com/office/drawing/2014/main" id="{43DA7C59-68F1-390B-21C7-AA2A76937244}"/>
              </a:ext>
            </a:extLst>
          </p:cNvPr>
          <p:cNvSpPr txBox="1"/>
          <p:nvPr/>
        </p:nvSpPr>
        <p:spPr>
          <a:xfrm>
            <a:off x="1529469" y="2740889"/>
            <a:ext cx="4889438" cy="584775"/>
          </a:xfrm>
          <a:prstGeom prst="rect">
            <a:avLst/>
          </a:prstGeom>
          <a:noFill/>
        </p:spPr>
        <p:txBody>
          <a:bodyPr wrap="square">
            <a:spAutoFit/>
          </a:bodyPr>
          <a:lstStyle/>
          <a:p>
            <a:r>
              <a:rPr lang="it-IT" sz="1600" b="1" dirty="0">
                <a:solidFill>
                  <a:srgbClr val="FF8F8F"/>
                </a:solidFill>
                <a:latin typeface="Nunito Light" pitchFamily="2" charset="0"/>
              </a:rPr>
              <a:t>19 capoluoghi dovrebbero ridurre le concentrazioni attuali tra il 28% e il 39%</a:t>
            </a:r>
            <a:endParaRPr lang="it-IT" sz="1600" dirty="0">
              <a:solidFill>
                <a:srgbClr val="FF8F8F"/>
              </a:solidFill>
            </a:endParaRPr>
          </a:p>
        </p:txBody>
      </p:sp>
      <p:pic>
        <p:nvPicPr>
          <p:cNvPr id="10" name="Picture 9" descr="A yellow triangle with a exclamation mark&#10;&#10;Description automatically generated">
            <a:extLst>
              <a:ext uri="{FF2B5EF4-FFF2-40B4-BE49-F238E27FC236}">
                <a16:creationId xmlns:a16="http://schemas.microsoft.com/office/drawing/2014/main" id="{0755C86D-BFB3-5E43-BAAC-41313744509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5275" y="2701088"/>
            <a:ext cx="685996" cy="685996"/>
          </a:xfrm>
          <a:prstGeom prst="rect">
            <a:avLst/>
          </a:prstGeom>
        </p:spPr>
      </p:pic>
      <p:sp>
        <p:nvSpPr>
          <p:cNvPr id="17" name="TextBox 16">
            <a:extLst>
              <a:ext uri="{FF2B5EF4-FFF2-40B4-BE49-F238E27FC236}">
                <a16:creationId xmlns:a16="http://schemas.microsoft.com/office/drawing/2014/main" id="{CB20FA32-1528-E6EE-AC8A-EC024DD464E3}"/>
              </a:ext>
            </a:extLst>
          </p:cNvPr>
          <p:cNvSpPr txBox="1"/>
          <p:nvPr/>
        </p:nvSpPr>
        <p:spPr>
          <a:xfrm>
            <a:off x="7548578" y="6024305"/>
            <a:ext cx="1869893" cy="523220"/>
          </a:xfrm>
          <a:prstGeom prst="rect">
            <a:avLst/>
          </a:prstGeom>
          <a:noFill/>
        </p:spPr>
        <p:txBody>
          <a:bodyPr wrap="square">
            <a:spAutoFit/>
          </a:bodyPr>
          <a:lstStyle/>
          <a:p>
            <a:r>
              <a:rPr lang="en-GB" sz="1400" dirty="0">
                <a:solidFill>
                  <a:schemeClr val="accent5"/>
                </a:solidFill>
                <a:latin typeface="Nunito Light" pitchFamily="2" charset="77"/>
              </a:rPr>
              <a:t>(</a:t>
            </a:r>
            <a:r>
              <a:rPr lang="en-GB" sz="1400" dirty="0" err="1">
                <a:solidFill>
                  <a:schemeClr val="accent5"/>
                </a:solidFill>
                <a:latin typeface="Nunito Light" pitchFamily="2" charset="77"/>
              </a:rPr>
              <a:t>fonte</a:t>
            </a:r>
            <a:r>
              <a:rPr lang="en-GB" sz="1400" dirty="0">
                <a:solidFill>
                  <a:schemeClr val="accent5"/>
                </a:solidFill>
                <a:latin typeface="Nunito Light" pitchFamily="2" charset="77"/>
              </a:rPr>
              <a:t>: </a:t>
            </a:r>
            <a:r>
              <a:rPr lang="en-GB" sz="1400" dirty="0" err="1">
                <a:solidFill>
                  <a:schemeClr val="accent5"/>
                </a:solidFill>
                <a:latin typeface="Nunito Light" pitchFamily="2" charset="77"/>
              </a:rPr>
              <a:t>Legambiente</a:t>
            </a:r>
            <a:r>
              <a:rPr lang="en-GB" sz="1400" dirty="0">
                <a:solidFill>
                  <a:schemeClr val="accent5"/>
                </a:solidFill>
                <a:latin typeface="Nunito Light" pitchFamily="2" charset="77"/>
              </a:rPr>
              <a:t> da </a:t>
            </a:r>
            <a:r>
              <a:rPr lang="en-GB" sz="1400" dirty="0" err="1">
                <a:solidFill>
                  <a:schemeClr val="accent5"/>
                </a:solidFill>
                <a:latin typeface="Nunito Light" pitchFamily="2" charset="77"/>
              </a:rPr>
              <a:t>dati</a:t>
            </a:r>
            <a:r>
              <a:rPr lang="en-GB" sz="1400" dirty="0">
                <a:solidFill>
                  <a:schemeClr val="accent5"/>
                </a:solidFill>
                <a:latin typeface="Nunito Light" pitchFamily="2" charset="77"/>
              </a:rPr>
              <a:t> ARPA)</a:t>
            </a:r>
            <a:endParaRPr lang="it-IT" sz="1400" dirty="0"/>
          </a:p>
        </p:txBody>
      </p:sp>
      <p:graphicFrame>
        <p:nvGraphicFramePr>
          <p:cNvPr id="4" name="Table 3">
            <a:extLst>
              <a:ext uri="{FF2B5EF4-FFF2-40B4-BE49-F238E27FC236}">
                <a16:creationId xmlns:a16="http://schemas.microsoft.com/office/drawing/2014/main" id="{FC77D4A6-3E71-07C2-A60C-A94778C95F8F}"/>
              </a:ext>
            </a:extLst>
          </p:cNvPr>
          <p:cNvGraphicFramePr>
            <a:graphicFrameLocks noGrp="1"/>
          </p:cNvGraphicFramePr>
          <p:nvPr>
            <p:extLst>
              <p:ext uri="{D42A27DB-BD31-4B8C-83A1-F6EECF244321}">
                <p14:modId xmlns:p14="http://schemas.microsoft.com/office/powerpoint/2010/main" val="2703924190"/>
              </p:ext>
            </p:extLst>
          </p:nvPr>
        </p:nvGraphicFramePr>
        <p:xfrm>
          <a:off x="7548578" y="1468120"/>
          <a:ext cx="3560024" cy="4380418"/>
        </p:xfrm>
        <a:graphic>
          <a:graphicData uri="http://schemas.openxmlformats.org/drawingml/2006/table">
            <a:tbl>
              <a:tblPr>
                <a:tableStyleId>{3B4B98B0-60AC-42C2-AFA5-B58CD77FA1E5}</a:tableStyleId>
              </a:tblPr>
              <a:tblGrid>
                <a:gridCol w="724469">
                  <a:extLst>
                    <a:ext uri="{9D8B030D-6E8A-4147-A177-3AD203B41FA5}">
                      <a16:colId xmlns:a16="http://schemas.microsoft.com/office/drawing/2014/main" val="3402579001"/>
                    </a:ext>
                  </a:extLst>
                </a:gridCol>
                <a:gridCol w="1587667">
                  <a:extLst>
                    <a:ext uri="{9D8B030D-6E8A-4147-A177-3AD203B41FA5}">
                      <a16:colId xmlns:a16="http://schemas.microsoft.com/office/drawing/2014/main" val="2322290300"/>
                    </a:ext>
                  </a:extLst>
                </a:gridCol>
                <a:gridCol w="1247888">
                  <a:extLst>
                    <a:ext uri="{9D8B030D-6E8A-4147-A177-3AD203B41FA5}">
                      <a16:colId xmlns:a16="http://schemas.microsoft.com/office/drawing/2014/main" val="1598153216"/>
                    </a:ext>
                  </a:extLst>
                </a:gridCol>
              </a:tblGrid>
              <a:tr h="379075">
                <a:tc>
                  <a:txBody>
                    <a:bodyPr/>
                    <a:lstStyle/>
                    <a:p>
                      <a:pPr algn="l" fontAlgn="b"/>
                      <a:r>
                        <a:rPr lang="it-IT" sz="1200" b="1" u="none" strike="noStrike" dirty="0">
                          <a:solidFill>
                            <a:schemeClr val="bg1"/>
                          </a:solidFill>
                          <a:effectLst/>
                          <a:latin typeface="Nunito" pitchFamily="2" charset="0"/>
                        </a:rPr>
                        <a:t>Città</a:t>
                      </a:r>
                      <a:endParaRPr lang="it-IT" sz="1200" b="1" i="0" u="none" strike="noStrike" dirty="0">
                        <a:solidFill>
                          <a:schemeClr val="bg1"/>
                        </a:solidFill>
                        <a:effectLst/>
                        <a:latin typeface="Nunito" pitchFamily="2" charset="0"/>
                      </a:endParaRPr>
                    </a:p>
                  </a:txBody>
                  <a:tcPr marL="7620" marR="7620" marT="7620" marB="0"/>
                </a:tc>
                <a:tc>
                  <a:txBody>
                    <a:bodyPr/>
                    <a:lstStyle/>
                    <a:p>
                      <a:pPr algn="ctr" fontAlgn="b"/>
                      <a:r>
                        <a:rPr lang="it-IT" sz="1200" b="1" u="none" strike="noStrike" dirty="0">
                          <a:solidFill>
                            <a:schemeClr val="bg1"/>
                          </a:solidFill>
                          <a:effectLst/>
                          <a:latin typeface="Nunito" pitchFamily="2" charset="0"/>
                        </a:rPr>
                        <a:t>Media Annuale PM10 (</a:t>
                      </a:r>
                      <a:r>
                        <a:rPr lang="el-GR" sz="1200" b="1" u="none" strike="noStrike" dirty="0">
                          <a:solidFill>
                            <a:schemeClr val="bg1"/>
                          </a:solidFill>
                          <a:effectLst/>
                          <a:latin typeface="Nunito" pitchFamily="2" charset="0"/>
                        </a:rPr>
                        <a:t>μ</a:t>
                      </a:r>
                      <a:r>
                        <a:rPr lang="it-IT" sz="1200" b="1" u="none" strike="noStrike" dirty="0">
                          <a:solidFill>
                            <a:schemeClr val="bg1"/>
                          </a:solidFill>
                          <a:effectLst/>
                          <a:latin typeface="Nunito" pitchFamily="2" charset="0"/>
                        </a:rPr>
                        <a:t>g/m</a:t>
                      </a:r>
                      <a:r>
                        <a:rPr lang="it-IT" sz="1200" b="1" u="none" strike="noStrike" baseline="30000" dirty="0">
                          <a:solidFill>
                            <a:schemeClr val="bg1"/>
                          </a:solidFill>
                          <a:effectLst/>
                          <a:latin typeface="Nunito" pitchFamily="2" charset="0"/>
                        </a:rPr>
                        <a:t>3</a:t>
                      </a:r>
                      <a:r>
                        <a:rPr lang="it-IT" sz="1200" b="1" u="none" strike="noStrike" dirty="0">
                          <a:solidFill>
                            <a:schemeClr val="bg1"/>
                          </a:solidFill>
                          <a:effectLst/>
                          <a:latin typeface="Nunito" pitchFamily="2" charset="0"/>
                        </a:rPr>
                        <a:t>)</a:t>
                      </a:r>
                      <a:endParaRPr lang="it-IT" sz="1200" b="1" i="0" u="none" strike="noStrike" dirty="0">
                        <a:solidFill>
                          <a:schemeClr val="bg1"/>
                        </a:solidFill>
                        <a:effectLst/>
                        <a:latin typeface="Nunito" pitchFamily="2" charset="0"/>
                      </a:endParaRPr>
                    </a:p>
                  </a:txBody>
                  <a:tcPr marL="7620" marR="7620" marT="7620" marB="0"/>
                </a:tc>
                <a:tc>
                  <a:txBody>
                    <a:bodyPr/>
                    <a:lstStyle/>
                    <a:p>
                      <a:pPr algn="ctr" fontAlgn="b"/>
                      <a:r>
                        <a:rPr lang="it-IT" sz="1200" b="1" u="none" strike="noStrike" dirty="0">
                          <a:solidFill>
                            <a:schemeClr val="bg1"/>
                          </a:solidFill>
                          <a:effectLst/>
                          <a:latin typeface="Nunito" pitchFamily="2" charset="0"/>
                        </a:rPr>
                        <a:t>Riduzione necessaria</a:t>
                      </a:r>
                      <a:endParaRPr lang="it-IT" sz="1200" b="1" i="0" u="none" strike="noStrike" dirty="0">
                        <a:solidFill>
                          <a:schemeClr val="bg1"/>
                        </a:solidFill>
                        <a:effectLst/>
                        <a:latin typeface="Nunito" pitchFamily="2" charset="0"/>
                      </a:endParaRPr>
                    </a:p>
                  </a:txBody>
                  <a:tcPr marL="7620" marR="7620" marT="7620" marB="0"/>
                </a:tc>
                <a:extLst>
                  <a:ext uri="{0D108BD9-81ED-4DB2-BD59-A6C34878D82A}">
                    <a16:rowId xmlns:a16="http://schemas.microsoft.com/office/drawing/2014/main" val="2847104289"/>
                  </a:ext>
                </a:extLst>
              </a:tr>
              <a:tr h="210597">
                <a:tc>
                  <a:txBody>
                    <a:bodyPr/>
                    <a:lstStyle/>
                    <a:p>
                      <a:pPr algn="l" fontAlgn="b"/>
                      <a:r>
                        <a:rPr lang="it-IT" sz="1200" u="none" strike="noStrike">
                          <a:solidFill>
                            <a:schemeClr val="bg1"/>
                          </a:solidFill>
                          <a:effectLst/>
                          <a:latin typeface="Nunito" pitchFamily="2" charset="0"/>
                        </a:rPr>
                        <a:t>Verona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32,6</a:t>
                      </a:r>
                      <a:endParaRPr lang="it-IT" sz="1200" b="0" i="0" u="none" strike="noStrike" dirty="0">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-39%</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1835640510"/>
                  </a:ext>
                </a:extLst>
              </a:tr>
              <a:tr h="210597">
                <a:tc>
                  <a:txBody>
                    <a:bodyPr/>
                    <a:lstStyle/>
                    <a:p>
                      <a:pPr algn="l" fontAlgn="b"/>
                      <a:r>
                        <a:rPr lang="it-IT" sz="1200" u="none" strike="noStrike">
                          <a:solidFill>
                            <a:schemeClr val="bg1"/>
                          </a:solidFill>
                          <a:effectLst/>
                          <a:latin typeface="Nunito" pitchFamily="2" charset="0"/>
                        </a:rPr>
                        <a:t>Cremona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-35%</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570357327"/>
                  </a:ext>
                </a:extLst>
              </a:tr>
              <a:tr h="210597">
                <a:tc>
                  <a:txBody>
                    <a:bodyPr/>
                    <a:lstStyle/>
                    <a:p>
                      <a:pPr algn="l" fontAlgn="b"/>
                      <a:r>
                        <a:rPr lang="it-IT" sz="1200" u="none" strike="noStrike" dirty="0">
                          <a:solidFill>
                            <a:schemeClr val="bg1"/>
                          </a:solidFill>
                          <a:effectLst/>
                          <a:latin typeface="Nunito" pitchFamily="2" charset="0"/>
                        </a:rPr>
                        <a:t>Padova</a:t>
                      </a:r>
                      <a:endParaRPr lang="it-IT" sz="1200" b="0" i="0" u="none" strike="noStrike" dirty="0">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-35%</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042087806"/>
                  </a:ext>
                </a:extLst>
              </a:tr>
              <a:tr h="210597">
                <a:tc>
                  <a:txBody>
                    <a:bodyPr/>
                    <a:lstStyle/>
                    <a:p>
                      <a:pPr algn="l" fontAlgn="b"/>
                      <a:r>
                        <a:rPr lang="it-IT" sz="1200" u="none" strike="noStrike">
                          <a:solidFill>
                            <a:schemeClr val="bg1"/>
                          </a:solidFill>
                          <a:effectLst/>
                          <a:latin typeface="Nunito" pitchFamily="2" charset="0"/>
                        </a:rPr>
                        <a:t>Catania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-35%</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765937468"/>
                  </a:ext>
                </a:extLst>
              </a:tr>
              <a:tr h="210597">
                <a:tc>
                  <a:txBody>
                    <a:bodyPr/>
                    <a:lstStyle/>
                    <a:p>
                      <a:pPr algn="l" fontAlgn="b"/>
                      <a:r>
                        <a:rPr lang="it-IT" sz="1200" u="none" strike="noStrike">
                          <a:solidFill>
                            <a:schemeClr val="bg1"/>
                          </a:solidFill>
                          <a:effectLst/>
                          <a:latin typeface="Nunito" pitchFamily="2" charset="0"/>
                        </a:rPr>
                        <a:t>Milano</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30,5</a:t>
                      </a:r>
                      <a:endParaRPr lang="it-IT" sz="1200" b="0" i="0" u="none" strike="noStrike" dirty="0">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-34%</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538843346"/>
                  </a:ext>
                </a:extLst>
              </a:tr>
              <a:tr h="210597">
                <a:tc>
                  <a:txBody>
                    <a:bodyPr/>
                    <a:lstStyle/>
                    <a:p>
                      <a:pPr algn="l" fontAlgn="b"/>
                      <a:r>
                        <a:rPr lang="it-IT" sz="1200" u="none" strike="noStrike">
                          <a:solidFill>
                            <a:schemeClr val="bg1"/>
                          </a:solidFill>
                          <a:effectLst/>
                          <a:latin typeface="Nunito" pitchFamily="2" charset="0"/>
                        </a:rPr>
                        <a:t>Vicenza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30,3</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-34%</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90782983"/>
                  </a:ext>
                </a:extLst>
              </a:tr>
              <a:tr h="210597">
                <a:tc>
                  <a:txBody>
                    <a:bodyPr/>
                    <a:lstStyle/>
                    <a:p>
                      <a:pPr algn="l" fontAlgn="b"/>
                      <a:r>
                        <a:rPr lang="it-IT" sz="1200" u="none" strike="noStrike">
                          <a:solidFill>
                            <a:schemeClr val="bg1"/>
                          </a:solidFill>
                          <a:effectLst/>
                          <a:latin typeface="Nunito" pitchFamily="2" charset="0"/>
                        </a:rPr>
                        <a:t>Rovigo</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-33%</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654578476"/>
                  </a:ext>
                </a:extLst>
              </a:tr>
              <a:tr h="210597">
                <a:tc>
                  <a:txBody>
                    <a:bodyPr/>
                    <a:lstStyle/>
                    <a:p>
                      <a:pPr algn="l" fontAlgn="b"/>
                      <a:r>
                        <a:rPr lang="it-IT" sz="1200" u="none" strike="noStrike">
                          <a:solidFill>
                            <a:schemeClr val="bg1"/>
                          </a:solidFill>
                          <a:effectLst/>
                          <a:latin typeface="Nunito" pitchFamily="2" charset="0"/>
                        </a:rPr>
                        <a:t>Palermo</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-33%</a:t>
                      </a:r>
                      <a:endParaRPr lang="it-IT" sz="1200" b="0" i="0" u="none" strike="noStrike">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4217609633"/>
                  </a:ext>
                </a:extLst>
              </a:tr>
              <a:tr h="210597">
                <a:tc>
                  <a:txBody>
                    <a:bodyPr/>
                    <a:lstStyle/>
                    <a:p>
                      <a:pPr algn="l" fontAlgn="b"/>
                      <a:r>
                        <a:rPr lang="it-IT" sz="1200" u="none" strike="noStrike">
                          <a:solidFill>
                            <a:schemeClr val="bg1"/>
                          </a:solidFill>
                          <a:effectLst/>
                          <a:latin typeface="Nunito" pitchFamily="2" charset="0"/>
                        </a:rPr>
                        <a:t>Venezia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29,7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-33%</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374702349"/>
                  </a:ext>
                </a:extLst>
              </a:tr>
              <a:tr h="210597">
                <a:tc>
                  <a:txBody>
                    <a:bodyPr/>
                    <a:lstStyle/>
                    <a:p>
                      <a:pPr algn="l" fontAlgn="b"/>
                      <a:r>
                        <a:rPr lang="it-IT" sz="1200" u="none" strike="noStrike">
                          <a:solidFill>
                            <a:schemeClr val="bg1"/>
                          </a:solidFill>
                          <a:effectLst/>
                          <a:latin typeface="Nunito" pitchFamily="2" charset="0"/>
                        </a:rPr>
                        <a:t>Lodi</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29,7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-33%</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1673655135"/>
                  </a:ext>
                </a:extLst>
              </a:tr>
              <a:tr h="210597">
                <a:tc>
                  <a:txBody>
                    <a:bodyPr/>
                    <a:lstStyle/>
                    <a:p>
                      <a:pPr algn="l" fontAlgn="b"/>
                      <a:r>
                        <a:rPr lang="it-IT" sz="1200" u="none" strike="noStrike">
                          <a:solidFill>
                            <a:schemeClr val="bg1"/>
                          </a:solidFill>
                          <a:effectLst/>
                          <a:latin typeface="Nunito" pitchFamily="2" charset="0"/>
                        </a:rPr>
                        <a:t>Pavia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29</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-31%</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73310136"/>
                  </a:ext>
                </a:extLst>
              </a:tr>
              <a:tr h="210597">
                <a:tc>
                  <a:txBody>
                    <a:bodyPr/>
                    <a:lstStyle/>
                    <a:p>
                      <a:pPr algn="l" fontAlgn="b"/>
                      <a:r>
                        <a:rPr lang="it-IT" sz="1200" u="none" strike="noStrike">
                          <a:solidFill>
                            <a:schemeClr val="bg1"/>
                          </a:solidFill>
                          <a:effectLst/>
                          <a:latin typeface="Nunito" pitchFamily="2" charset="0"/>
                        </a:rPr>
                        <a:t>Treviso</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28,9</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-31%</a:t>
                      </a:r>
                      <a:endParaRPr lang="it-IT" sz="1200" b="0" i="0" u="none" strike="noStrike">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2727321545"/>
                  </a:ext>
                </a:extLst>
              </a:tr>
              <a:tr h="210597">
                <a:tc>
                  <a:txBody>
                    <a:bodyPr/>
                    <a:lstStyle/>
                    <a:p>
                      <a:pPr algn="l" fontAlgn="b"/>
                      <a:r>
                        <a:rPr lang="it-IT" sz="1200" u="none" strike="noStrike">
                          <a:solidFill>
                            <a:schemeClr val="bg1"/>
                          </a:solidFill>
                          <a:effectLst/>
                          <a:latin typeface="Nunito" pitchFamily="2" charset="0"/>
                        </a:rPr>
                        <a:t>Cagliari</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28,5</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-30%</a:t>
                      </a:r>
                      <a:endParaRPr lang="it-IT" sz="1200" b="0" i="0" u="none" strike="noStrike">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3536189245"/>
                  </a:ext>
                </a:extLst>
              </a:tr>
              <a:tr h="210597">
                <a:tc>
                  <a:txBody>
                    <a:bodyPr/>
                    <a:lstStyle/>
                    <a:p>
                      <a:pPr algn="l" fontAlgn="b"/>
                      <a:r>
                        <a:rPr lang="it-IT" sz="1200" u="none" strike="noStrike">
                          <a:solidFill>
                            <a:schemeClr val="bg1"/>
                          </a:solidFill>
                          <a:effectLst/>
                          <a:latin typeface="Nunito" pitchFamily="2" charset="0"/>
                        </a:rPr>
                        <a:t>Napoli</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28,2</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-29%</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1987670920"/>
                  </a:ext>
                </a:extLst>
              </a:tr>
              <a:tr h="210597">
                <a:tc>
                  <a:txBody>
                    <a:bodyPr/>
                    <a:lstStyle/>
                    <a:p>
                      <a:pPr algn="l" fontAlgn="b"/>
                      <a:r>
                        <a:rPr lang="it-IT" sz="1200" u="none" strike="noStrike">
                          <a:solidFill>
                            <a:schemeClr val="bg1"/>
                          </a:solidFill>
                          <a:effectLst/>
                          <a:latin typeface="Nunito" pitchFamily="2" charset="0"/>
                        </a:rPr>
                        <a:t>Brescia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28,2</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-29%</a:t>
                      </a:r>
                      <a:endParaRPr lang="it-IT" sz="1200" b="0" i="0" u="none" strike="noStrike">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3158998334"/>
                  </a:ext>
                </a:extLst>
              </a:tr>
              <a:tr h="210597">
                <a:tc>
                  <a:txBody>
                    <a:bodyPr/>
                    <a:lstStyle/>
                    <a:p>
                      <a:pPr algn="l" fontAlgn="b"/>
                      <a:r>
                        <a:rPr lang="it-IT" sz="1200" u="none" strike="noStrike">
                          <a:solidFill>
                            <a:schemeClr val="bg1"/>
                          </a:solidFill>
                          <a:effectLst/>
                          <a:latin typeface="Nunito" pitchFamily="2" charset="0"/>
                        </a:rPr>
                        <a:t>Modena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-29%</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4104761311"/>
                  </a:ext>
                </a:extLst>
              </a:tr>
              <a:tr h="210597">
                <a:tc>
                  <a:txBody>
                    <a:bodyPr/>
                    <a:lstStyle/>
                    <a:p>
                      <a:pPr algn="l" fontAlgn="b"/>
                      <a:r>
                        <a:rPr lang="it-IT" sz="1200" u="none" strike="noStrike">
                          <a:solidFill>
                            <a:schemeClr val="bg1"/>
                          </a:solidFill>
                          <a:effectLst/>
                          <a:latin typeface="Nunito" pitchFamily="2" charset="0"/>
                        </a:rPr>
                        <a:t>Monza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27,9</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-28%</a:t>
                      </a:r>
                      <a:endParaRPr lang="it-IT" sz="1200" b="0" i="0" u="none" strike="noStrike">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707258145"/>
                  </a:ext>
                </a:extLst>
              </a:tr>
              <a:tr h="210597">
                <a:tc>
                  <a:txBody>
                    <a:bodyPr/>
                    <a:lstStyle/>
                    <a:p>
                      <a:pPr algn="l" fontAlgn="b"/>
                      <a:r>
                        <a:rPr lang="it-IT" sz="1200" u="none" strike="noStrike">
                          <a:solidFill>
                            <a:schemeClr val="bg1"/>
                          </a:solidFill>
                          <a:effectLst/>
                          <a:latin typeface="Nunito" pitchFamily="2" charset="0"/>
                        </a:rPr>
                        <a:t>Mantova</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27,7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-28%</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1240092089"/>
                  </a:ext>
                </a:extLst>
              </a:tr>
              <a:tr h="210597">
                <a:tc>
                  <a:txBody>
                    <a:bodyPr/>
                    <a:lstStyle/>
                    <a:p>
                      <a:pPr algn="l" fontAlgn="b"/>
                      <a:r>
                        <a:rPr lang="it-IT" sz="1200" u="none" strike="noStrike">
                          <a:solidFill>
                            <a:schemeClr val="bg1"/>
                          </a:solidFill>
                          <a:effectLst/>
                          <a:latin typeface="Nunito" pitchFamily="2" charset="0"/>
                        </a:rPr>
                        <a:t>Terni</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a:solidFill>
                            <a:schemeClr val="bg1"/>
                          </a:solidFill>
                          <a:effectLst/>
                          <a:latin typeface="Nunito" pitchFamily="2" charset="0"/>
                        </a:rPr>
                        <a:t>27,7</a:t>
                      </a:r>
                      <a:endParaRPr lang="it-IT" sz="1200" b="0" i="0" u="none" strike="noStrike">
                        <a:solidFill>
                          <a:schemeClr val="bg1"/>
                        </a:solidFill>
                        <a:effectLst/>
                        <a:latin typeface="Nunito" pitchFamily="2" charset="0"/>
                      </a:endParaRPr>
                    </a:p>
                  </a:txBody>
                  <a:tcPr marL="7620" marR="7620" marT="7620" marB="0" anchor="b"/>
                </a:tc>
                <a:tc>
                  <a:txBody>
                    <a:bodyPr/>
                    <a:lstStyle/>
                    <a:p>
                      <a:pPr algn="ctr" fontAlgn="b"/>
                      <a:r>
                        <a:rPr lang="it-IT" sz="1200" u="none" strike="noStrike" dirty="0">
                          <a:solidFill>
                            <a:schemeClr val="bg1"/>
                          </a:solidFill>
                          <a:effectLst/>
                          <a:latin typeface="Nunito" pitchFamily="2" charset="0"/>
                        </a:rPr>
                        <a:t>-28%</a:t>
                      </a:r>
                      <a:endParaRPr lang="it-IT" sz="1200" b="0" i="0" u="none" strike="noStrike" dirty="0">
                        <a:solidFill>
                          <a:schemeClr val="bg1"/>
                        </a:solidFill>
                        <a:effectLst/>
                        <a:latin typeface="Nunito" pitchFamily="2" charset="0"/>
                      </a:endParaRPr>
                    </a:p>
                  </a:txBody>
                  <a:tcPr marL="7620" marR="7620" marT="7620" marB="0" anchor="b"/>
                </a:tc>
                <a:extLst>
                  <a:ext uri="{0D108BD9-81ED-4DB2-BD59-A6C34878D82A}">
                    <a16:rowId xmlns:a16="http://schemas.microsoft.com/office/drawing/2014/main" val="1522591465"/>
                  </a:ext>
                </a:extLst>
              </a:tr>
            </a:tbl>
          </a:graphicData>
        </a:graphic>
      </p:graphicFrame>
      <p:sp>
        <p:nvSpPr>
          <p:cNvPr id="5" name="TextBox 4">
            <a:extLst>
              <a:ext uri="{FF2B5EF4-FFF2-40B4-BE49-F238E27FC236}">
                <a16:creationId xmlns:a16="http://schemas.microsoft.com/office/drawing/2014/main" id="{1E5F7D70-1436-D033-C05B-1DB9846AA91D}"/>
              </a:ext>
            </a:extLst>
          </p:cNvPr>
          <p:cNvSpPr txBox="1"/>
          <p:nvPr/>
        </p:nvSpPr>
        <p:spPr>
          <a:xfrm>
            <a:off x="1529469" y="3686246"/>
            <a:ext cx="4889438" cy="584775"/>
          </a:xfrm>
          <a:prstGeom prst="rect">
            <a:avLst/>
          </a:prstGeom>
          <a:noFill/>
        </p:spPr>
        <p:txBody>
          <a:bodyPr wrap="square">
            <a:spAutoFit/>
          </a:bodyPr>
          <a:lstStyle/>
          <a:p>
            <a:r>
              <a:rPr lang="it-IT" sz="1600" b="1" dirty="0">
                <a:solidFill>
                  <a:srgbClr val="FF8F8F"/>
                </a:solidFill>
                <a:latin typeface="Nunito Light" pitchFamily="2" charset="0"/>
              </a:rPr>
              <a:t>51 capoluoghi dovrebbero ridurre le concentrazioni attuali tra il 3% e il 27%</a:t>
            </a:r>
            <a:endParaRPr lang="it-IT" sz="1600" dirty="0">
              <a:solidFill>
                <a:srgbClr val="FF8F8F"/>
              </a:solidFill>
            </a:endParaRPr>
          </a:p>
        </p:txBody>
      </p:sp>
      <p:pic>
        <p:nvPicPr>
          <p:cNvPr id="6" name="Picture 5" descr="A yellow triangle with a exclamation mark&#10;&#10;Description automatically generated">
            <a:extLst>
              <a:ext uri="{FF2B5EF4-FFF2-40B4-BE49-F238E27FC236}">
                <a16:creationId xmlns:a16="http://schemas.microsoft.com/office/drawing/2014/main" id="{624234CA-7F5E-47C9-808A-6407650615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5275" y="3646445"/>
            <a:ext cx="685996" cy="685996"/>
          </a:xfrm>
          <a:prstGeom prst="rect">
            <a:avLst/>
          </a:prstGeom>
        </p:spPr>
      </p:pic>
      <p:sp>
        <p:nvSpPr>
          <p:cNvPr id="8" name="TextBox 7">
            <a:extLst>
              <a:ext uri="{FF2B5EF4-FFF2-40B4-BE49-F238E27FC236}">
                <a16:creationId xmlns:a16="http://schemas.microsoft.com/office/drawing/2014/main" id="{EA74418E-81D3-31D9-48FF-E838D0196B3D}"/>
              </a:ext>
            </a:extLst>
          </p:cNvPr>
          <p:cNvSpPr txBox="1"/>
          <p:nvPr/>
        </p:nvSpPr>
        <p:spPr>
          <a:xfrm>
            <a:off x="1529469" y="4838725"/>
            <a:ext cx="4889438" cy="338554"/>
          </a:xfrm>
          <a:prstGeom prst="rect">
            <a:avLst/>
          </a:prstGeom>
          <a:noFill/>
        </p:spPr>
        <p:txBody>
          <a:bodyPr wrap="square">
            <a:spAutoFit/>
          </a:bodyPr>
          <a:lstStyle/>
          <a:p>
            <a:r>
              <a:rPr lang="it-IT" sz="1600" b="1" dirty="0">
                <a:solidFill>
                  <a:srgbClr val="FF8F8F"/>
                </a:solidFill>
                <a:latin typeface="Nunito Light" pitchFamily="2" charset="0"/>
              </a:rPr>
              <a:t>Solo 31 rispettano le soglie previste nel 2030</a:t>
            </a:r>
            <a:endParaRPr lang="it-IT" sz="1600" dirty="0">
              <a:solidFill>
                <a:srgbClr val="FF8F8F"/>
              </a:solidFill>
            </a:endParaRPr>
          </a:p>
        </p:txBody>
      </p:sp>
      <p:pic>
        <p:nvPicPr>
          <p:cNvPr id="9" name="Picture 8" descr="A yellow triangle with a exclamation mark&#10;&#10;Description automatically generated">
            <a:extLst>
              <a:ext uri="{FF2B5EF4-FFF2-40B4-BE49-F238E27FC236}">
                <a16:creationId xmlns:a16="http://schemas.microsoft.com/office/drawing/2014/main" id="{69A91375-7ABB-E216-EC07-49B6B44CDB2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5275" y="4687808"/>
            <a:ext cx="685996" cy="685996"/>
          </a:xfrm>
          <a:prstGeom prst="rect">
            <a:avLst/>
          </a:prstGeom>
        </p:spPr>
      </p:pic>
    </p:spTree>
    <p:custDataLst>
      <p:custData r:id="rId1"/>
      <p:custData r:id="rId2"/>
      <p:tags r:id="rId3"/>
    </p:custDataLst>
    <p:extLst>
      <p:ext uri="{BB962C8B-B14F-4D97-AF65-F5344CB8AC3E}">
        <p14:creationId xmlns:p14="http://schemas.microsoft.com/office/powerpoint/2010/main" val="2490511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A769E392-7EAC-1A9F-785E-DC04690F67D2}"/>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757CD14E-3052-570F-330D-73A7A6C3115C}"/>
              </a:ext>
            </a:extLst>
          </p:cNvPr>
          <p:cNvSpPr>
            <a:spLocks noGrp="1" noChangeArrowheads="1"/>
          </p:cNvSpPr>
          <p:nvPr>
            <p:ph type="title"/>
          </p:nvPr>
        </p:nvSpPr>
        <p:spPr>
          <a:xfrm>
            <a:off x="545275" y="833695"/>
            <a:ext cx="4639467" cy="737359"/>
          </a:xfrm>
        </p:spPr>
        <p:txBody>
          <a:bodyPr/>
          <a:lstStyle/>
          <a:p>
            <a:r>
              <a:rPr lang="en-GB" dirty="0">
                <a:solidFill>
                  <a:schemeClr val="bg1"/>
                </a:solidFill>
                <a:latin typeface="Lora" pitchFamily="2" charset="0"/>
              </a:rPr>
              <a:t>La </a:t>
            </a:r>
            <a:r>
              <a:rPr lang="en-GB" dirty="0" err="1">
                <a:solidFill>
                  <a:schemeClr val="bg1"/>
                </a:solidFill>
                <a:latin typeface="Lora" pitchFamily="2" charset="0"/>
              </a:rPr>
              <a:t>situazione</a:t>
            </a:r>
            <a:r>
              <a:rPr lang="en-GB" dirty="0">
                <a:solidFill>
                  <a:schemeClr val="bg1"/>
                </a:solidFill>
                <a:latin typeface="Lora" pitchFamily="2" charset="0"/>
              </a:rPr>
              <a:t> </a:t>
            </a:r>
            <a:r>
              <a:rPr lang="en-GB" dirty="0" err="1">
                <a:solidFill>
                  <a:schemeClr val="bg1"/>
                </a:solidFill>
                <a:latin typeface="Lora" pitchFamily="2" charset="0"/>
              </a:rPr>
              <a:t>nel</a:t>
            </a:r>
            <a:r>
              <a:rPr lang="en-GB" dirty="0">
                <a:solidFill>
                  <a:schemeClr val="bg1"/>
                </a:solidFill>
                <a:latin typeface="Lora" pitchFamily="2" charset="0"/>
              </a:rPr>
              <a:t> 2024</a:t>
            </a:r>
            <a:endParaRPr lang="en-US" altLang="es-MX" dirty="0">
              <a:solidFill>
                <a:schemeClr val="bg1"/>
              </a:solidFill>
              <a:latin typeface="Lora" pitchFamily="2" charset="0"/>
            </a:endParaRPr>
          </a:p>
        </p:txBody>
      </p:sp>
      <p:sp>
        <p:nvSpPr>
          <p:cNvPr id="3" name="Text Placeholder 2">
            <a:extLst>
              <a:ext uri="{FF2B5EF4-FFF2-40B4-BE49-F238E27FC236}">
                <a16:creationId xmlns:a16="http://schemas.microsoft.com/office/drawing/2014/main" id="{A691F258-A584-C695-8E52-DFD96AC3A532}"/>
              </a:ext>
            </a:extLst>
          </p:cNvPr>
          <p:cNvSpPr>
            <a:spLocks noGrp="1"/>
          </p:cNvSpPr>
          <p:nvPr>
            <p:ph type="body" sz="quarter" idx="13"/>
          </p:nvPr>
        </p:nvSpPr>
        <p:spPr/>
        <p:txBody>
          <a:bodyPr/>
          <a:lstStyle/>
          <a:p>
            <a:r>
              <a:rPr lang="it-IT" dirty="0"/>
              <a:t>Inquinanti esterni</a:t>
            </a:r>
          </a:p>
        </p:txBody>
      </p:sp>
      <p:sp>
        <p:nvSpPr>
          <p:cNvPr id="9" name="TextBox 8">
            <a:extLst>
              <a:ext uri="{FF2B5EF4-FFF2-40B4-BE49-F238E27FC236}">
                <a16:creationId xmlns:a16="http://schemas.microsoft.com/office/drawing/2014/main" id="{25297B58-648F-8393-C45D-5BAB218225A3}"/>
              </a:ext>
            </a:extLst>
          </p:cNvPr>
          <p:cNvSpPr txBox="1"/>
          <p:nvPr/>
        </p:nvSpPr>
        <p:spPr>
          <a:xfrm>
            <a:off x="516994" y="2106047"/>
            <a:ext cx="4422569" cy="1015663"/>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srgbClr val="FF7D5E"/>
                </a:solidFill>
                <a:effectLst/>
                <a:uLnTx/>
                <a:uFillTx/>
                <a:latin typeface="Nunito"/>
                <a:ea typeface="+mn-ea"/>
                <a:cs typeface="+mn-cs"/>
              </a:rPr>
              <a:t>PM2,5</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0" i="0" u="none" strike="noStrike" kern="1200" cap="none" spc="0" normalizeH="0" baseline="0" noProof="0" dirty="0">
                <a:ln>
                  <a:noFill/>
                </a:ln>
                <a:solidFill>
                  <a:srgbClr val="F3F3F3"/>
                </a:solidFill>
                <a:effectLst/>
                <a:uLnTx/>
                <a:uFillTx/>
                <a:latin typeface="Nunito" pitchFamily="2" charset="0"/>
                <a:ea typeface="+mn-ea"/>
                <a:cs typeface="+mn-cs"/>
              </a:rPr>
              <a:t>Valore limite giornaliero: 25 µg/m</a:t>
            </a:r>
            <a:r>
              <a:rPr kumimoji="0" lang="it-IT" sz="2000" b="0" i="0" u="none" strike="noStrike" kern="1200" cap="none" spc="0" normalizeH="0" baseline="30000" noProof="0" dirty="0">
                <a:ln>
                  <a:noFill/>
                </a:ln>
                <a:solidFill>
                  <a:srgbClr val="F3F3F3"/>
                </a:solidFill>
                <a:effectLst/>
                <a:uLnTx/>
                <a:uFillTx/>
                <a:latin typeface="Nunito" pitchFamily="2" charset="0"/>
                <a:ea typeface="+mn-ea"/>
                <a:cs typeface="+mn-cs"/>
              </a:rPr>
              <a:t>3</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FF7D5E"/>
              </a:solidFill>
              <a:effectLst/>
              <a:uLnTx/>
              <a:uFillTx/>
              <a:latin typeface="Nunito"/>
              <a:ea typeface="+mn-ea"/>
              <a:cs typeface="+mn-cs"/>
            </a:endParaRPr>
          </a:p>
        </p:txBody>
      </p:sp>
      <p:sp>
        <p:nvSpPr>
          <p:cNvPr id="10" name="TextBox 9">
            <a:extLst>
              <a:ext uri="{FF2B5EF4-FFF2-40B4-BE49-F238E27FC236}">
                <a16:creationId xmlns:a16="http://schemas.microsoft.com/office/drawing/2014/main" id="{7F17135D-C1BD-0540-5BEC-5BB64592D5B7}"/>
              </a:ext>
            </a:extLst>
          </p:cNvPr>
          <p:cNvSpPr txBox="1"/>
          <p:nvPr/>
        </p:nvSpPr>
        <p:spPr>
          <a:xfrm>
            <a:off x="4939563" y="6496051"/>
            <a:ext cx="1272619"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400" b="1" i="1" u="none" strike="noStrike" kern="1200" cap="none" spc="0" normalizeH="0" baseline="0" noProof="0" dirty="0">
                <a:ln>
                  <a:noFill/>
                </a:ln>
                <a:solidFill>
                  <a:srgbClr val="F3F3F3"/>
                </a:solidFill>
                <a:effectLst/>
                <a:uLnTx/>
                <a:uFillTx/>
                <a:latin typeface="Nunito"/>
                <a:ea typeface="+mn-ea"/>
                <a:cs typeface="+mn-cs"/>
              </a:rPr>
              <a:t>Fonte ISPRA</a:t>
            </a:r>
            <a:endParaRPr kumimoji="0" lang="it-IT" sz="1400" b="0" i="1" u="none" strike="noStrike" kern="1200" cap="none" spc="0" normalizeH="0" baseline="0" noProof="0" dirty="0">
              <a:ln>
                <a:noFill/>
              </a:ln>
              <a:solidFill>
                <a:srgbClr val="F3F3F3"/>
              </a:solidFill>
              <a:effectLst/>
              <a:uLnTx/>
              <a:uFillTx/>
              <a:latin typeface="Nunito"/>
              <a:ea typeface="+mn-ea"/>
              <a:cs typeface="+mn-cs"/>
            </a:endParaRPr>
          </a:p>
        </p:txBody>
      </p:sp>
      <p:pic>
        <p:nvPicPr>
          <p:cNvPr id="6" name="Picture 5">
            <a:extLst>
              <a:ext uri="{FF2B5EF4-FFF2-40B4-BE49-F238E27FC236}">
                <a16:creationId xmlns:a16="http://schemas.microsoft.com/office/drawing/2014/main" id="{3580ECDB-0414-3C99-5691-A7A6BD85CB6A}"/>
              </a:ext>
            </a:extLst>
          </p:cNvPr>
          <p:cNvPicPr>
            <a:picLocks noChangeAspect="1"/>
          </p:cNvPicPr>
          <p:nvPr/>
        </p:nvPicPr>
        <p:blipFill>
          <a:blip r:embed="rId5"/>
          <a:stretch>
            <a:fillRect/>
          </a:stretch>
        </p:blipFill>
        <p:spPr>
          <a:xfrm>
            <a:off x="599817" y="3268419"/>
            <a:ext cx="2380775" cy="1419083"/>
          </a:xfrm>
          <a:prstGeom prst="rect">
            <a:avLst/>
          </a:prstGeom>
        </p:spPr>
      </p:pic>
      <p:pic>
        <p:nvPicPr>
          <p:cNvPr id="5" name="Picture 4" descr="A map of italy with colored circles&#10;&#10;AI-generated content may be incorrect.">
            <a:extLst>
              <a:ext uri="{FF2B5EF4-FFF2-40B4-BE49-F238E27FC236}">
                <a16:creationId xmlns:a16="http://schemas.microsoft.com/office/drawing/2014/main" id="{0532E3CA-DE56-AA22-0DC8-C6C95FF84033}"/>
              </a:ext>
            </a:extLst>
          </p:cNvPr>
          <p:cNvPicPr>
            <a:picLocks noChangeAspect="1"/>
          </p:cNvPicPr>
          <p:nvPr/>
        </p:nvPicPr>
        <p:blipFill>
          <a:blip r:embed="rId6"/>
          <a:stretch>
            <a:fillRect/>
          </a:stretch>
        </p:blipFill>
        <p:spPr>
          <a:xfrm>
            <a:off x="6203742" y="369775"/>
            <a:ext cx="5538603" cy="6332270"/>
          </a:xfrm>
          <a:prstGeom prst="rect">
            <a:avLst/>
          </a:prstGeom>
        </p:spPr>
      </p:pic>
    </p:spTree>
    <p:custDataLst>
      <p:custData r:id="rId1"/>
      <p:custData r:id="rId2"/>
      <p:tags r:id="rId3"/>
    </p:custDataLst>
    <p:extLst>
      <p:ext uri="{BB962C8B-B14F-4D97-AF65-F5344CB8AC3E}">
        <p14:creationId xmlns:p14="http://schemas.microsoft.com/office/powerpoint/2010/main" val="34006509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D038A601-B298-C21B-1224-9A1A5B2EE15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22A2C083-46C0-C878-777E-957478AA12DA}"/>
              </a:ext>
            </a:extLst>
          </p:cNvPr>
          <p:cNvSpPr>
            <a:spLocks noGrp="1" noChangeArrowheads="1"/>
          </p:cNvSpPr>
          <p:nvPr>
            <p:ph type="title"/>
          </p:nvPr>
        </p:nvSpPr>
        <p:spPr>
          <a:xfrm>
            <a:off x="545275" y="833695"/>
            <a:ext cx="4639467" cy="737359"/>
          </a:xfrm>
        </p:spPr>
        <p:txBody>
          <a:bodyPr/>
          <a:lstStyle/>
          <a:p>
            <a:r>
              <a:rPr lang="en-GB" dirty="0">
                <a:solidFill>
                  <a:schemeClr val="bg1"/>
                </a:solidFill>
                <a:latin typeface="Lora" pitchFamily="2" charset="0"/>
              </a:rPr>
              <a:t>La </a:t>
            </a:r>
            <a:r>
              <a:rPr lang="en-GB" dirty="0" err="1">
                <a:solidFill>
                  <a:schemeClr val="bg1"/>
                </a:solidFill>
                <a:latin typeface="Lora" pitchFamily="2" charset="0"/>
              </a:rPr>
              <a:t>situazione</a:t>
            </a:r>
            <a:r>
              <a:rPr lang="en-GB" dirty="0">
                <a:solidFill>
                  <a:schemeClr val="bg1"/>
                </a:solidFill>
                <a:latin typeface="Lora" pitchFamily="2" charset="0"/>
              </a:rPr>
              <a:t> </a:t>
            </a:r>
            <a:r>
              <a:rPr lang="en-GB" dirty="0" err="1">
                <a:solidFill>
                  <a:schemeClr val="bg1"/>
                </a:solidFill>
                <a:latin typeface="Lora" pitchFamily="2" charset="0"/>
              </a:rPr>
              <a:t>nel</a:t>
            </a:r>
            <a:r>
              <a:rPr lang="en-GB" dirty="0">
                <a:solidFill>
                  <a:schemeClr val="bg1"/>
                </a:solidFill>
                <a:latin typeface="Lora" pitchFamily="2" charset="0"/>
              </a:rPr>
              <a:t> 2024</a:t>
            </a:r>
            <a:endParaRPr lang="en-US" altLang="es-MX" dirty="0">
              <a:solidFill>
                <a:schemeClr val="bg1"/>
              </a:solidFill>
              <a:latin typeface="Lora" pitchFamily="2" charset="0"/>
            </a:endParaRPr>
          </a:p>
        </p:txBody>
      </p:sp>
      <p:sp>
        <p:nvSpPr>
          <p:cNvPr id="3" name="Text Placeholder 2">
            <a:extLst>
              <a:ext uri="{FF2B5EF4-FFF2-40B4-BE49-F238E27FC236}">
                <a16:creationId xmlns:a16="http://schemas.microsoft.com/office/drawing/2014/main" id="{2430A54D-CE11-E61A-C117-58F05B3B77D6}"/>
              </a:ext>
            </a:extLst>
          </p:cNvPr>
          <p:cNvSpPr>
            <a:spLocks noGrp="1"/>
          </p:cNvSpPr>
          <p:nvPr>
            <p:ph type="body" sz="quarter" idx="13"/>
          </p:nvPr>
        </p:nvSpPr>
        <p:spPr/>
        <p:txBody>
          <a:bodyPr/>
          <a:lstStyle/>
          <a:p>
            <a:r>
              <a:rPr lang="it-IT" dirty="0"/>
              <a:t>Inquinanti esterni</a:t>
            </a:r>
          </a:p>
        </p:txBody>
      </p:sp>
      <p:sp>
        <p:nvSpPr>
          <p:cNvPr id="9" name="TextBox 8">
            <a:extLst>
              <a:ext uri="{FF2B5EF4-FFF2-40B4-BE49-F238E27FC236}">
                <a16:creationId xmlns:a16="http://schemas.microsoft.com/office/drawing/2014/main" id="{8A1164CD-A6FD-07B4-32D1-841E080CD72E}"/>
              </a:ext>
            </a:extLst>
          </p:cNvPr>
          <p:cNvSpPr txBox="1"/>
          <p:nvPr/>
        </p:nvSpPr>
        <p:spPr>
          <a:xfrm>
            <a:off x="516994" y="2106047"/>
            <a:ext cx="5271410" cy="1015663"/>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srgbClr val="FF7D5E"/>
                </a:solidFill>
                <a:effectLst/>
                <a:uLnTx/>
                <a:uFillTx/>
                <a:latin typeface="Nunito"/>
                <a:ea typeface="+mn-ea"/>
                <a:cs typeface="+mn-cs"/>
              </a:rPr>
              <a:t>O</a:t>
            </a:r>
            <a:r>
              <a:rPr kumimoji="0" lang="it-IT" sz="2000" b="1" i="0" u="none" strike="noStrike" kern="1200" cap="none" spc="0" normalizeH="0" baseline="-25000" noProof="0" dirty="0">
                <a:ln>
                  <a:noFill/>
                </a:ln>
                <a:solidFill>
                  <a:srgbClr val="FF7D5E"/>
                </a:solidFill>
                <a:effectLst/>
                <a:uLnTx/>
                <a:uFillTx/>
                <a:latin typeface="Nunito"/>
                <a:ea typeface="+mn-ea"/>
                <a:cs typeface="+mn-cs"/>
              </a:rPr>
              <a:t>3</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0" i="0" u="none" strike="noStrike" kern="1200" cap="none" spc="0" normalizeH="0" baseline="0" noProof="0" dirty="0">
                <a:ln>
                  <a:noFill/>
                </a:ln>
                <a:solidFill>
                  <a:srgbClr val="F3F3F3"/>
                </a:solidFill>
                <a:effectLst/>
                <a:uLnTx/>
                <a:uFillTx/>
                <a:latin typeface="Nunito" pitchFamily="2" charset="0"/>
                <a:ea typeface="+mn-ea"/>
                <a:cs typeface="+mn-cs"/>
              </a:rPr>
              <a:t>Valore obiettivo a lungo termine: 120 µg/m</a:t>
            </a:r>
            <a:r>
              <a:rPr kumimoji="0" lang="it-IT" sz="2000" b="0" i="0" u="none" strike="noStrike" kern="1200" cap="none" spc="0" normalizeH="0" baseline="30000" noProof="0" dirty="0">
                <a:ln>
                  <a:noFill/>
                </a:ln>
                <a:solidFill>
                  <a:srgbClr val="F3F3F3"/>
                </a:solidFill>
                <a:effectLst/>
                <a:uLnTx/>
                <a:uFillTx/>
                <a:latin typeface="Nunito" pitchFamily="2" charset="0"/>
                <a:ea typeface="+mn-ea"/>
                <a:cs typeface="+mn-cs"/>
              </a:rPr>
              <a:t>3</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2000" b="0" i="0" u="none" strike="noStrike" kern="1200" cap="none" spc="0" normalizeH="0" baseline="0" noProof="0" dirty="0">
                <a:ln>
                  <a:noFill/>
                </a:ln>
                <a:solidFill>
                  <a:srgbClr val="F3F3F3"/>
                </a:solidFill>
                <a:effectLst/>
                <a:uLnTx/>
                <a:uFillTx/>
                <a:latin typeface="Nunito" pitchFamily="2" charset="0"/>
                <a:ea typeface="+mn-ea"/>
                <a:cs typeface="+mn-cs"/>
              </a:rPr>
              <a:t>Giorni di superamento &lt;25/anno</a:t>
            </a:r>
            <a:endParaRPr kumimoji="0" lang="it-IT" sz="2000" b="0" i="0" u="none" strike="noStrike" kern="1200" cap="none" spc="0" normalizeH="0" baseline="0" noProof="0" dirty="0">
              <a:ln>
                <a:noFill/>
              </a:ln>
              <a:solidFill>
                <a:srgbClr val="FF7D5E"/>
              </a:solidFill>
              <a:effectLst/>
              <a:uLnTx/>
              <a:uFillTx/>
              <a:latin typeface="Nunito"/>
              <a:ea typeface="+mn-ea"/>
              <a:cs typeface="+mn-cs"/>
            </a:endParaRPr>
          </a:p>
        </p:txBody>
      </p:sp>
      <p:sp>
        <p:nvSpPr>
          <p:cNvPr id="10" name="TextBox 9">
            <a:extLst>
              <a:ext uri="{FF2B5EF4-FFF2-40B4-BE49-F238E27FC236}">
                <a16:creationId xmlns:a16="http://schemas.microsoft.com/office/drawing/2014/main" id="{A60A81FC-FBF8-BCB3-E8BA-6F05CC28018B}"/>
              </a:ext>
            </a:extLst>
          </p:cNvPr>
          <p:cNvSpPr txBox="1"/>
          <p:nvPr/>
        </p:nvSpPr>
        <p:spPr>
          <a:xfrm>
            <a:off x="4939563" y="6496051"/>
            <a:ext cx="1272619"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400" b="1" i="1" u="none" strike="noStrike" kern="1200" cap="none" spc="0" normalizeH="0" baseline="0" noProof="0" dirty="0">
                <a:ln>
                  <a:noFill/>
                </a:ln>
                <a:solidFill>
                  <a:srgbClr val="F3F3F3"/>
                </a:solidFill>
                <a:effectLst/>
                <a:uLnTx/>
                <a:uFillTx/>
                <a:latin typeface="Nunito"/>
                <a:ea typeface="+mn-ea"/>
                <a:cs typeface="+mn-cs"/>
              </a:rPr>
              <a:t>Fonte ISPRA</a:t>
            </a:r>
            <a:endParaRPr kumimoji="0" lang="it-IT" sz="1400" b="0" i="1" u="none" strike="noStrike" kern="1200" cap="none" spc="0" normalizeH="0" baseline="0" noProof="0" dirty="0">
              <a:ln>
                <a:noFill/>
              </a:ln>
              <a:solidFill>
                <a:srgbClr val="F3F3F3"/>
              </a:solidFill>
              <a:effectLst/>
              <a:uLnTx/>
              <a:uFillTx/>
              <a:latin typeface="Nunito"/>
              <a:ea typeface="+mn-ea"/>
              <a:cs typeface="+mn-cs"/>
            </a:endParaRPr>
          </a:p>
        </p:txBody>
      </p:sp>
      <p:pic>
        <p:nvPicPr>
          <p:cNvPr id="7" name="Picture 6">
            <a:extLst>
              <a:ext uri="{FF2B5EF4-FFF2-40B4-BE49-F238E27FC236}">
                <a16:creationId xmlns:a16="http://schemas.microsoft.com/office/drawing/2014/main" id="{1FEF61E9-16B5-F857-12C4-B272545E015B}"/>
              </a:ext>
            </a:extLst>
          </p:cNvPr>
          <p:cNvPicPr>
            <a:picLocks noChangeAspect="1"/>
          </p:cNvPicPr>
          <p:nvPr/>
        </p:nvPicPr>
        <p:blipFill>
          <a:blip r:embed="rId5"/>
          <a:stretch>
            <a:fillRect/>
          </a:stretch>
        </p:blipFill>
        <p:spPr>
          <a:xfrm>
            <a:off x="650921" y="3601841"/>
            <a:ext cx="2539159" cy="1015663"/>
          </a:xfrm>
          <a:prstGeom prst="rect">
            <a:avLst/>
          </a:prstGeom>
        </p:spPr>
      </p:pic>
      <p:pic>
        <p:nvPicPr>
          <p:cNvPr id="5" name="Picture 4" descr="A map of italy with many colored dots&#10;&#10;AI-generated content may be incorrect.">
            <a:extLst>
              <a:ext uri="{FF2B5EF4-FFF2-40B4-BE49-F238E27FC236}">
                <a16:creationId xmlns:a16="http://schemas.microsoft.com/office/drawing/2014/main" id="{ED063649-C260-78C1-7A07-9A77A8955858}"/>
              </a:ext>
            </a:extLst>
          </p:cNvPr>
          <p:cNvPicPr>
            <a:picLocks noChangeAspect="1"/>
          </p:cNvPicPr>
          <p:nvPr/>
        </p:nvPicPr>
        <p:blipFill>
          <a:blip r:embed="rId6"/>
          <a:stretch>
            <a:fillRect/>
          </a:stretch>
        </p:blipFill>
        <p:spPr>
          <a:xfrm>
            <a:off x="6403598" y="222972"/>
            <a:ext cx="5347800" cy="6504976"/>
          </a:xfrm>
          <a:prstGeom prst="rect">
            <a:avLst/>
          </a:prstGeom>
        </p:spPr>
      </p:pic>
      <p:sp>
        <p:nvSpPr>
          <p:cNvPr id="8" name="TextBox 7">
            <a:extLst>
              <a:ext uri="{FF2B5EF4-FFF2-40B4-BE49-F238E27FC236}">
                <a16:creationId xmlns:a16="http://schemas.microsoft.com/office/drawing/2014/main" id="{725A10D1-CC2C-9238-9C3D-A8D0A93C61DF}"/>
              </a:ext>
            </a:extLst>
          </p:cNvPr>
          <p:cNvSpPr txBox="1"/>
          <p:nvPr/>
        </p:nvSpPr>
        <p:spPr>
          <a:xfrm>
            <a:off x="545275" y="4823976"/>
            <a:ext cx="5445079" cy="1200329"/>
          </a:xfrm>
          <a:prstGeom prst="rect">
            <a:avLst/>
          </a:prstGeom>
          <a:noFill/>
        </p:spPr>
        <p:txBody>
          <a:bodyPr wrap="square">
            <a:spAutoFit/>
          </a:bodyPr>
          <a:lstStyle/>
          <a:p>
            <a:r>
              <a:rPr lang="it-IT" dirty="0">
                <a:solidFill>
                  <a:schemeClr val="accent2"/>
                </a:solidFill>
                <a:latin typeface="Nunito" pitchFamily="2" charset="0"/>
              </a:rPr>
              <a:t>Ai livelli correnti di concentrazione atmosferica di ozono è imputato un impatto sanitario globale stimato in circa un milione di morti precoci, 24.000 delle quali nella UE27 (EEA 2020). </a:t>
            </a:r>
          </a:p>
        </p:txBody>
      </p:sp>
    </p:spTree>
    <p:custDataLst>
      <p:custData r:id="rId1"/>
      <p:custData r:id="rId2"/>
      <p:tags r:id="rId3"/>
    </p:custDataLst>
    <p:extLst>
      <p:ext uri="{BB962C8B-B14F-4D97-AF65-F5344CB8AC3E}">
        <p14:creationId xmlns:p14="http://schemas.microsoft.com/office/powerpoint/2010/main" val="18676316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Dove </a:t>
            </a:r>
            <a:r>
              <a:rPr lang="en-GB" dirty="0" err="1">
                <a:solidFill>
                  <a:schemeClr val="tx1"/>
                </a:solidFill>
                <a:latin typeface="Lora" pitchFamily="2" charset="0"/>
              </a:rPr>
              <a:t>si</a:t>
            </a:r>
            <a:r>
              <a:rPr lang="en-GB" dirty="0">
                <a:solidFill>
                  <a:schemeClr val="tx1"/>
                </a:solidFill>
                <a:latin typeface="Lora" pitchFamily="2" charset="0"/>
              </a:rPr>
              <a:t> </a:t>
            </a:r>
            <a:r>
              <a:rPr lang="en-GB" dirty="0" err="1">
                <a:solidFill>
                  <a:schemeClr val="tx1"/>
                </a:solidFill>
                <a:latin typeface="Lora" pitchFamily="2" charset="0"/>
              </a:rPr>
              <a:t>può</a:t>
            </a:r>
            <a:r>
              <a:rPr lang="en-GB" dirty="0">
                <a:solidFill>
                  <a:schemeClr val="tx1"/>
                </a:solidFill>
                <a:latin typeface="Lora" pitchFamily="2" charset="0"/>
              </a:rPr>
              <a:t> </a:t>
            </a:r>
            <a:r>
              <a:rPr lang="en-GB" dirty="0" err="1">
                <a:solidFill>
                  <a:schemeClr val="tx1"/>
                </a:solidFill>
                <a:latin typeface="Lora" pitchFamily="2" charset="0"/>
              </a:rPr>
              <a:t>agire</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p>
            <a:r>
              <a:rPr lang="it-IT" dirty="0">
                <a:solidFill>
                  <a:schemeClr val="accent1"/>
                </a:solidFill>
              </a:rPr>
              <a:t>Inquinamento dell’aria</a:t>
            </a:r>
            <a:endParaRPr lang="en-MX" dirty="0">
              <a:solidFill>
                <a:schemeClr val="accent1"/>
              </a:solidFill>
            </a:endParaRPr>
          </a:p>
        </p:txBody>
      </p:sp>
      <p:pic>
        <p:nvPicPr>
          <p:cNvPr id="5" name="Picture 4" descr="A cartoon of a house&#10;&#10;Description automatically generated">
            <a:extLst>
              <a:ext uri="{FF2B5EF4-FFF2-40B4-BE49-F238E27FC236}">
                <a16:creationId xmlns:a16="http://schemas.microsoft.com/office/drawing/2014/main" id="{00844CC7-51A4-67FE-E804-E806FF0203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3640" y="1738457"/>
            <a:ext cx="2179941" cy="2179941"/>
          </a:xfrm>
          <a:prstGeom prst="rect">
            <a:avLst/>
          </a:prstGeom>
        </p:spPr>
      </p:pic>
      <p:sp>
        <p:nvSpPr>
          <p:cNvPr id="6" name="TextBox 5">
            <a:extLst>
              <a:ext uri="{FF2B5EF4-FFF2-40B4-BE49-F238E27FC236}">
                <a16:creationId xmlns:a16="http://schemas.microsoft.com/office/drawing/2014/main" id="{20B491B4-99A1-DCC4-608B-F9C2C536091F}"/>
              </a:ext>
            </a:extLst>
          </p:cNvPr>
          <p:cNvSpPr txBox="1"/>
          <p:nvPr/>
        </p:nvSpPr>
        <p:spPr>
          <a:xfrm>
            <a:off x="623607" y="4085802"/>
            <a:ext cx="2877110" cy="1304203"/>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Riscaldamento</a:t>
            </a:r>
            <a:r>
              <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degli</a:t>
            </a:r>
            <a:r>
              <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edifici</a:t>
            </a:r>
            <a:endPar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Efficienti</a:t>
            </a:r>
            <a:endPar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Fonti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fossili</a:t>
            </a:r>
            <a:endParaRPr kumimoji="0" lang="it-IT" sz="10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endParaRPr>
          </a:p>
        </p:txBody>
      </p:sp>
      <p:pic>
        <p:nvPicPr>
          <p:cNvPr id="9" name="Picture 8" descr="A yellow building with smoke coming out of it&#10;&#10;Description automatically generated">
            <a:extLst>
              <a:ext uri="{FF2B5EF4-FFF2-40B4-BE49-F238E27FC236}">
                <a16:creationId xmlns:a16="http://schemas.microsoft.com/office/drawing/2014/main" id="{2765C2EE-B64C-63CD-40E8-7CCF822B03B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494870" y="1215164"/>
            <a:ext cx="1300252" cy="1300252"/>
          </a:xfrm>
          <a:prstGeom prst="rect">
            <a:avLst/>
          </a:prstGeom>
        </p:spPr>
      </p:pic>
      <p:pic>
        <p:nvPicPr>
          <p:cNvPr id="11" name="Picture 10" descr="A logo of wheat growing in a field&#10;&#10;Description automatically generated">
            <a:extLst>
              <a:ext uri="{FF2B5EF4-FFF2-40B4-BE49-F238E27FC236}">
                <a16:creationId xmlns:a16="http://schemas.microsoft.com/office/drawing/2014/main" id="{5CC50881-8C57-096A-34CB-4E609FA46A1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376200" y="1252972"/>
            <a:ext cx="1640541" cy="1998820"/>
          </a:xfrm>
          <a:prstGeom prst="rect">
            <a:avLst/>
          </a:prstGeom>
        </p:spPr>
      </p:pic>
      <p:sp>
        <p:nvSpPr>
          <p:cNvPr id="12" name="TextBox 11">
            <a:extLst>
              <a:ext uri="{FF2B5EF4-FFF2-40B4-BE49-F238E27FC236}">
                <a16:creationId xmlns:a16="http://schemas.microsoft.com/office/drawing/2014/main" id="{0F5F2F73-6B98-70F9-D1A3-566953DF232A}"/>
              </a:ext>
            </a:extLst>
          </p:cNvPr>
          <p:cNvSpPr txBox="1"/>
          <p:nvPr/>
        </p:nvSpPr>
        <p:spPr>
          <a:xfrm>
            <a:off x="4442622" y="4085802"/>
            <a:ext cx="3356729" cy="171944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Industria</a:t>
            </a:r>
            <a:r>
              <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Agricolura</a:t>
            </a:r>
            <a:r>
              <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Zootecnia</a:t>
            </a:r>
            <a:endPar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Allevamenti</a:t>
            </a:r>
            <a:r>
              <a:rPr kumimoji="0" lang="en-GB" sz="1800" b="1" i="0" u="none" strike="noStrike" kern="1200" cap="none" spc="0" normalizeH="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noProof="0" dirty="0" err="1">
                <a:ln>
                  <a:noFill/>
                </a:ln>
                <a:solidFill>
                  <a:srgbClr val="D33F3E"/>
                </a:solidFill>
                <a:effectLst/>
                <a:uLnTx/>
                <a:uFillTx/>
                <a:latin typeface="Nunito Light" pitchFamily="2" charset="77"/>
                <a:ea typeface="+mn-ea"/>
                <a:cs typeface="+mn-cs"/>
              </a:rPr>
              <a:t>intensivi</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Spandimento</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di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liquami</a:t>
            </a:r>
            <a:endPar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Sistemi</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di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trattamento</a:t>
            </a:r>
            <a:endParaRPr kumimoji="0" lang="it-IT" sz="10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endParaRPr>
          </a:p>
        </p:txBody>
      </p:sp>
      <p:pic>
        <p:nvPicPr>
          <p:cNvPr id="15" name="Picture 14" descr="A cartoon car with a blue roof&#10;&#10;Description automatically generated">
            <a:extLst>
              <a:ext uri="{FF2B5EF4-FFF2-40B4-BE49-F238E27FC236}">
                <a16:creationId xmlns:a16="http://schemas.microsoft.com/office/drawing/2014/main" id="{948EC233-9CC8-EA36-3837-976486FF080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970923" y="1722055"/>
            <a:ext cx="2060345" cy="2060345"/>
          </a:xfrm>
          <a:prstGeom prst="rect">
            <a:avLst/>
          </a:prstGeom>
        </p:spPr>
      </p:pic>
      <p:pic>
        <p:nvPicPr>
          <p:cNvPr id="17" name="Picture 16" descr="A cow and calf with their milk&#10;&#10;Description automatically generated with medium confidence">
            <a:extLst>
              <a:ext uri="{FF2B5EF4-FFF2-40B4-BE49-F238E27FC236}">
                <a16:creationId xmlns:a16="http://schemas.microsoft.com/office/drawing/2014/main" id="{2F990E48-763B-7C53-9C19-B184E58988A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20447" y="2597903"/>
            <a:ext cx="1487899" cy="1487899"/>
          </a:xfrm>
          <a:prstGeom prst="rect">
            <a:avLst/>
          </a:prstGeom>
        </p:spPr>
      </p:pic>
      <p:sp>
        <p:nvSpPr>
          <p:cNvPr id="18" name="TextBox 17">
            <a:extLst>
              <a:ext uri="{FF2B5EF4-FFF2-40B4-BE49-F238E27FC236}">
                <a16:creationId xmlns:a16="http://schemas.microsoft.com/office/drawing/2014/main" id="{CC8F2CAD-FC8A-60D7-2A46-B35EE874DF1F}"/>
              </a:ext>
            </a:extLst>
          </p:cNvPr>
          <p:cNvSpPr txBox="1"/>
          <p:nvPr/>
        </p:nvSpPr>
        <p:spPr>
          <a:xfrm>
            <a:off x="8277176" y="4085802"/>
            <a:ext cx="3356729" cy="1719702"/>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err="1">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rPr>
              <a:t>Trasporto</a:t>
            </a:r>
            <a:endParaRPr kumimoji="0" lang="en-GB" sz="1800" b="1" i="0" u="none" strike="noStrike" kern="1200" cap="none" spc="0" normalizeH="0" baseline="0" noProof="0" dirty="0">
              <a:ln>
                <a:noFill/>
              </a:ln>
              <a:solidFill>
                <a:srgbClr val="343750"/>
              </a:solidFill>
              <a:effectLst>
                <a:outerShdw blurRad="38100" dist="38100" dir="2700000" algn="tl">
                  <a:srgbClr val="000000">
                    <a:alpha val="43137"/>
                  </a:srgbClr>
                </a:outerShdw>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Trasporto</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pubblico</a:t>
            </a:r>
            <a:endPar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Mobilità</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leggera</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a:t>
            </a: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Trasporto</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su</a:t>
            </a:r>
            <a:r>
              <a:rPr kumimoji="0" lang="en-GB" sz="1800" b="1" i="0" u="none" strike="noStrike" kern="1200" cap="none" spc="0" normalizeH="0" baseline="0" noProof="0" dirty="0">
                <a:ln>
                  <a:noFill/>
                </a:ln>
                <a:solidFill>
                  <a:srgbClr val="D33F3E"/>
                </a:solidFill>
                <a:effectLst/>
                <a:uLnTx/>
                <a:uFillTx/>
                <a:latin typeface="Nunito Light" pitchFamily="2" charset="77"/>
                <a:ea typeface="+mn-ea"/>
                <a:cs typeface="+mn-cs"/>
              </a:rPr>
              <a:t> </a:t>
            </a:r>
            <a:r>
              <a:rPr kumimoji="0" lang="en-GB" sz="1800" b="1" i="0" u="none" strike="noStrike" kern="1200" cap="none" spc="0" normalizeH="0" baseline="0" noProof="0" dirty="0" err="1">
                <a:ln>
                  <a:noFill/>
                </a:ln>
                <a:solidFill>
                  <a:srgbClr val="D33F3E"/>
                </a:solidFill>
                <a:effectLst/>
                <a:uLnTx/>
                <a:uFillTx/>
                <a:latin typeface="Nunito Light" pitchFamily="2" charset="77"/>
                <a:ea typeface="+mn-ea"/>
                <a:cs typeface="+mn-cs"/>
              </a:rPr>
              <a:t>gomma</a:t>
            </a:r>
            <a:endParaRPr kumimoji="0" lang="it-IT" sz="1800" b="1" i="0" u="none" strike="noStrike" kern="1200" cap="none" spc="0" normalizeH="0" baseline="0" noProof="0" dirty="0">
              <a:ln>
                <a:noFill/>
              </a:ln>
              <a:solidFill>
                <a:srgbClr val="D33F3E"/>
              </a:solidFill>
              <a:effectLst/>
              <a:uLnTx/>
              <a:uFillTx/>
              <a:latin typeface="Nunito Light" pitchFamily="2" charset="77"/>
              <a:ea typeface="+mn-ea"/>
              <a:cs typeface="+mn-cs"/>
            </a:endParaRPr>
          </a:p>
        </p:txBody>
      </p:sp>
    </p:spTree>
    <p:custDataLst>
      <p:custData r:id="rId1"/>
      <p:custData r:id="rId2"/>
      <p:tags r:id="rId3"/>
    </p:custDataLst>
    <p:extLst>
      <p:ext uri="{BB962C8B-B14F-4D97-AF65-F5344CB8AC3E}">
        <p14:creationId xmlns:p14="http://schemas.microsoft.com/office/powerpoint/2010/main" val="147724829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2F311-E3A3-7D86-57C0-90F87A7DB8D7}"/>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9F00966A-CF2B-10DB-8BCB-5B87017E1F4E}"/>
              </a:ext>
            </a:extLst>
          </p:cNvPr>
          <p:cNvSpPr>
            <a:spLocks noGrp="1" noChangeArrowheads="1"/>
          </p:cNvSpPr>
          <p:nvPr>
            <p:ph type="title"/>
          </p:nvPr>
        </p:nvSpPr>
        <p:spPr/>
        <p:txBody>
          <a:bodyPr/>
          <a:lstStyle/>
          <a:p>
            <a:r>
              <a:rPr lang="en-GB" dirty="0">
                <a:solidFill>
                  <a:schemeClr val="tx1"/>
                </a:solidFill>
                <a:latin typeface="Lora" pitchFamily="2" charset="0"/>
              </a:rPr>
              <a:t>PM10 media </a:t>
            </a:r>
            <a:r>
              <a:rPr lang="en-GB" dirty="0" err="1">
                <a:solidFill>
                  <a:schemeClr val="tx1"/>
                </a:solidFill>
                <a:latin typeface="Lora" pitchFamily="2" charset="0"/>
              </a:rPr>
              <a:t>capoluoghi</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112C1604-A3BC-54DE-905B-E7311280ADE5}"/>
              </a:ext>
            </a:extLst>
          </p:cNvPr>
          <p:cNvSpPr>
            <a:spLocks noGrp="1"/>
          </p:cNvSpPr>
          <p:nvPr>
            <p:ph type="body" sz="quarter" idx="13"/>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p>
            <a:r>
              <a:rPr lang="it-IT" dirty="0">
                <a:solidFill>
                  <a:schemeClr val="accent1"/>
                </a:solidFill>
              </a:rPr>
              <a:t>Inquinamento dell’aria</a:t>
            </a:r>
            <a:endParaRPr lang="en-MX" dirty="0">
              <a:solidFill>
                <a:schemeClr val="accent1"/>
              </a:solidFill>
            </a:endParaRPr>
          </a:p>
        </p:txBody>
      </p:sp>
      <p:sp>
        <p:nvSpPr>
          <p:cNvPr id="10" name="TextBox 9">
            <a:extLst>
              <a:ext uri="{FF2B5EF4-FFF2-40B4-BE49-F238E27FC236}">
                <a16:creationId xmlns:a16="http://schemas.microsoft.com/office/drawing/2014/main" id="{D9094EF8-BD5B-7BB5-808D-4BBD78698808}"/>
              </a:ext>
            </a:extLst>
          </p:cNvPr>
          <p:cNvSpPr txBox="1"/>
          <p:nvPr/>
        </p:nvSpPr>
        <p:spPr>
          <a:xfrm>
            <a:off x="650802" y="6394316"/>
            <a:ext cx="4546840" cy="307777"/>
          </a:xfrm>
          <a:prstGeom prst="rect">
            <a:avLst/>
          </a:prstGeom>
          <a:noFill/>
        </p:spPr>
        <p:txBody>
          <a:bodyPr wrap="square">
            <a:spAutoFit/>
          </a:bodyPr>
          <a:lstStyle/>
          <a:p>
            <a:r>
              <a:rPr lang="en-GB" sz="1400" dirty="0">
                <a:solidFill>
                  <a:schemeClr val="accent5"/>
                </a:solidFill>
                <a:latin typeface="Nunito Light" pitchFamily="2" charset="77"/>
              </a:rPr>
              <a:t>(</a:t>
            </a:r>
            <a:r>
              <a:rPr lang="en-GB" sz="1400" dirty="0" err="1">
                <a:solidFill>
                  <a:schemeClr val="accent5"/>
                </a:solidFill>
                <a:latin typeface="Nunito Light" pitchFamily="2" charset="77"/>
              </a:rPr>
              <a:t>fonte</a:t>
            </a:r>
            <a:r>
              <a:rPr lang="en-GB" sz="1400" dirty="0">
                <a:solidFill>
                  <a:schemeClr val="accent5"/>
                </a:solidFill>
                <a:latin typeface="Nunito Light" pitchFamily="2" charset="77"/>
              </a:rPr>
              <a:t>: ARPA </a:t>
            </a:r>
            <a:r>
              <a:rPr lang="en-GB" sz="1400" dirty="0" err="1">
                <a:solidFill>
                  <a:schemeClr val="accent5"/>
                </a:solidFill>
                <a:latin typeface="Nunito Light" pitchFamily="2" charset="77"/>
              </a:rPr>
              <a:t>Lombardia</a:t>
            </a:r>
            <a:r>
              <a:rPr lang="en-GB" sz="1400" dirty="0">
                <a:solidFill>
                  <a:schemeClr val="accent5"/>
                </a:solidFill>
                <a:latin typeface="Nunito Light" pitchFamily="2" charset="77"/>
              </a:rPr>
              <a:t>)</a:t>
            </a:r>
            <a:endParaRPr lang="it-IT" sz="1400" dirty="0"/>
          </a:p>
        </p:txBody>
      </p:sp>
      <p:pic>
        <p:nvPicPr>
          <p:cNvPr id="5" name="Picture 4">
            <a:extLst>
              <a:ext uri="{FF2B5EF4-FFF2-40B4-BE49-F238E27FC236}">
                <a16:creationId xmlns:a16="http://schemas.microsoft.com/office/drawing/2014/main" id="{C867D798-10AB-8F7E-F409-497BDA31FE04}"/>
              </a:ext>
            </a:extLst>
          </p:cNvPr>
          <p:cNvPicPr>
            <a:picLocks noChangeAspect="1"/>
          </p:cNvPicPr>
          <p:nvPr/>
        </p:nvPicPr>
        <p:blipFill>
          <a:blip r:embed="rId5"/>
          <a:stretch>
            <a:fillRect/>
          </a:stretch>
        </p:blipFill>
        <p:spPr>
          <a:xfrm>
            <a:off x="1600003" y="1374483"/>
            <a:ext cx="8991994" cy="4924943"/>
          </a:xfrm>
          <a:prstGeom prst="rect">
            <a:avLst/>
          </a:prstGeom>
          <a:ln>
            <a:noFill/>
          </a:ln>
          <a:effectLst>
            <a:outerShdw blurRad="292100" dist="139700" dir="2700000" algn="tl" rotWithShape="0">
              <a:srgbClr val="333333">
                <a:alpha val="65000"/>
              </a:srgbClr>
            </a:outerShdw>
          </a:effectLst>
        </p:spPr>
      </p:pic>
    </p:spTree>
    <p:custDataLst>
      <p:custData r:id="rId1"/>
      <p:custData r:id="rId2"/>
      <p:tags r:id="rId3"/>
    </p:custDataLst>
    <p:extLst>
      <p:ext uri="{BB962C8B-B14F-4D97-AF65-F5344CB8AC3E}">
        <p14:creationId xmlns:p14="http://schemas.microsoft.com/office/powerpoint/2010/main" val="23547811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44D08-E880-ECAC-048C-F30C9604346F}"/>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48EDE8B2-94CF-B899-47D2-1AF4CD36C122}"/>
              </a:ext>
            </a:extLst>
          </p:cNvPr>
          <p:cNvSpPr>
            <a:spLocks noGrp="1" noChangeArrowheads="1"/>
          </p:cNvSpPr>
          <p:nvPr>
            <p:ph type="title"/>
          </p:nvPr>
        </p:nvSpPr>
        <p:spPr/>
        <p:txBody>
          <a:bodyPr/>
          <a:lstStyle/>
          <a:p>
            <a:r>
              <a:rPr lang="en-GB" dirty="0">
                <a:solidFill>
                  <a:schemeClr val="tx1"/>
                </a:solidFill>
                <a:latin typeface="Lora" pitchFamily="2" charset="0"/>
              </a:rPr>
              <a:t>PM10 media </a:t>
            </a:r>
            <a:r>
              <a:rPr lang="en-GB" dirty="0" err="1">
                <a:solidFill>
                  <a:schemeClr val="tx1"/>
                </a:solidFill>
                <a:latin typeface="Lora" pitchFamily="2" charset="0"/>
              </a:rPr>
              <a:t>capoluoghi</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65CC0337-A1DF-2065-E5F0-D83E7564D547}"/>
              </a:ext>
            </a:extLst>
          </p:cNvPr>
          <p:cNvSpPr>
            <a:spLocks noGrp="1"/>
          </p:cNvSpPr>
          <p:nvPr>
            <p:ph type="body" sz="quarter" idx="13"/>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p>
            <a:r>
              <a:rPr lang="it-IT" dirty="0">
                <a:solidFill>
                  <a:schemeClr val="accent1"/>
                </a:solidFill>
              </a:rPr>
              <a:t>Inquinamento dell’aria</a:t>
            </a:r>
            <a:endParaRPr lang="en-MX" dirty="0">
              <a:solidFill>
                <a:schemeClr val="accent1"/>
              </a:solidFill>
            </a:endParaRPr>
          </a:p>
        </p:txBody>
      </p:sp>
      <p:sp>
        <p:nvSpPr>
          <p:cNvPr id="10" name="TextBox 9">
            <a:extLst>
              <a:ext uri="{FF2B5EF4-FFF2-40B4-BE49-F238E27FC236}">
                <a16:creationId xmlns:a16="http://schemas.microsoft.com/office/drawing/2014/main" id="{8A65330A-F4BB-2191-D95D-D5E68AF73ED3}"/>
              </a:ext>
            </a:extLst>
          </p:cNvPr>
          <p:cNvSpPr txBox="1"/>
          <p:nvPr/>
        </p:nvSpPr>
        <p:spPr>
          <a:xfrm>
            <a:off x="650802" y="6394316"/>
            <a:ext cx="4546840" cy="307777"/>
          </a:xfrm>
          <a:prstGeom prst="rect">
            <a:avLst/>
          </a:prstGeom>
          <a:noFill/>
        </p:spPr>
        <p:txBody>
          <a:bodyPr wrap="square">
            <a:spAutoFit/>
          </a:bodyPr>
          <a:lstStyle/>
          <a:p>
            <a:r>
              <a:rPr lang="en-GB" sz="1400" dirty="0">
                <a:solidFill>
                  <a:schemeClr val="accent5"/>
                </a:solidFill>
                <a:latin typeface="Nunito Light" pitchFamily="2" charset="77"/>
              </a:rPr>
              <a:t>(</a:t>
            </a:r>
            <a:r>
              <a:rPr lang="en-GB" sz="1400" dirty="0" err="1">
                <a:solidFill>
                  <a:schemeClr val="accent5"/>
                </a:solidFill>
                <a:latin typeface="Nunito Light" pitchFamily="2" charset="77"/>
              </a:rPr>
              <a:t>fonte</a:t>
            </a:r>
            <a:r>
              <a:rPr lang="en-GB" sz="1400" dirty="0">
                <a:solidFill>
                  <a:schemeClr val="accent5"/>
                </a:solidFill>
                <a:latin typeface="Nunito Light" pitchFamily="2" charset="77"/>
              </a:rPr>
              <a:t>: ARPA </a:t>
            </a:r>
            <a:r>
              <a:rPr lang="en-GB" sz="1400" dirty="0" err="1">
                <a:solidFill>
                  <a:schemeClr val="accent5"/>
                </a:solidFill>
                <a:latin typeface="Nunito Light" pitchFamily="2" charset="77"/>
              </a:rPr>
              <a:t>Lombardia</a:t>
            </a:r>
            <a:r>
              <a:rPr lang="en-GB" sz="1400" dirty="0">
                <a:solidFill>
                  <a:schemeClr val="accent5"/>
                </a:solidFill>
                <a:latin typeface="Nunito Light" pitchFamily="2" charset="77"/>
              </a:rPr>
              <a:t>)</a:t>
            </a:r>
            <a:endParaRPr lang="it-IT" sz="1400" dirty="0"/>
          </a:p>
        </p:txBody>
      </p:sp>
      <p:pic>
        <p:nvPicPr>
          <p:cNvPr id="4" name="Picture 3">
            <a:extLst>
              <a:ext uri="{FF2B5EF4-FFF2-40B4-BE49-F238E27FC236}">
                <a16:creationId xmlns:a16="http://schemas.microsoft.com/office/drawing/2014/main" id="{30D847D5-E5F6-C838-77B2-CAF48E228FE4}"/>
              </a:ext>
            </a:extLst>
          </p:cNvPr>
          <p:cNvPicPr>
            <a:picLocks noChangeAspect="1"/>
          </p:cNvPicPr>
          <p:nvPr/>
        </p:nvPicPr>
        <p:blipFill>
          <a:blip r:embed="rId5"/>
          <a:stretch>
            <a:fillRect/>
          </a:stretch>
        </p:blipFill>
        <p:spPr>
          <a:xfrm>
            <a:off x="1419880" y="1343942"/>
            <a:ext cx="9352240" cy="5050374"/>
          </a:xfrm>
          <a:prstGeom prst="rect">
            <a:avLst/>
          </a:prstGeom>
          <a:ln>
            <a:noFill/>
          </a:ln>
          <a:effectLst>
            <a:outerShdw blurRad="292100" dist="139700" dir="2700000" algn="tl" rotWithShape="0">
              <a:srgbClr val="333333">
                <a:alpha val="65000"/>
              </a:srgbClr>
            </a:outerShdw>
          </a:effectLst>
        </p:spPr>
      </p:pic>
    </p:spTree>
    <p:custDataLst>
      <p:custData r:id="rId1"/>
      <p:custData r:id="rId2"/>
      <p:tags r:id="rId3"/>
    </p:custDataLst>
    <p:extLst>
      <p:ext uri="{BB962C8B-B14F-4D97-AF65-F5344CB8AC3E}">
        <p14:creationId xmlns:p14="http://schemas.microsoft.com/office/powerpoint/2010/main" val="63878407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85F7773A-42DA-AF01-4D46-943AAF61DCEE}"/>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59444CA2-AB16-0FCC-C22E-2EA7752E1841}"/>
              </a:ext>
            </a:extLst>
          </p:cNvPr>
          <p:cNvSpPr>
            <a:spLocks noGrp="1"/>
          </p:cNvSpPr>
          <p:nvPr>
            <p:ph type="title"/>
          </p:nvPr>
        </p:nvSpPr>
        <p:spPr/>
        <p:txBody>
          <a:bodyPr/>
          <a:lstStyle/>
          <a:p>
            <a:r>
              <a:rPr lang="it-IT" dirty="0">
                <a:solidFill>
                  <a:srgbClr val="FFFFFF"/>
                </a:solidFill>
                <a:latin typeface="Lora SemiBold" pitchFamily="2" charset="0"/>
              </a:rPr>
              <a:t>Qualità dell’aria: </a:t>
            </a:r>
            <a:r>
              <a:rPr lang="it-IT" dirty="0">
                <a:solidFill>
                  <a:srgbClr val="FF8F8F"/>
                </a:solidFill>
                <a:latin typeface="Lora SemiBold" pitchFamily="2" charset="0"/>
              </a:rPr>
              <a:t>inquinanti interni</a:t>
            </a:r>
          </a:p>
        </p:txBody>
      </p:sp>
    </p:spTree>
    <p:extLst>
      <p:ext uri="{BB962C8B-B14F-4D97-AF65-F5344CB8AC3E}">
        <p14:creationId xmlns:p14="http://schemas.microsoft.com/office/powerpoint/2010/main" val="40683661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Che origine </a:t>
            </a:r>
            <a:r>
              <a:rPr lang="en-GB" dirty="0" err="1">
                <a:solidFill>
                  <a:schemeClr val="tx1"/>
                </a:solidFill>
                <a:latin typeface="Lora" pitchFamily="2" charset="0"/>
              </a:rPr>
              <a:t>hanno</a:t>
            </a:r>
            <a:r>
              <a:rPr lang="en-GB" dirty="0">
                <a:solidFill>
                  <a:schemeClr val="tx1"/>
                </a:solidFill>
                <a:latin typeface="Lora" pitchFamily="2" charset="0"/>
              </a:rPr>
              <a:t> </a:t>
            </a:r>
            <a:r>
              <a:rPr lang="en-GB" dirty="0" err="1">
                <a:solidFill>
                  <a:schemeClr val="tx1"/>
                </a:solidFill>
                <a:latin typeface="Lora" pitchFamily="2" charset="0"/>
              </a:rPr>
              <a:t>gli</a:t>
            </a:r>
            <a:r>
              <a:rPr lang="en-GB" dirty="0">
                <a:solidFill>
                  <a:schemeClr val="tx1"/>
                </a:solidFill>
                <a:latin typeface="Lora" pitchFamily="2" charset="0"/>
              </a:rPr>
              <a:t> </a:t>
            </a:r>
            <a:r>
              <a:rPr lang="en-GB" dirty="0" err="1">
                <a:solidFill>
                  <a:schemeClr val="tx1"/>
                </a:solidFill>
                <a:latin typeface="Lora" pitchFamily="2" charset="0"/>
              </a:rPr>
              <a:t>inquinanti</a:t>
            </a:r>
            <a:r>
              <a:rPr lang="en-GB" dirty="0">
                <a:solidFill>
                  <a:schemeClr val="tx1"/>
                </a:solidFill>
                <a:latin typeface="Lora" pitchFamily="2" charset="0"/>
              </a:rPr>
              <a:t> </a:t>
            </a:r>
            <a:r>
              <a:rPr lang="en-GB" dirty="0" err="1">
                <a:solidFill>
                  <a:schemeClr val="tx1"/>
                </a:solidFill>
                <a:latin typeface="Lora" pitchFamily="2" charset="0"/>
              </a:rPr>
              <a:t>interni</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interni</a:t>
            </a:r>
          </a:p>
        </p:txBody>
      </p:sp>
      <p:pic>
        <p:nvPicPr>
          <p:cNvPr id="2" name="Picture 1">
            <a:extLst>
              <a:ext uri="{FF2B5EF4-FFF2-40B4-BE49-F238E27FC236}">
                <a16:creationId xmlns:a16="http://schemas.microsoft.com/office/drawing/2014/main" id="{952B1660-1863-8635-ADAF-4CB7713A8EA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68581" y="1395959"/>
            <a:ext cx="6937946" cy="4104772"/>
          </a:xfrm>
          <a:prstGeom prst="rect">
            <a:avLst/>
          </a:prstGeom>
          <a:ln>
            <a:noFill/>
          </a:ln>
          <a:effectLst>
            <a:softEdge rad="127000"/>
          </a:effectLst>
        </p:spPr>
      </p:pic>
      <p:pic>
        <p:nvPicPr>
          <p:cNvPr id="7" name="Picture 6">
            <a:extLst>
              <a:ext uri="{FF2B5EF4-FFF2-40B4-BE49-F238E27FC236}">
                <a16:creationId xmlns:a16="http://schemas.microsoft.com/office/drawing/2014/main" id="{050AB7C1-D37B-14B3-E86E-9803D16A6B7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43593" y="4461093"/>
            <a:ext cx="366024" cy="833385"/>
          </a:xfrm>
          <a:prstGeom prst="rect">
            <a:avLst/>
          </a:prstGeom>
        </p:spPr>
      </p:pic>
      <p:pic>
        <p:nvPicPr>
          <p:cNvPr id="8" name="Picture 7">
            <a:extLst>
              <a:ext uri="{FF2B5EF4-FFF2-40B4-BE49-F238E27FC236}">
                <a16:creationId xmlns:a16="http://schemas.microsoft.com/office/drawing/2014/main" id="{405DF0C0-F9FB-35BF-88A0-F45154ABD05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817665" y="4461093"/>
            <a:ext cx="319865" cy="835828"/>
          </a:xfrm>
          <a:prstGeom prst="rect">
            <a:avLst/>
          </a:prstGeom>
        </p:spPr>
      </p:pic>
      <p:pic>
        <p:nvPicPr>
          <p:cNvPr id="9" name="Picture 8">
            <a:extLst>
              <a:ext uri="{FF2B5EF4-FFF2-40B4-BE49-F238E27FC236}">
                <a16:creationId xmlns:a16="http://schemas.microsoft.com/office/drawing/2014/main" id="{115AE3EE-D6AE-30E6-F065-74857693406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158158" y="4701997"/>
            <a:ext cx="308396" cy="564647"/>
          </a:xfrm>
          <a:prstGeom prst="rect">
            <a:avLst/>
          </a:prstGeom>
        </p:spPr>
      </p:pic>
      <p:sp>
        <p:nvSpPr>
          <p:cNvPr id="10" name="Oval 9">
            <a:extLst>
              <a:ext uri="{FF2B5EF4-FFF2-40B4-BE49-F238E27FC236}">
                <a16:creationId xmlns:a16="http://schemas.microsoft.com/office/drawing/2014/main" id="{FB0EA7D0-DFDB-9CFD-3422-AC746C4D8FB5}"/>
              </a:ext>
            </a:extLst>
          </p:cNvPr>
          <p:cNvSpPr/>
          <p:nvPr/>
        </p:nvSpPr>
        <p:spPr>
          <a:xfrm>
            <a:off x="9214609" y="1290088"/>
            <a:ext cx="2432116" cy="1630838"/>
          </a:xfrm>
          <a:prstGeom prst="ellipse">
            <a:avLst/>
          </a:prstGeom>
          <a:ln w="76200"/>
        </p:spPr>
        <p:style>
          <a:lnRef idx="1">
            <a:schemeClr val="accent5"/>
          </a:lnRef>
          <a:fillRef idx="2">
            <a:schemeClr val="accent5"/>
          </a:fillRef>
          <a:effectRef idx="1">
            <a:schemeClr val="accent5"/>
          </a:effectRef>
          <a:fontRef idx="minor">
            <a:schemeClr val="dk1"/>
          </a:fontRef>
        </p:style>
        <p:txBody>
          <a:bodyPr rtlCol="0" anchor="ctr"/>
          <a:lstStyle/>
          <a:p>
            <a:pPr algn="ctr"/>
            <a:r>
              <a:rPr lang="it-IT" dirty="0">
                <a:latin typeface="+mn-lt"/>
              </a:rPr>
              <a:t>Inquinanti generati dalle attività antropiche</a:t>
            </a:r>
          </a:p>
        </p:txBody>
      </p:sp>
      <p:cxnSp>
        <p:nvCxnSpPr>
          <p:cNvPr id="13" name="Connector: Curved 12">
            <a:extLst>
              <a:ext uri="{FF2B5EF4-FFF2-40B4-BE49-F238E27FC236}">
                <a16:creationId xmlns:a16="http://schemas.microsoft.com/office/drawing/2014/main" id="{575FD931-071A-5227-E574-4AD162001651}"/>
              </a:ext>
            </a:extLst>
          </p:cNvPr>
          <p:cNvCxnSpPr>
            <a:cxnSpLocks/>
            <a:endCxn id="10" idx="4"/>
          </p:cNvCxnSpPr>
          <p:nvPr/>
        </p:nvCxnSpPr>
        <p:spPr>
          <a:xfrm rot="5400000" flipH="1" flipV="1">
            <a:off x="8695462" y="2966793"/>
            <a:ext cx="1781071" cy="1689339"/>
          </a:xfrm>
          <a:prstGeom prst="curvedConnector3">
            <a:avLst>
              <a:gd name="adj1" fmla="val 50000"/>
            </a:avLst>
          </a:prstGeom>
          <a:ln w="76200">
            <a:tailEnd type="triangle"/>
          </a:ln>
        </p:spPr>
        <p:style>
          <a:lnRef idx="3">
            <a:schemeClr val="accent5"/>
          </a:lnRef>
          <a:fillRef idx="0">
            <a:schemeClr val="accent5"/>
          </a:fillRef>
          <a:effectRef idx="2">
            <a:schemeClr val="accent5"/>
          </a:effectRef>
          <a:fontRef idx="minor">
            <a:schemeClr val="tx1"/>
          </a:fontRef>
        </p:style>
      </p:cxnSp>
      <p:cxnSp>
        <p:nvCxnSpPr>
          <p:cNvPr id="20" name="Connector: Curved 19">
            <a:extLst>
              <a:ext uri="{FF2B5EF4-FFF2-40B4-BE49-F238E27FC236}">
                <a16:creationId xmlns:a16="http://schemas.microsoft.com/office/drawing/2014/main" id="{AAE8D238-2408-AB35-B693-224150CCFECE}"/>
              </a:ext>
            </a:extLst>
          </p:cNvPr>
          <p:cNvCxnSpPr>
            <a:cxnSpLocks/>
            <a:endCxn id="10" idx="2"/>
          </p:cNvCxnSpPr>
          <p:nvPr/>
        </p:nvCxnSpPr>
        <p:spPr>
          <a:xfrm rot="5400000" flipH="1" flipV="1">
            <a:off x="6761129" y="2248517"/>
            <a:ext cx="2596490" cy="2310470"/>
          </a:xfrm>
          <a:prstGeom prst="curvedConnector2">
            <a:avLst/>
          </a:prstGeom>
          <a:ln w="76200">
            <a:tailEnd type="triangle"/>
          </a:ln>
        </p:spPr>
        <p:style>
          <a:lnRef idx="3">
            <a:schemeClr val="accent5"/>
          </a:lnRef>
          <a:fillRef idx="0">
            <a:schemeClr val="accent5"/>
          </a:fillRef>
          <a:effectRef idx="2">
            <a:schemeClr val="accent5"/>
          </a:effectRef>
          <a:fontRef idx="minor">
            <a:schemeClr val="tx1"/>
          </a:fontRef>
        </p:style>
      </p:cxnSp>
      <p:sp>
        <p:nvSpPr>
          <p:cNvPr id="24" name="Oval 23">
            <a:extLst>
              <a:ext uri="{FF2B5EF4-FFF2-40B4-BE49-F238E27FC236}">
                <a16:creationId xmlns:a16="http://schemas.microsoft.com/office/drawing/2014/main" id="{D9C87FAE-48E0-22AB-8830-8362E33A9684}"/>
              </a:ext>
            </a:extLst>
          </p:cNvPr>
          <p:cNvSpPr/>
          <p:nvPr/>
        </p:nvSpPr>
        <p:spPr>
          <a:xfrm>
            <a:off x="955283" y="1317899"/>
            <a:ext cx="2432116" cy="1630838"/>
          </a:xfrm>
          <a:prstGeom prst="ellipse">
            <a:avLst/>
          </a:prstGeom>
          <a:ln w="76200"/>
        </p:spPr>
        <p:style>
          <a:lnRef idx="1">
            <a:schemeClr val="accent2"/>
          </a:lnRef>
          <a:fillRef idx="2">
            <a:schemeClr val="accent2"/>
          </a:fillRef>
          <a:effectRef idx="1">
            <a:schemeClr val="accent2"/>
          </a:effectRef>
          <a:fontRef idx="minor">
            <a:schemeClr val="dk1"/>
          </a:fontRef>
        </p:style>
        <p:txBody>
          <a:bodyPr rtlCol="0" anchor="ctr"/>
          <a:lstStyle/>
          <a:p>
            <a:pPr algn="ctr"/>
            <a:r>
              <a:rPr lang="it-IT" dirty="0">
                <a:latin typeface="+mn-lt"/>
              </a:rPr>
              <a:t>Inquinanti generati dalle persone</a:t>
            </a:r>
          </a:p>
        </p:txBody>
      </p:sp>
      <p:cxnSp>
        <p:nvCxnSpPr>
          <p:cNvPr id="25" name="Connector: Curved 24">
            <a:extLst>
              <a:ext uri="{FF2B5EF4-FFF2-40B4-BE49-F238E27FC236}">
                <a16:creationId xmlns:a16="http://schemas.microsoft.com/office/drawing/2014/main" id="{2CAE6101-095C-EA14-9D3C-B38FA5596F51}"/>
              </a:ext>
            </a:extLst>
          </p:cNvPr>
          <p:cNvCxnSpPr>
            <a:cxnSpLocks/>
            <a:stCxn id="9" idx="0"/>
            <a:endCxn id="24" idx="4"/>
          </p:cNvCxnSpPr>
          <p:nvPr/>
        </p:nvCxnSpPr>
        <p:spPr>
          <a:xfrm rot="16200000" flipV="1">
            <a:off x="2865219" y="2254859"/>
            <a:ext cx="1753260" cy="3141015"/>
          </a:xfrm>
          <a:prstGeom prst="curvedConnector3">
            <a:avLst>
              <a:gd name="adj1" fmla="val 50000"/>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29" name="Connector: Curved 28">
            <a:extLst>
              <a:ext uri="{FF2B5EF4-FFF2-40B4-BE49-F238E27FC236}">
                <a16:creationId xmlns:a16="http://schemas.microsoft.com/office/drawing/2014/main" id="{D575FEC4-B2AE-881F-C359-A0C6C31E86ED}"/>
              </a:ext>
            </a:extLst>
          </p:cNvPr>
          <p:cNvCxnSpPr>
            <a:cxnSpLocks/>
            <a:stCxn id="8" idx="0"/>
            <a:endCxn id="24" idx="6"/>
          </p:cNvCxnSpPr>
          <p:nvPr/>
        </p:nvCxnSpPr>
        <p:spPr>
          <a:xfrm rot="16200000" flipV="1">
            <a:off x="3518612" y="2002106"/>
            <a:ext cx="2327775" cy="2590199"/>
          </a:xfrm>
          <a:prstGeom prst="curvedConnector2">
            <a:avLst/>
          </a:prstGeom>
          <a:ln w="76200">
            <a:tailEnd type="triangle"/>
          </a:ln>
        </p:spPr>
        <p:style>
          <a:lnRef idx="3">
            <a:schemeClr val="accent2"/>
          </a:lnRef>
          <a:fillRef idx="0">
            <a:schemeClr val="accent2"/>
          </a:fillRef>
          <a:effectRef idx="2">
            <a:schemeClr val="accent2"/>
          </a:effectRef>
          <a:fontRef idx="minor">
            <a:schemeClr val="tx1"/>
          </a:fontRef>
        </p:style>
      </p:cxnSp>
      <p:sp>
        <p:nvSpPr>
          <p:cNvPr id="38" name="Oval 37">
            <a:extLst>
              <a:ext uri="{FF2B5EF4-FFF2-40B4-BE49-F238E27FC236}">
                <a16:creationId xmlns:a16="http://schemas.microsoft.com/office/drawing/2014/main" id="{FB1FA729-5E32-105E-CA01-C901F12309F1}"/>
              </a:ext>
            </a:extLst>
          </p:cNvPr>
          <p:cNvSpPr/>
          <p:nvPr/>
        </p:nvSpPr>
        <p:spPr>
          <a:xfrm>
            <a:off x="8524786" y="5154380"/>
            <a:ext cx="2432116" cy="1630838"/>
          </a:xfrm>
          <a:prstGeom prst="ellipse">
            <a:avLst/>
          </a:prstGeom>
          <a:ln w="76200"/>
        </p:spPr>
        <p:style>
          <a:lnRef idx="1">
            <a:schemeClr val="accent4"/>
          </a:lnRef>
          <a:fillRef idx="2">
            <a:schemeClr val="accent4"/>
          </a:fillRef>
          <a:effectRef idx="1">
            <a:schemeClr val="accent4"/>
          </a:effectRef>
          <a:fontRef idx="minor">
            <a:schemeClr val="dk1"/>
          </a:fontRef>
        </p:style>
        <p:txBody>
          <a:bodyPr rtlCol="0" anchor="ctr"/>
          <a:lstStyle/>
          <a:p>
            <a:pPr algn="ctr"/>
            <a:r>
              <a:rPr lang="it-IT" dirty="0">
                <a:latin typeface="+mn-lt"/>
              </a:rPr>
              <a:t>Inquinanti di origine biologica, fisica o chimica</a:t>
            </a:r>
          </a:p>
        </p:txBody>
      </p:sp>
      <p:cxnSp>
        <p:nvCxnSpPr>
          <p:cNvPr id="39" name="Connector: Curved 38">
            <a:extLst>
              <a:ext uri="{FF2B5EF4-FFF2-40B4-BE49-F238E27FC236}">
                <a16:creationId xmlns:a16="http://schemas.microsoft.com/office/drawing/2014/main" id="{F071500E-2DCF-C56D-52E1-8A9CB6896FA7}"/>
              </a:ext>
            </a:extLst>
          </p:cNvPr>
          <p:cNvCxnSpPr>
            <a:cxnSpLocks/>
            <a:endCxn id="38" idx="3"/>
          </p:cNvCxnSpPr>
          <p:nvPr/>
        </p:nvCxnSpPr>
        <p:spPr>
          <a:xfrm>
            <a:off x="4362275" y="5204094"/>
            <a:ext cx="4518686" cy="1342293"/>
          </a:xfrm>
          <a:prstGeom prst="curvedConnector4">
            <a:avLst>
              <a:gd name="adj1" fmla="val 34549"/>
              <a:gd name="adj2" fmla="val 11703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42" name="Connector: Curved 41">
            <a:extLst>
              <a:ext uri="{FF2B5EF4-FFF2-40B4-BE49-F238E27FC236}">
                <a16:creationId xmlns:a16="http://schemas.microsoft.com/office/drawing/2014/main" id="{A21E8554-AB10-D39A-10ED-05ECCE902C83}"/>
              </a:ext>
            </a:extLst>
          </p:cNvPr>
          <p:cNvCxnSpPr>
            <a:cxnSpLocks/>
            <a:endCxn id="38" idx="0"/>
          </p:cNvCxnSpPr>
          <p:nvPr/>
        </p:nvCxnSpPr>
        <p:spPr>
          <a:xfrm rot="16200000" flipH="1">
            <a:off x="9145469" y="4559004"/>
            <a:ext cx="693287" cy="497464"/>
          </a:xfrm>
          <a:prstGeom prst="curvedConnector3">
            <a:avLst>
              <a:gd name="adj1" fmla="val 50000"/>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45" name="Connector: Curved 44">
            <a:extLst>
              <a:ext uri="{FF2B5EF4-FFF2-40B4-BE49-F238E27FC236}">
                <a16:creationId xmlns:a16="http://schemas.microsoft.com/office/drawing/2014/main" id="{CBE3881B-9DE6-EEAF-4B81-77551D05FEFC}"/>
              </a:ext>
            </a:extLst>
          </p:cNvPr>
          <p:cNvCxnSpPr>
            <a:cxnSpLocks/>
            <a:stCxn id="2" idx="2"/>
            <a:endCxn id="38" idx="2"/>
          </p:cNvCxnSpPr>
          <p:nvPr/>
        </p:nvCxnSpPr>
        <p:spPr>
          <a:xfrm rot="16200000" flipH="1">
            <a:off x="7196636" y="4641649"/>
            <a:ext cx="469068" cy="2187232"/>
          </a:xfrm>
          <a:prstGeom prst="curvedConnector2">
            <a:avLst/>
          </a:prstGeom>
          <a:ln w="76200">
            <a:tailEnd type="triangle"/>
          </a:ln>
        </p:spPr>
        <p:style>
          <a:lnRef idx="3">
            <a:schemeClr val="accent4"/>
          </a:lnRef>
          <a:fillRef idx="0">
            <a:schemeClr val="accent4"/>
          </a:fillRef>
          <a:effectRef idx="2">
            <a:schemeClr val="accent4"/>
          </a:effectRef>
          <a:fontRef idx="minor">
            <a:schemeClr val="tx1"/>
          </a:fontRef>
        </p:style>
      </p:cxnSp>
    </p:spTree>
    <p:custDataLst>
      <p:custData r:id="rId1"/>
      <p:custData r:id="rId2"/>
      <p:tags r:id="rId3"/>
    </p:custDataLst>
    <p:extLst>
      <p:ext uri="{BB962C8B-B14F-4D97-AF65-F5344CB8AC3E}">
        <p14:creationId xmlns:p14="http://schemas.microsoft.com/office/powerpoint/2010/main" val="85643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down)">
                                      <p:cBhvr>
                                        <p:cTn id="10" dur="500"/>
                                        <p:tgtEl>
                                          <p:spTgt spid="29"/>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down)">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par>
                                <p:cTn id="20" presetID="22" presetClass="entr" presetSubtype="8"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left)">
                                      <p:cBhvr>
                                        <p:cTn id="31" dur="500"/>
                                        <p:tgtEl>
                                          <p:spTgt spid="39"/>
                                        </p:tgtEl>
                                      </p:cBhvr>
                                    </p:animEffect>
                                  </p:childTnLst>
                                </p:cTn>
                              </p:par>
                              <p:par>
                                <p:cTn id="32" presetID="22" presetClass="entr" presetSubtype="8"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wipe(left)">
                                      <p:cBhvr>
                                        <p:cTn id="34" dur="500"/>
                                        <p:tgtEl>
                                          <p:spTgt spid="45"/>
                                        </p:tgtEl>
                                      </p:cBhvr>
                                    </p:animEffect>
                                  </p:childTnLst>
                                </p:cTn>
                              </p:par>
                              <p:par>
                                <p:cTn id="35" presetID="22" presetClass="entr" presetSubtype="8"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ipe(left)">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4" grpId="0" animBg="1"/>
      <p:bldP spid="3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a:solidFill>
                  <a:schemeClr val="tx1"/>
                </a:solidFill>
                <a:latin typeface="Lora" pitchFamily="2" charset="0"/>
              </a:rPr>
              <a:t>Che origine </a:t>
            </a:r>
            <a:r>
              <a:rPr lang="en-GB" dirty="0" err="1">
                <a:solidFill>
                  <a:schemeClr val="tx1"/>
                </a:solidFill>
                <a:latin typeface="Lora" pitchFamily="2" charset="0"/>
              </a:rPr>
              <a:t>hanno</a:t>
            </a:r>
            <a:r>
              <a:rPr lang="en-GB" dirty="0">
                <a:solidFill>
                  <a:schemeClr val="tx1"/>
                </a:solidFill>
                <a:latin typeface="Lora" pitchFamily="2" charset="0"/>
              </a:rPr>
              <a:t> </a:t>
            </a:r>
            <a:r>
              <a:rPr lang="en-GB" dirty="0" err="1">
                <a:solidFill>
                  <a:schemeClr val="tx1"/>
                </a:solidFill>
                <a:latin typeface="Lora" pitchFamily="2" charset="0"/>
              </a:rPr>
              <a:t>gli</a:t>
            </a:r>
            <a:r>
              <a:rPr lang="en-GB" dirty="0">
                <a:solidFill>
                  <a:schemeClr val="tx1"/>
                </a:solidFill>
                <a:latin typeface="Lora" pitchFamily="2" charset="0"/>
              </a:rPr>
              <a:t> </a:t>
            </a:r>
            <a:r>
              <a:rPr lang="en-GB" dirty="0" err="1">
                <a:solidFill>
                  <a:schemeClr val="tx1"/>
                </a:solidFill>
                <a:latin typeface="Lora" pitchFamily="2" charset="0"/>
              </a:rPr>
              <a:t>inquinanti</a:t>
            </a:r>
            <a:r>
              <a:rPr lang="en-GB" dirty="0">
                <a:solidFill>
                  <a:schemeClr val="tx1"/>
                </a:solidFill>
                <a:latin typeface="Lora" pitchFamily="2" charset="0"/>
              </a:rPr>
              <a:t> </a:t>
            </a:r>
            <a:r>
              <a:rPr lang="en-GB" dirty="0" err="1">
                <a:solidFill>
                  <a:schemeClr val="tx1"/>
                </a:solidFill>
                <a:latin typeface="Lora" pitchFamily="2" charset="0"/>
              </a:rPr>
              <a:t>interni</a:t>
            </a:r>
            <a:r>
              <a:rPr lang="en-GB" dirty="0">
                <a:solidFill>
                  <a:schemeClr val="tx1"/>
                </a:solidFill>
                <a:latin typeface="Lora" pitchFamily="2" charset="0"/>
              </a:rPr>
              <a:t>?</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interni</a:t>
            </a:r>
          </a:p>
        </p:txBody>
      </p:sp>
      <p:pic>
        <p:nvPicPr>
          <p:cNvPr id="2" name="Picture 1">
            <a:extLst>
              <a:ext uri="{FF2B5EF4-FFF2-40B4-BE49-F238E27FC236}">
                <a16:creationId xmlns:a16="http://schemas.microsoft.com/office/drawing/2014/main" id="{952B1660-1863-8635-ADAF-4CB7713A8EA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68581" y="1395959"/>
            <a:ext cx="6937946" cy="4104772"/>
          </a:xfrm>
          <a:prstGeom prst="rect">
            <a:avLst/>
          </a:prstGeom>
          <a:ln>
            <a:noFill/>
          </a:ln>
          <a:effectLst>
            <a:softEdge rad="127000"/>
          </a:effectLst>
        </p:spPr>
      </p:pic>
      <p:pic>
        <p:nvPicPr>
          <p:cNvPr id="7" name="Picture 6">
            <a:extLst>
              <a:ext uri="{FF2B5EF4-FFF2-40B4-BE49-F238E27FC236}">
                <a16:creationId xmlns:a16="http://schemas.microsoft.com/office/drawing/2014/main" id="{050AB7C1-D37B-14B3-E86E-9803D16A6B7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43593" y="4461093"/>
            <a:ext cx="366024" cy="833385"/>
          </a:xfrm>
          <a:prstGeom prst="rect">
            <a:avLst/>
          </a:prstGeom>
        </p:spPr>
      </p:pic>
      <p:pic>
        <p:nvPicPr>
          <p:cNvPr id="8" name="Picture 7">
            <a:extLst>
              <a:ext uri="{FF2B5EF4-FFF2-40B4-BE49-F238E27FC236}">
                <a16:creationId xmlns:a16="http://schemas.microsoft.com/office/drawing/2014/main" id="{405DF0C0-F9FB-35BF-88A0-F45154ABD05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817665" y="4461093"/>
            <a:ext cx="319865" cy="835828"/>
          </a:xfrm>
          <a:prstGeom prst="rect">
            <a:avLst/>
          </a:prstGeom>
        </p:spPr>
      </p:pic>
      <p:pic>
        <p:nvPicPr>
          <p:cNvPr id="9" name="Picture 8">
            <a:extLst>
              <a:ext uri="{FF2B5EF4-FFF2-40B4-BE49-F238E27FC236}">
                <a16:creationId xmlns:a16="http://schemas.microsoft.com/office/drawing/2014/main" id="{115AE3EE-D6AE-30E6-F065-74857693406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158158" y="4701997"/>
            <a:ext cx="308396" cy="564647"/>
          </a:xfrm>
          <a:prstGeom prst="rect">
            <a:avLst/>
          </a:prstGeom>
        </p:spPr>
      </p:pic>
      <p:sp>
        <p:nvSpPr>
          <p:cNvPr id="10" name="Oval 9">
            <a:extLst>
              <a:ext uri="{FF2B5EF4-FFF2-40B4-BE49-F238E27FC236}">
                <a16:creationId xmlns:a16="http://schemas.microsoft.com/office/drawing/2014/main" id="{FB0EA7D0-DFDB-9CFD-3422-AC746C4D8FB5}"/>
              </a:ext>
            </a:extLst>
          </p:cNvPr>
          <p:cNvSpPr/>
          <p:nvPr/>
        </p:nvSpPr>
        <p:spPr>
          <a:xfrm>
            <a:off x="8422547" y="687897"/>
            <a:ext cx="3556932" cy="2233029"/>
          </a:xfrm>
          <a:prstGeom prst="ellipse">
            <a:avLst/>
          </a:prstGeom>
          <a:ln w="76200"/>
        </p:spPr>
        <p:style>
          <a:lnRef idx="1">
            <a:schemeClr val="accent5"/>
          </a:lnRef>
          <a:fillRef idx="2">
            <a:schemeClr val="accent5"/>
          </a:fillRef>
          <a:effectRef idx="1">
            <a:schemeClr val="accent5"/>
          </a:effectRef>
          <a:fontRef idx="minor">
            <a:schemeClr val="dk1"/>
          </a:fontRef>
        </p:style>
        <p:txBody>
          <a:bodyPr rtlCol="0" anchor="ctr"/>
          <a:lstStyle/>
          <a:p>
            <a:pPr algn="ctr"/>
            <a:r>
              <a:rPr lang="it-IT" sz="1400" dirty="0"/>
              <a:t>Riscaldamento: </a:t>
            </a:r>
            <a:r>
              <a:rPr lang="it-IT" sz="1400" b="1" dirty="0">
                <a:latin typeface="+mn-lt"/>
              </a:rPr>
              <a:t>No</a:t>
            </a:r>
            <a:r>
              <a:rPr lang="it-IT" sz="1400" b="1" baseline="-25000" dirty="0">
                <a:latin typeface="+mn-lt"/>
              </a:rPr>
              <a:t>x</a:t>
            </a:r>
            <a:r>
              <a:rPr lang="it-IT" sz="1400" b="1" baseline="-25000" dirty="0"/>
              <a:t>-</a:t>
            </a:r>
            <a:r>
              <a:rPr lang="it-IT" sz="1400" b="1" dirty="0">
                <a:latin typeface="+mn-lt"/>
              </a:rPr>
              <a:t>CO PM-</a:t>
            </a:r>
            <a:r>
              <a:rPr lang="it-IT" sz="1400" b="1" dirty="0"/>
              <a:t>VOC-CO</a:t>
            </a:r>
            <a:r>
              <a:rPr lang="it-IT" sz="1400" b="1" baseline="-25000" dirty="0"/>
              <a:t>2</a:t>
            </a:r>
            <a:r>
              <a:rPr lang="it-IT" sz="1400" b="1" dirty="0"/>
              <a:t>-Benzene</a:t>
            </a:r>
          </a:p>
          <a:p>
            <a:pPr algn="ctr"/>
            <a:r>
              <a:rPr lang="it-IT" sz="1400" dirty="0"/>
              <a:t>Lavaggio-Igiene: </a:t>
            </a:r>
            <a:r>
              <a:rPr lang="it-IT" sz="1400" b="1" dirty="0"/>
              <a:t>H</a:t>
            </a:r>
            <a:r>
              <a:rPr lang="it-IT" sz="1400" b="1" baseline="-25000" dirty="0"/>
              <a:t>2</a:t>
            </a:r>
            <a:r>
              <a:rPr lang="it-IT" sz="1400" b="1" dirty="0"/>
              <a:t>O </a:t>
            </a:r>
            <a:endParaRPr lang="it-IT" sz="1400" b="1" dirty="0">
              <a:latin typeface="+mn-lt"/>
            </a:endParaRPr>
          </a:p>
          <a:p>
            <a:pPr algn="ctr"/>
            <a:r>
              <a:rPr lang="it-IT" sz="1400" dirty="0">
                <a:latin typeface="+mn-lt"/>
              </a:rPr>
              <a:t>Cottura: </a:t>
            </a:r>
            <a:r>
              <a:rPr lang="it-IT" sz="1400" b="1" dirty="0">
                <a:latin typeface="+mn-lt"/>
              </a:rPr>
              <a:t>No</a:t>
            </a:r>
            <a:r>
              <a:rPr lang="it-IT" sz="1400" b="1" baseline="-25000" dirty="0">
                <a:latin typeface="+mn-lt"/>
              </a:rPr>
              <a:t>x</a:t>
            </a:r>
            <a:r>
              <a:rPr lang="it-IT" sz="1400" b="1" dirty="0"/>
              <a:t>-</a:t>
            </a:r>
            <a:r>
              <a:rPr lang="it-IT" sz="1400" b="1" dirty="0">
                <a:latin typeface="+mn-lt"/>
              </a:rPr>
              <a:t>CO</a:t>
            </a:r>
            <a:r>
              <a:rPr lang="it-IT" sz="1400" b="1" baseline="-25000" dirty="0">
                <a:latin typeface="+mn-lt"/>
              </a:rPr>
              <a:t>2</a:t>
            </a:r>
            <a:r>
              <a:rPr lang="it-IT" sz="1400" b="1" dirty="0"/>
              <a:t>-Benzene</a:t>
            </a:r>
            <a:r>
              <a:rPr lang="it-IT" sz="1400" b="1" baseline="-25000" dirty="0">
                <a:latin typeface="+mn-lt"/>
              </a:rPr>
              <a:t> </a:t>
            </a:r>
          </a:p>
        </p:txBody>
      </p:sp>
      <p:cxnSp>
        <p:nvCxnSpPr>
          <p:cNvPr id="13" name="Connector: Curved 12">
            <a:extLst>
              <a:ext uri="{FF2B5EF4-FFF2-40B4-BE49-F238E27FC236}">
                <a16:creationId xmlns:a16="http://schemas.microsoft.com/office/drawing/2014/main" id="{575FD931-071A-5227-E574-4AD162001651}"/>
              </a:ext>
            </a:extLst>
          </p:cNvPr>
          <p:cNvCxnSpPr>
            <a:cxnSpLocks/>
            <a:endCxn id="10" idx="4"/>
          </p:cNvCxnSpPr>
          <p:nvPr/>
        </p:nvCxnSpPr>
        <p:spPr>
          <a:xfrm rot="5400000" flipH="1" flipV="1">
            <a:off x="8442216" y="2943201"/>
            <a:ext cx="1781072" cy="1736522"/>
          </a:xfrm>
          <a:prstGeom prst="curvedConnector3">
            <a:avLst>
              <a:gd name="adj1" fmla="val 50000"/>
            </a:avLst>
          </a:prstGeom>
          <a:ln w="76200">
            <a:tailEnd type="triangle"/>
          </a:ln>
        </p:spPr>
        <p:style>
          <a:lnRef idx="3">
            <a:schemeClr val="accent5"/>
          </a:lnRef>
          <a:fillRef idx="0">
            <a:schemeClr val="accent5"/>
          </a:fillRef>
          <a:effectRef idx="2">
            <a:schemeClr val="accent5"/>
          </a:effectRef>
          <a:fontRef idx="minor">
            <a:schemeClr val="tx1"/>
          </a:fontRef>
        </p:style>
      </p:cxnSp>
      <p:cxnSp>
        <p:nvCxnSpPr>
          <p:cNvPr id="20" name="Connector: Curved 19">
            <a:extLst>
              <a:ext uri="{FF2B5EF4-FFF2-40B4-BE49-F238E27FC236}">
                <a16:creationId xmlns:a16="http://schemas.microsoft.com/office/drawing/2014/main" id="{AAE8D238-2408-AB35-B693-224150CCFECE}"/>
              </a:ext>
            </a:extLst>
          </p:cNvPr>
          <p:cNvCxnSpPr>
            <a:cxnSpLocks/>
            <a:endCxn id="10" idx="2"/>
          </p:cNvCxnSpPr>
          <p:nvPr/>
        </p:nvCxnSpPr>
        <p:spPr>
          <a:xfrm rot="5400000" flipH="1" flipV="1">
            <a:off x="6214550" y="2494001"/>
            <a:ext cx="2897586" cy="1518408"/>
          </a:xfrm>
          <a:prstGeom prst="curvedConnector2">
            <a:avLst/>
          </a:prstGeom>
          <a:ln w="76200">
            <a:tailEnd type="triangle"/>
          </a:ln>
        </p:spPr>
        <p:style>
          <a:lnRef idx="3">
            <a:schemeClr val="accent5"/>
          </a:lnRef>
          <a:fillRef idx="0">
            <a:schemeClr val="accent5"/>
          </a:fillRef>
          <a:effectRef idx="2">
            <a:schemeClr val="accent5"/>
          </a:effectRef>
          <a:fontRef idx="minor">
            <a:schemeClr val="tx1"/>
          </a:fontRef>
        </p:style>
      </p:cxnSp>
      <p:sp>
        <p:nvSpPr>
          <p:cNvPr id="24" name="Oval 23">
            <a:extLst>
              <a:ext uri="{FF2B5EF4-FFF2-40B4-BE49-F238E27FC236}">
                <a16:creationId xmlns:a16="http://schemas.microsoft.com/office/drawing/2014/main" id="{D9C87FAE-48E0-22AB-8830-8362E33A9684}"/>
              </a:ext>
            </a:extLst>
          </p:cNvPr>
          <p:cNvSpPr/>
          <p:nvPr/>
        </p:nvSpPr>
        <p:spPr>
          <a:xfrm>
            <a:off x="579005" y="1317899"/>
            <a:ext cx="2808394" cy="1630838"/>
          </a:xfrm>
          <a:prstGeom prst="ellipse">
            <a:avLst/>
          </a:prstGeom>
          <a:ln w="76200"/>
        </p:spPr>
        <p:style>
          <a:lnRef idx="1">
            <a:schemeClr val="accent2"/>
          </a:lnRef>
          <a:fillRef idx="2">
            <a:schemeClr val="accent2"/>
          </a:fillRef>
          <a:effectRef idx="1">
            <a:schemeClr val="accent2"/>
          </a:effectRef>
          <a:fontRef idx="minor">
            <a:schemeClr val="dk1"/>
          </a:fontRef>
        </p:style>
        <p:txBody>
          <a:bodyPr rtlCol="0" anchor="ctr"/>
          <a:lstStyle/>
          <a:p>
            <a:pPr algn="ctr"/>
            <a:r>
              <a:rPr lang="it-IT" sz="1400" b="1" dirty="0">
                <a:latin typeface="+mn-lt"/>
              </a:rPr>
              <a:t>Bio-effuenti</a:t>
            </a:r>
          </a:p>
          <a:p>
            <a:pPr algn="ctr"/>
            <a:r>
              <a:rPr lang="it-IT" sz="1400" b="1" dirty="0"/>
              <a:t>Vapore acqueo</a:t>
            </a:r>
          </a:p>
          <a:p>
            <a:pPr algn="ctr"/>
            <a:r>
              <a:rPr lang="it-IT" sz="1400" b="1" dirty="0"/>
              <a:t>CO</a:t>
            </a:r>
            <a:r>
              <a:rPr lang="it-IT" sz="1400" b="1" baseline="-25000" dirty="0"/>
              <a:t>2</a:t>
            </a:r>
          </a:p>
        </p:txBody>
      </p:sp>
      <p:cxnSp>
        <p:nvCxnSpPr>
          <p:cNvPr id="25" name="Connector: Curved 24">
            <a:extLst>
              <a:ext uri="{FF2B5EF4-FFF2-40B4-BE49-F238E27FC236}">
                <a16:creationId xmlns:a16="http://schemas.microsoft.com/office/drawing/2014/main" id="{2CAE6101-095C-EA14-9D3C-B38FA5596F51}"/>
              </a:ext>
            </a:extLst>
          </p:cNvPr>
          <p:cNvCxnSpPr>
            <a:cxnSpLocks/>
            <a:stCxn id="9" idx="0"/>
            <a:endCxn id="24" idx="4"/>
          </p:cNvCxnSpPr>
          <p:nvPr/>
        </p:nvCxnSpPr>
        <p:spPr>
          <a:xfrm rot="16200000" flipV="1">
            <a:off x="2771149" y="2160790"/>
            <a:ext cx="1753260" cy="3329154"/>
          </a:xfrm>
          <a:prstGeom prst="curvedConnector3">
            <a:avLst>
              <a:gd name="adj1" fmla="val 50000"/>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29" name="Connector: Curved 28">
            <a:extLst>
              <a:ext uri="{FF2B5EF4-FFF2-40B4-BE49-F238E27FC236}">
                <a16:creationId xmlns:a16="http://schemas.microsoft.com/office/drawing/2014/main" id="{D575FEC4-B2AE-881F-C359-A0C6C31E86ED}"/>
              </a:ext>
            </a:extLst>
          </p:cNvPr>
          <p:cNvCxnSpPr>
            <a:cxnSpLocks/>
            <a:stCxn id="8" idx="0"/>
            <a:endCxn id="24" idx="6"/>
          </p:cNvCxnSpPr>
          <p:nvPr/>
        </p:nvCxnSpPr>
        <p:spPr>
          <a:xfrm rot="16200000" flipV="1">
            <a:off x="3518612" y="2002106"/>
            <a:ext cx="2327775" cy="2590199"/>
          </a:xfrm>
          <a:prstGeom prst="curvedConnector2">
            <a:avLst/>
          </a:prstGeom>
          <a:ln w="76200">
            <a:tailEnd type="triangle"/>
          </a:ln>
        </p:spPr>
        <p:style>
          <a:lnRef idx="3">
            <a:schemeClr val="accent2"/>
          </a:lnRef>
          <a:fillRef idx="0">
            <a:schemeClr val="accent2"/>
          </a:fillRef>
          <a:effectRef idx="2">
            <a:schemeClr val="accent2"/>
          </a:effectRef>
          <a:fontRef idx="minor">
            <a:schemeClr val="tx1"/>
          </a:fontRef>
        </p:style>
      </p:cxnSp>
      <p:sp>
        <p:nvSpPr>
          <p:cNvPr id="38" name="Oval 37">
            <a:extLst>
              <a:ext uri="{FF2B5EF4-FFF2-40B4-BE49-F238E27FC236}">
                <a16:creationId xmlns:a16="http://schemas.microsoft.com/office/drawing/2014/main" id="{FB1FA729-5E32-105E-CA01-C901F12309F1}"/>
              </a:ext>
            </a:extLst>
          </p:cNvPr>
          <p:cNvSpPr/>
          <p:nvPr/>
        </p:nvSpPr>
        <p:spPr>
          <a:xfrm>
            <a:off x="7667538" y="5154380"/>
            <a:ext cx="4428565" cy="1630838"/>
          </a:xfrm>
          <a:prstGeom prst="ellipse">
            <a:avLst/>
          </a:prstGeom>
          <a:ln w="76200"/>
        </p:spPr>
        <p:style>
          <a:lnRef idx="1">
            <a:schemeClr val="accent4"/>
          </a:lnRef>
          <a:fillRef idx="2">
            <a:schemeClr val="accent4"/>
          </a:fillRef>
          <a:effectRef idx="1">
            <a:schemeClr val="accent4"/>
          </a:effectRef>
          <a:fontRef idx="minor">
            <a:schemeClr val="dk1"/>
          </a:fontRef>
        </p:style>
        <p:txBody>
          <a:bodyPr rtlCol="0" anchor="ctr"/>
          <a:lstStyle/>
          <a:p>
            <a:pPr algn="ctr"/>
            <a:r>
              <a:rPr lang="it-IT" sz="1400" dirty="0">
                <a:latin typeface="+mn-lt"/>
              </a:rPr>
              <a:t>Vernici: </a:t>
            </a:r>
            <a:r>
              <a:rPr lang="it-IT" sz="1400" b="1" dirty="0">
                <a:latin typeface="+mn-lt"/>
              </a:rPr>
              <a:t>metalli pesanti</a:t>
            </a:r>
          </a:p>
          <a:p>
            <a:pPr algn="ctr"/>
            <a:r>
              <a:rPr lang="it-IT" sz="1400" dirty="0"/>
              <a:t>Mobilio/Moquettes: </a:t>
            </a:r>
            <a:r>
              <a:rPr lang="it-IT" sz="1400" b="1" dirty="0"/>
              <a:t>Virus, Batteri, Microorganismi, Formaldeide</a:t>
            </a:r>
          </a:p>
          <a:p>
            <a:pPr algn="ctr"/>
            <a:r>
              <a:rPr lang="it-IT" sz="1400" dirty="0">
                <a:latin typeface="+mn-lt"/>
              </a:rPr>
              <a:t>Materiali edilizi: </a:t>
            </a:r>
            <a:r>
              <a:rPr lang="it-IT" sz="1400" b="1" dirty="0">
                <a:latin typeface="+mn-lt"/>
              </a:rPr>
              <a:t>Formaldeide-VOC</a:t>
            </a:r>
          </a:p>
          <a:p>
            <a:pPr algn="ctr"/>
            <a:r>
              <a:rPr lang="it-IT" sz="1400" dirty="0"/>
              <a:t>Terreno:</a:t>
            </a:r>
            <a:r>
              <a:rPr lang="it-IT" sz="1400" b="1" dirty="0"/>
              <a:t> Radon</a:t>
            </a:r>
            <a:r>
              <a:rPr lang="it-IT" sz="1400" b="1" dirty="0">
                <a:latin typeface="+mn-lt"/>
              </a:rPr>
              <a:t> </a:t>
            </a:r>
          </a:p>
        </p:txBody>
      </p:sp>
      <p:cxnSp>
        <p:nvCxnSpPr>
          <p:cNvPr id="39" name="Connector: Curved 38">
            <a:extLst>
              <a:ext uri="{FF2B5EF4-FFF2-40B4-BE49-F238E27FC236}">
                <a16:creationId xmlns:a16="http://schemas.microsoft.com/office/drawing/2014/main" id="{F071500E-2DCF-C56D-52E1-8A9CB6896FA7}"/>
              </a:ext>
            </a:extLst>
          </p:cNvPr>
          <p:cNvCxnSpPr>
            <a:cxnSpLocks/>
            <a:endCxn id="38" idx="3"/>
          </p:cNvCxnSpPr>
          <p:nvPr/>
        </p:nvCxnSpPr>
        <p:spPr>
          <a:xfrm>
            <a:off x="4362275" y="5204094"/>
            <a:ext cx="3953811" cy="1342293"/>
          </a:xfrm>
          <a:prstGeom prst="curvedConnector4">
            <a:avLst>
              <a:gd name="adj1" fmla="val 41798"/>
              <a:gd name="adj2" fmla="val 11703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42" name="Connector: Curved 41">
            <a:extLst>
              <a:ext uri="{FF2B5EF4-FFF2-40B4-BE49-F238E27FC236}">
                <a16:creationId xmlns:a16="http://schemas.microsoft.com/office/drawing/2014/main" id="{A21E8554-AB10-D39A-10ED-05ECCE902C83}"/>
              </a:ext>
            </a:extLst>
          </p:cNvPr>
          <p:cNvCxnSpPr>
            <a:cxnSpLocks/>
            <a:endCxn id="38" idx="0"/>
          </p:cNvCxnSpPr>
          <p:nvPr/>
        </p:nvCxnSpPr>
        <p:spPr>
          <a:xfrm rot="16200000" flipH="1">
            <a:off x="9461889" y="4734448"/>
            <a:ext cx="452382" cy="387482"/>
          </a:xfrm>
          <a:prstGeom prst="curvedConnector3">
            <a:avLst>
              <a:gd name="adj1" fmla="val 50000"/>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45" name="Connector: Curved 44">
            <a:extLst>
              <a:ext uri="{FF2B5EF4-FFF2-40B4-BE49-F238E27FC236}">
                <a16:creationId xmlns:a16="http://schemas.microsoft.com/office/drawing/2014/main" id="{CBE3881B-9DE6-EEAF-4B81-77551D05FEFC}"/>
              </a:ext>
            </a:extLst>
          </p:cNvPr>
          <p:cNvCxnSpPr>
            <a:cxnSpLocks/>
            <a:stCxn id="2" idx="2"/>
            <a:endCxn id="38" idx="2"/>
          </p:cNvCxnSpPr>
          <p:nvPr/>
        </p:nvCxnSpPr>
        <p:spPr>
          <a:xfrm rot="16200000" flipH="1">
            <a:off x="6768012" y="5070273"/>
            <a:ext cx="469068" cy="1329984"/>
          </a:xfrm>
          <a:prstGeom prst="curvedConnector2">
            <a:avLst/>
          </a:prstGeom>
          <a:ln w="76200">
            <a:tailEnd type="triangle"/>
          </a:ln>
        </p:spPr>
        <p:style>
          <a:lnRef idx="3">
            <a:schemeClr val="accent4"/>
          </a:lnRef>
          <a:fillRef idx="0">
            <a:schemeClr val="accent4"/>
          </a:fillRef>
          <a:effectRef idx="2">
            <a:schemeClr val="accent4"/>
          </a:effectRef>
          <a:fontRef idx="minor">
            <a:schemeClr val="tx1"/>
          </a:fontRef>
        </p:style>
      </p:cxnSp>
    </p:spTree>
    <p:custDataLst>
      <p:custData r:id="rId1"/>
      <p:custData r:id="rId2"/>
      <p:tags r:id="rId3"/>
    </p:custDataLst>
    <p:extLst>
      <p:ext uri="{BB962C8B-B14F-4D97-AF65-F5344CB8AC3E}">
        <p14:creationId xmlns:p14="http://schemas.microsoft.com/office/powerpoint/2010/main" val="42160822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Lora" pitchFamily="2" charset="0"/>
              </a:rPr>
              <a:t>Vapore</a:t>
            </a:r>
            <a:r>
              <a:rPr lang="en-GB" dirty="0">
                <a:solidFill>
                  <a:schemeClr val="tx1"/>
                </a:solidFill>
                <a:latin typeface="Lora" pitchFamily="2" charset="0"/>
              </a:rPr>
              <a:t> </a:t>
            </a:r>
            <a:r>
              <a:rPr lang="en-GB" dirty="0" err="1">
                <a:solidFill>
                  <a:schemeClr val="tx1"/>
                </a:solidFill>
                <a:latin typeface="Lora" pitchFamily="2" charset="0"/>
              </a:rPr>
              <a:t>acqueo</a:t>
            </a:r>
            <a:endParaRPr lang="en-US" altLang="es-MX" dirty="0">
              <a:solidFill>
                <a:schemeClr val="tx1"/>
              </a:solidFill>
              <a:latin typeface="Lora"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interni</a:t>
            </a:r>
          </a:p>
        </p:txBody>
      </p:sp>
      <p:pic>
        <p:nvPicPr>
          <p:cNvPr id="5" name="Picture 4">
            <a:extLst>
              <a:ext uri="{FF2B5EF4-FFF2-40B4-BE49-F238E27FC236}">
                <a16:creationId xmlns:a16="http://schemas.microsoft.com/office/drawing/2014/main" id="{D9A674F1-1C26-842E-AA27-AE435C2121E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78401" y="524143"/>
            <a:ext cx="766505" cy="881481"/>
          </a:xfrm>
          <a:prstGeom prst="rect">
            <a:avLst/>
          </a:prstGeom>
        </p:spPr>
      </p:pic>
      <p:sp>
        <p:nvSpPr>
          <p:cNvPr id="2" name="CasellaDiTesto 9">
            <a:extLst>
              <a:ext uri="{FF2B5EF4-FFF2-40B4-BE49-F238E27FC236}">
                <a16:creationId xmlns:a16="http://schemas.microsoft.com/office/drawing/2014/main" id="{C8369BDF-6460-41F9-57CD-58244E6039DB}"/>
              </a:ext>
            </a:extLst>
          </p:cNvPr>
          <p:cNvSpPr txBox="1"/>
          <p:nvPr/>
        </p:nvSpPr>
        <p:spPr>
          <a:xfrm>
            <a:off x="6095562" y="1415361"/>
            <a:ext cx="4088673" cy="584775"/>
          </a:xfrm>
          <a:prstGeom prst="rect">
            <a:avLst/>
          </a:prstGeom>
          <a:noFill/>
        </p:spPr>
        <p:txBody>
          <a:bodyPr wrap="square">
            <a:spAutoFit/>
          </a:bodyPr>
          <a:lstStyle/>
          <a:p>
            <a:pPr algn="l" rtl="0" fontAlgn="base"/>
            <a:r>
              <a:rPr lang="it-IT" sz="1600" b="1" dirty="0">
                <a:solidFill>
                  <a:schemeClr val="accent5"/>
                </a:solidFill>
                <a:latin typeface="Nunito" pitchFamily="2" charset="0"/>
              </a:rPr>
              <a:t>PROBLEMA!!!</a:t>
            </a:r>
          </a:p>
          <a:p>
            <a:pPr algn="l" rtl="0" fontAlgn="base"/>
            <a:r>
              <a:rPr lang="it-IT" sz="1600" dirty="0">
                <a:latin typeface="Nunito" pitchFamily="2" charset="0"/>
              </a:rPr>
              <a:t>Quantità eccessiva di vapore acqueo</a:t>
            </a:r>
            <a:endParaRPr lang="en-US" sz="1600" b="0" i="0" dirty="0">
              <a:effectLst/>
              <a:latin typeface="Nunito" pitchFamily="2" charset="0"/>
            </a:endParaRPr>
          </a:p>
        </p:txBody>
      </p:sp>
      <p:sp>
        <p:nvSpPr>
          <p:cNvPr id="4" name="Freccia a destra 10">
            <a:extLst>
              <a:ext uri="{FF2B5EF4-FFF2-40B4-BE49-F238E27FC236}">
                <a16:creationId xmlns:a16="http://schemas.microsoft.com/office/drawing/2014/main" id="{9EAE59EE-7F87-357F-BC69-A1AC3D92DD0C}"/>
              </a:ext>
            </a:extLst>
          </p:cNvPr>
          <p:cNvSpPr/>
          <p:nvPr/>
        </p:nvSpPr>
        <p:spPr>
          <a:xfrm rot="5400000">
            <a:off x="7738400" y="2066617"/>
            <a:ext cx="802995" cy="6700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solidFill>
                <a:schemeClr val="tx1"/>
              </a:solidFill>
            </a:endParaRPr>
          </a:p>
        </p:txBody>
      </p:sp>
      <p:sp>
        <p:nvSpPr>
          <p:cNvPr id="6" name="CasellaDiTesto 11">
            <a:extLst>
              <a:ext uri="{FF2B5EF4-FFF2-40B4-BE49-F238E27FC236}">
                <a16:creationId xmlns:a16="http://schemas.microsoft.com/office/drawing/2014/main" id="{7798DDD2-5210-9DC6-FA2B-ED90EAE7C0EA}"/>
              </a:ext>
            </a:extLst>
          </p:cNvPr>
          <p:cNvSpPr txBox="1"/>
          <p:nvPr/>
        </p:nvSpPr>
        <p:spPr>
          <a:xfrm>
            <a:off x="6136466" y="2816652"/>
            <a:ext cx="4811167" cy="338554"/>
          </a:xfrm>
          <a:prstGeom prst="rect">
            <a:avLst/>
          </a:prstGeom>
          <a:noFill/>
        </p:spPr>
        <p:txBody>
          <a:bodyPr wrap="square">
            <a:spAutoFit/>
          </a:bodyPr>
          <a:lstStyle/>
          <a:p>
            <a:pPr algn="l" rtl="0" fontAlgn="base"/>
            <a:r>
              <a:rPr lang="it-IT" sz="1600" dirty="0">
                <a:latin typeface="Nunito" pitchFamily="2" charset="0"/>
              </a:rPr>
              <a:t>Formazione di muffe e sviluppo di microrganismi!</a:t>
            </a:r>
            <a:endParaRPr lang="en-US" sz="1600" b="0" i="0" dirty="0">
              <a:effectLst/>
              <a:latin typeface="Nunito" pitchFamily="2" charset="0"/>
            </a:endParaRPr>
          </a:p>
        </p:txBody>
      </p:sp>
      <p:sp>
        <p:nvSpPr>
          <p:cNvPr id="7" name="CasellaDiTesto 13">
            <a:extLst>
              <a:ext uri="{FF2B5EF4-FFF2-40B4-BE49-F238E27FC236}">
                <a16:creationId xmlns:a16="http://schemas.microsoft.com/office/drawing/2014/main" id="{EB06EC05-8001-68AF-36C8-09244C083673}"/>
              </a:ext>
            </a:extLst>
          </p:cNvPr>
          <p:cNvSpPr txBox="1"/>
          <p:nvPr/>
        </p:nvSpPr>
        <p:spPr>
          <a:xfrm>
            <a:off x="6136466" y="4488701"/>
            <a:ext cx="5887754" cy="1358064"/>
          </a:xfrm>
          <a:prstGeom prst="rect">
            <a:avLst/>
          </a:prstGeom>
          <a:noFill/>
        </p:spPr>
        <p:txBody>
          <a:bodyPr wrap="square">
            <a:spAutoFit/>
          </a:bodyPr>
          <a:lstStyle/>
          <a:p>
            <a:pPr algn="l" rtl="0" fontAlgn="base">
              <a:lnSpc>
                <a:spcPct val="150000"/>
              </a:lnSpc>
            </a:pPr>
            <a:r>
              <a:rPr lang="it-IT" sz="1400" b="0" i="0" u="none" strike="noStrike" dirty="0">
                <a:effectLst/>
                <a:latin typeface="Nunito" pitchFamily="2" charset="0"/>
              </a:rPr>
              <a:t>Condizioni di sviluppo:</a:t>
            </a:r>
            <a:r>
              <a:rPr lang="en-US" sz="1400" b="0" i="0" dirty="0">
                <a:effectLst/>
                <a:latin typeface="Nunito" pitchFamily="2" charset="0"/>
              </a:rPr>
              <a:t>​</a:t>
            </a:r>
          </a:p>
          <a:p>
            <a:pPr algn="l" rtl="0" fontAlgn="base">
              <a:lnSpc>
                <a:spcPct val="150000"/>
              </a:lnSpc>
              <a:buFont typeface="Arial" panose="020B0604020202020204" pitchFamily="34" charset="0"/>
              <a:buChar char="•"/>
            </a:pPr>
            <a:r>
              <a:rPr lang="it-IT" sz="1400" b="0" i="0" u="none" strike="noStrike" dirty="0">
                <a:effectLst/>
                <a:latin typeface="Nunito" pitchFamily="2" charset="0"/>
              </a:rPr>
              <a:t>Presenza di umidità in ambiente (umidità relativa superiore al 60%)</a:t>
            </a:r>
            <a:r>
              <a:rPr lang="en-US" sz="1400" b="0" i="0" dirty="0">
                <a:effectLst/>
                <a:latin typeface="Nunito" pitchFamily="2" charset="0"/>
              </a:rPr>
              <a:t>​</a:t>
            </a:r>
          </a:p>
          <a:p>
            <a:pPr algn="l" rtl="0" fontAlgn="base">
              <a:lnSpc>
                <a:spcPct val="150000"/>
              </a:lnSpc>
              <a:buFont typeface="Arial" panose="020B0604020202020204" pitchFamily="34" charset="0"/>
              <a:buChar char="•"/>
            </a:pPr>
            <a:r>
              <a:rPr lang="it-IT" sz="1400" b="0" i="0" u="none" strike="noStrike" dirty="0">
                <a:effectLst/>
                <a:latin typeface="Nunito" pitchFamily="2" charset="0"/>
              </a:rPr>
              <a:t>Presenza di ossigeno</a:t>
            </a:r>
            <a:r>
              <a:rPr lang="en-US" sz="1400" b="0" i="0" dirty="0">
                <a:effectLst/>
                <a:latin typeface="Nunito" pitchFamily="2" charset="0"/>
              </a:rPr>
              <a:t>​</a:t>
            </a:r>
          </a:p>
          <a:p>
            <a:pPr algn="l" rtl="0" fontAlgn="base">
              <a:lnSpc>
                <a:spcPct val="150000"/>
              </a:lnSpc>
              <a:buFont typeface="Arial" panose="020B0604020202020204" pitchFamily="34" charset="0"/>
              <a:buChar char="•"/>
            </a:pPr>
            <a:r>
              <a:rPr lang="it-IT" sz="1400" b="0" i="0" u="none" strike="noStrike" dirty="0">
                <a:effectLst/>
                <a:latin typeface="Nunito" pitchFamily="2" charset="0"/>
              </a:rPr>
              <a:t>Temperatura favorevole (18°C – 32°C)</a:t>
            </a:r>
            <a:endParaRPr lang="en-US" sz="1400" b="0" i="0" dirty="0">
              <a:effectLst/>
              <a:latin typeface="Nunito" pitchFamily="2" charset="0"/>
            </a:endParaRPr>
          </a:p>
        </p:txBody>
      </p:sp>
      <p:pic>
        <p:nvPicPr>
          <p:cNvPr id="8" name="Picture 2">
            <a:extLst>
              <a:ext uri="{FF2B5EF4-FFF2-40B4-BE49-F238E27FC236}">
                <a16:creationId xmlns:a16="http://schemas.microsoft.com/office/drawing/2014/main" id="{D602909F-FB98-D6CC-C635-89A724A69E77}"/>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328311" y="3121707"/>
            <a:ext cx="2432453" cy="17000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89BA17DF-B145-0CF7-8B93-3CC889B50912}"/>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77600" y="1678324"/>
            <a:ext cx="3967306" cy="9853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a:extLst>
              <a:ext uri="{FF2B5EF4-FFF2-40B4-BE49-F238E27FC236}">
                <a16:creationId xmlns:a16="http://schemas.microsoft.com/office/drawing/2014/main" id="{4D065987-917C-1EC9-52C0-4E490F590E21}"/>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l="-1"/>
          <a:stretch/>
        </p:blipFill>
        <p:spPr bwMode="auto">
          <a:xfrm>
            <a:off x="439389" y="2901563"/>
            <a:ext cx="5656173" cy="1740042"/>
          </a:xfrm>
          <a:prstGeom prst="rect">
            <a:avLst/>
          </a:prstGeom>
          <a:noFill/>
          <a:extLst>
            <a:ext uri="{909E8E84-426E-40DD-AFC4-6F175D3DCCD1}">
              <a14:hiddenFill xmlns:a14="http://schemas.microsoft.com/office/drawing/2010/main">
                <a:solidFill>
                  <a:srgbClr val="FFFFFF"/>
                </a:solidFill>
              </a14:hiddenFill>
            </a:ext>
          </a:extLst>
        </p:spPr>
      </p:pic>
      <p:sp>
        <p:nvSpPr>
          <p:cNvPr id="12" name="CasellaDiTesto 11">
            <a:extLst>
              <a:ext uri="{FF2B5EF4-FFF2-40B4-BE49-F238E27FC236}">
                <a16:creationId xmlns:a16="http://schemas.microsoft.com/office/drawing/2014/main" id="{21641D66-63EE-11E4-0018-2BF6B998C49A}"/>
              </a:ext>
            </a:extLst>
          </p:cNvPr>
          <p:cNvSpPr txBox="1"/>
          <p:nvPr/>
        </p:nvSpPr>
        <p:spPr>
          <a:xfrm>
            <a:off x="477600" y="4879500"/>
            <a:ext cx="2383654" cy="276999"/>
          </a:xfrm>
          <a:prstGeom prst="rect">
            <a:avLst/>
          </a:prstGeom>
          <a:noFill/>
        </p:spPr>
        <p:txBody>
          <a:bodyPr wrap="square">
            <a:spAutoFit/>
          </a:bodyPr>
          <a:lstStyle/>
          <a:p>
            <a:r>
              <a:rPr lang="it-IT" sz="1200" b="0" i="0" u="none" strike="noStrike" dirty="0">
                <a:effectLst/>
                <a:latin typeface="Nunito" pitchFamily="2" charset="0"/>
              </a:rPr>
              <a:t>CEN TR 14788 – Appendice A</a:t>
            </a:r>
            <a:r>
              <a:rPr lang="it-IT" sz="1200" b="0" i="0" dirty="0">
                <a:effectLst/>
                <a:latin typeface="Nunito" pitchFamily="2" charset="0"/>
              </a:rPr>
              <a:t>​</a:t>
            </a:r>
            <a:endParaRPr lang="it-IT" sz="1200" dirty="0">
              <a:latin typeface="Nunito" pitchFamily="2" charset="0"/>
            </a:endParaRPr>
          </a:p>
        </p:txBody>
      </p:sp>
      <p:pic>
        <p:nvPicPr>
          <p:cNvPr id="13" name="Picture 12">
            <a:extLst>
              <a:ext uri="{FF2B5EF4-FFF2-40B4-BE49-F238E27FC236}">
                <a16:creationId xmlns:a16="http://schemas.microsoft.com/office/drawing/2014/main" id="{BAA60E5A-B409-4865-689F-CBC0312722B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44906" y="512240"/>
            <a:ext cx="766505" cy="881481"/>
          </a:xfrm>
          <a:prstGeom prst="rect">
            <a:avLst/>
          </a:prstGeom>
        </p:spPr>
      </p:pic>
      <p:pic>
        <p:nvPicPr>
          <p:cNvPr id="15" name="Picture 14">
            <a:extLst>
              <a:ext uri="{FF2B5EF4-FFF2-40B4-BE49-F238E27FC236}">
                <a16:creationId xmlns:a16="http://schemas.microsoft.com/office/drawing/2014/main" id="{C1BC10FA-DDC0-6E6E-07E6-E2D82E5874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24312" y="533505"/>
            <a:ext cx="766505" cy="881481"/>
          </a:xfrm>
          <a:prstGeom prst="rect">
            <a:avLst/>
          </a:prstGeom>
        </p:spPr>
      </p:pic>
    </p:spTree>
    <p:custDataLst>
      <p:custData r:id="rId1"/>
      <p:custData r:id="rId2"/>
      <p:tags r:id="rId3"/>
    </p:custDataLst>
    <p:extLst>
      <p:ext uri="{BB962C8B-B14F-4D97-AF65-F5344CB8AC3E}">
        <p14:creationId xmlns:p14="http://schemas.microsoft.com/office/powerpoint/2010/main" val="4075693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Nunito" pitchFamily="2" charset="0"/>
              </a:rPr>
              <a:t>Inquinanti</a:t>
            </a:r>
            <a:r>
              <a:rPr lang="en-GB" dirty="0">
                <a:solidFill>
                  <a:schemeClr val="tx1"/>
                </a:solidFill>
                <a:latin typeface="Nunito" pitchFamily="2" charset="0"/>
              </a:rPr>
              <a:t> </a:t>
            </a:r>
            <a:r>
              <a:rPr lang="en-GB" dirty="0" err="1">
                <a:solidFill>
                  <a:schemeClr val="tx1"/>
                </a:solidFill>
                <a:latin typeface="Nunito" pitchFamily="2" charset="0"/>
              </a:rPr>
              <a:t>cancerogeni</a:t>
            </a:r>
            <a:endParaRPr lang="en-US" altLang="es-MX" dirty="0">
              <a:solidFill>
                <a:schemeClr val="tx1"/>
              </a:solidFill>
              <a:latin typeface="Nunito" pitchFamily="2" charset="0"/>
            </a:endParaRPr>
          </a:p>
        </p:txBody>
      </p:sp>
      <p:sp>
        <p:nvSpPr>
          <p:cNvPr id="3" name="Text Placeholder 2">
            <a:extLst>
              <a:ext uri="{FF2B5EF4-FFF2-40B4-BE49-F238E27FC236}">
                <a16:creationId xmlns:a16="http://schemas.microsoft.com/office/drawing/2014/main" id="{7BE2E8ED-AC5D-6487-29AF-EA3B62601FDB}"/>
              </a:ext>
            </a:extLst>
          </p:cNvPr>
          <p:cNvSpPr>
            <a:spLocks noGrp="1"/>
          </p:cNvSpPr>
          <p:nvPr>
            <p:ph type="body" sz="quarter" idx="13"/>
          </p:nvPr>
        </p:nvSpPr>
        <p:spPr/>
        <p:txBody>
          <a:bodyPr/>
          <a:lstStyle/>
          <a:p>
            <a:r>
              <a:rPr lang="it-IT" dirty="0"/>
              <a:t>Inquinanti interni</a:t>
            </a:r>
          </a:p>
        </p:txBody>
      </p:sp>
      <p:pic>
        <p:nvPicPr>
          <p:cNvPr id="13" name="Picture 12">
            <a:extLst>
              <a:ext uri="{FF2B5EF4-FFF2-40B4-BE49-F238E27FC236}">
                <a16:creationId xmlns:a16="http://schemas.microsoft.com/office/drawing/2014/main" id="{FC341936-E3B1-86B2-6092-4C04CB58E30F}"/>
              </a:ext>
            </a:extLst>
          </p:cNvPr>
          <p:cNvPicPr>
            <a:picLocks noChangeAspect="1"/>
          </p:cNvPicPr>
          <p:nvPr/>
        </p:nvPicPr>
        <p:blipFill>
          <a:blip r:embed="rId5"/>
          <a:stretch>
            <a:fillRect/>
          </a:stretch>
        </p:blipFill>
        <p:spPr>
          <a:xfrm>
            <a:off x="1141595" y="2029420"/>
            <a:ext cx="2636845" cy="2254212"/>
          </a:xfrm>
          <a:prstGeom prst="rect">
            <a:avLst/>
          </a:prstGeom>
        </p:spPr>
      </p:pic>
      <p:pic>
        <p:nvPicPr>
          <p:cNvPr id="16" name="Picture 15">
            <a:extLst>
              <a:ext uri="{FF2B5EF4-FFF2-40B4-BE49-F238E27FC236}">
                <a16:creationId xmlns:a16="http://schemas.microsoft.com/office/drawing/2014/main" id="{BBE277E7-A575-049D-18E5-5E9BEBFA7F9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611070" y="2291156"/>
            <a:ext cx="1714349" cy="1730739"/>
          </a:xfrm>
          <a:prstGeom prst="rect">
            <a:avLst/>
          </a:prstGeom>
        </p:spPr>
      </p:pic>
      <p:sp>
        <p:nvSpPr>
          <p:cNvPr id="20" name="Rettangolo 9">
            <a:extLst>
              <a:ext uri="{FF2B5EF4-FFF2-40B4-BE49-F238E27FC236}">
                <a16:creationId xmlns:a16="http://schemas.microsoft.com/office/drawing/2014/main" id="{7A79DFE4-CAB6-8491-9548-0089FAFAA7B5}"/>
              </a:ext>
            </a:extLst>
          </p:cNvPr>
          <p:cNvSpPr/>
          <p:nvPr/>
        </p:nvSpPr>
        <p:spPr>
          <a:xfrm>
            <a:off x="1060661" y="4326117"/>
            <a:ext cx="2798712" cy="738664"/>
          </a:xfrm>
          <a:prstGeom prst="rect">
            <a:avLst/>
          </a:prstGeom>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it-IT" sz="2400" b="1" dirty="0">
                <a:latin typeface="Nunito" pitchFamily="2" charset="0"/>
                <a:cs typeface="Arial" panose="020B0604020202020204" pitchFamily="34" charset="0"/>
              </a:rPr>
              <a:t>Formaldeide</a:t>
            </a:r>
          </a:p>
          <a:p>
            <a:pPr algn="ctr"/>
            <a:r>
              <a:rPr lang="it-IT" dirty="0">
                <a:latin typeface="Nunito" pitchFamily="2" charset="0"/>
                <a:cs typeface="Arial" panose="020B0604020202020204" pitchFamily="34" charset="0"/>
              </a:rPr>
              <a:t>CH</a:t>
            </a:r>
            <a:r>
              <a:rPr lang="it-IT" baseline="-25000" dirty="0">
                <a:latin typeface="Nunito" pitchFamily="2" charset="0"/>
                <a:cs typeface="Arial" panose="020B0604020202020204" pitchFamily="34" charset="0"/>
              </a:rPr>
              <a:t>2</a:t>
            </a:r>
            <a:r>
              <a:rPr lang="it-IT" dirty="0">
                <a:latin typeface="Nunito" pitchFamily="2" charset="0"/>
                <a:cs typeface="Arial" panose="020B0604020202020204" pitchFamily="34" charset="0"/>
              </a:rPr>
              <a:t>O</a:t>
            </a:r>
            <a:endParaRPr lang="it-IT" dirty="0">
              <a:latin typeface="Nunito" pitchFamily="2" charset="0"/>
            </a:endParaRPr>
          </a:p>
        </p:txBody>
      </p:sp>
      <p:sp>
        <p:nvSpPr>
          <p:cNvPr id="25" name="TextBox 24">
            <a:extLst>
              <a:ext uri="{FF2B5EF4-FFF2-40B4-BE49-F238E27FC236}">
                <a16:creationId xmlns:a16="http://schemas.microsoft.com/office/drawing/2014/main" id="{02F92272-CC5D-F51F-EC59-8E17447891C2}"/>
              </a:ext>
            </a:extLst>
          </p:cNvPr>
          <p:cNvSpPr txBox="1"/>
          <p:nvPr/>
        </p:nvSpPr>
        <p:spPr>
          <a:xfrm>
            <a:off x="8638853" y="4310675"/>
            <a:ext cx="1686566" cy="461665"/>
          </a:xfrm>
          <a:prstGeom prst="rect">
            <a:avLst/>
          </a:prstGeom>
          <a:noFill/>
        </p:spPr>
        <p:txBody>
          <a:bodyPr wrap="square">
            <a:spAutoFit/>
          </a:bodyPr>
          <a:lstStyle/>
          <a:p>
            <a:pPr algn="ctr"/>
            <a:r>
              <a:rPr lang="it-IT" sz="2400" b="1" dirty="0">
                <a:latin typeface="Nunito" pitchFamily="2" charset="0"/>
                <a:cs typeface="Arial" panose="020B0604020202020204" pitchFamily="34" charset="0"/>
              </a:rPr>
              <a:t>Radon</a:t>
            </a:r>
            <a:endParaRPr lang="it-IT" sz="2400" dirty="0">
              <a:latin typeface="Nunito" pitchFamily="2" charset="0"/>
            </a:endParaRPr>
          </a:p>
        </p:txBody>
      </p:sp>
      <p:pic>
        <p:nvPicPr>
          <p:cNvPr id="4" name="Picture 3" descr="A black and white molecule&#10;&#10;AI-generated content may be incorrect.">
            <a:extLst>
              <a:ext uri="{FF2B5EF4-FFF2-40B4-BE49-F238E27FC236}">
                <a16:creationId xmlns:a16="http://schemas.microsoft.com/office/drawing/2014/main" id="{8C333EFF-3F91-0567-7C88-7A3D3BC8D92A}"/>
              </a:ext>
            </a:extLst>
          </p:cNvPr>
          <p:cNvPicPr>
            <a:picLocks noChangeAspect="1"/>
          </p:cNvPicPr>
          <p:nvPr/>
        </p:nvPicPr>
        <p:blipFill>
          <a:blip r:embed="rId7"/>
          <a:stretch>
            <a:fillRect/>
          </a:stretch>
        </p:blipFill>
        <p:spPr>
          <a:xfrm>
            <a:off x="5291603" y="2175321"/>
            <a:ext cx="1896440" cy="2093378"/>
          </a:xfrm>
          <a:prstGeom prst="rect">
            <a:avLst/>
          </a:prstGeom>
        </p:spPr>
      </p:pic>
      <p:sp>
        <p:nvSpPr>
          <p:cNvPr id="5" name="Rettangolo 9">
            <a:extLst>
              <a:ext uri="{FF2B5EF4-FFF2-40B4-BE49-F238E27FC236}">
                <a16:creationId xmlns:a16="http://schemas.microsoft.com/office/drawing/2014/main" id="{2DCFEF59-E847-3774-76CF-BEBBFE40D60C}"/>
              </a:ext>
            </a:extLst>
          </p:cNvPr>
          <p:cNvSpPr/>
          <p:nvPr/>
        </p:nvSpPr>
        <p:spPr>
          <a:xfrm>
            <a:off x="4727183" y="4326117"/>
            <a:ext cx="2798712" cy="738664"/>
          </a:xfrm>
          <a:prstGeom prst="rect">
            <a:avLst/>
          </a:prstGeom>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it-IT" sz="2400" b="1" dirty="0">
                <a:latin typeface="Nunito" pitchFamily="2" charset="0"/>
                <a:cs typeface="Arial" panose="020B0604020202020204" pitchFamily="34" charset="0"/>
              </a:rPr>
              <a:t>Benzene</a:t>
            </a:r>
          </a:p>
          <a:p>
            <a:pPr algn="ctr"/>
            <a:r>
              <a:rPr lang="it-IT" dirty="0">
                <a:latin typeface="Nunito" pitchFamily="2" charset="0"/>
                <a:cs typeface="Arial" panose="020B0604020202020204" pitchFamily="34" charset="0"/>
              </a:rPr>
              <a:t>C</a:t>
            </a:r>
            <a:r>
              <a:rPr lang="it-IT" baseline="-25000" dirty="0">
                <a:latin typeface="Nunito" pitchFamily="2" charset="0"/>
                <a:cs typeface="Arial" panose="020B0604020202020204" pitchFamily="34" charset="0"/>
              </a:rPr>
              <a:t>6</a:t>
            </a:r>
            <a:r>
              <a:rPr lang="it-IT" dirty="0">
                <a:latin typeface="Nunito" pitchFamily="2" charset="0"/>
                <a:cs typeface="Arial" panose="020B0604020202020204" pitchFamily="34" charset="0"/>
              </a:rPr>
              <a:t>H</a:t>
            </a:r>
            <a:r>
              <a:rPr lang="it-IT" baseline="-25000" dirty="0">
                <a:latin typeface="Nunito" pitchFamily="2" charset="0"/>
                <a:cs typeface="Arial" panose="020B0604020202020204" pitchFamily="34" charset="0"/>
              </a:rPr>
              <a:t>6</a:t>
            </a:r>
            <a:endParaRPr lang="it-IT" baseline="-25000" dirty="0">
              <a:latin typeface="Nunito" pitchFamily="2" charset="0"/>
            </a:endParaRPr>
          </a:p>
        </p:txBody>
      </p:sp>
    </p:spTree>
    <p:custDataLst>
      <p:custData r:id="rId1"/>
      <p:custData r:id="rId2"/>
      <p:tags r:id="rId3"/>
    </p:custDataLst>
    <p:extLst>
      <p:ext uri="{BB962C8B-B14F-4D97-AF65-F5344CB8AC3E}">
        <p14:creationId xmlns:p14="http://schemas.microsoft.com/office/powerpoint/2010/main" val="3615389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FA015CD-808C-09FF-F973-9159E367AF10}"/>
              </a:ext>
            </a:extLst>
          </p:cNvPr>
          <p:cNvSpPr>
            <a:spLocks noGrp="1"/>
          </p:cNvSpPr>
          <p:nvPr>
            <p:ph type="title"/>
          </p:nvPr>
        </p:nvSpPr>
        <p:spPr/>
        <p:txBody>
          <a:bodyPr/>
          <a:lstStyle/>
          <a:p>
            <a:r>
              <a:rPr lang="it-IT" dirty="0">
                <a:latin typeface="Lora" pitchFamily="2" charset="0"/>
              </a:rPr>
              <a:t>Radon</a:t>
            </a:r>
          </a:p>
        </p:txBody>
      </p:sp>
      <p:sp>
        <p:nvSpPr>
          <p:cNvPr id="5" name="Segnaposto testo 4">
            <a:extLst>
              <a:ext uri="{FF2B5EF4-FFF2-40B4-BE49-F238E27FC236}">
                <a16:creationId xmlns:a16="http://schemas.microsoft.com/office/drawing/2014/main" id="{2CEBEAFC-8B8C-DAF4-2008-6796D57564BA}"/>
              </a:ext>
            </a:extLst>
          </p:cNvPr>
          <p:cNvSpPr>
            <a:spLocks noGrp="1"/>
          </p:cNvSpPr>
          <p:nvPr>
            <p:ph type="body" sz="quarter" idx="13"/>
          </p:nvPr>
        </p:nvSpPr>
        <p:spPr/>
        <p:txBody>
          <a:bodyPr/>
          <a:lstStyle/>
          <a:p>
            <a:r>
              <a:rPr lang="it-IT" dirty="0"/>
              <a:t>Inquinanti interni</a:t>
            </a:r>
          </a:p>
        </p:txBody>
      </p:sp>
      <p:sp>
        <p:nvSpPr>
          <p:cNvPr id="7" name="Rettangolo 6">
            <a:extLst>
              <a:ext uri="{FF2B5EF4-FFF2-40B4-BE49-F238E27FC236}">
                <a16:creationId xmlns:a16="http://schemas.microsoft.com/office/drawing/2014/main" id="{DEDC060D-E850-6C14-FABE-B6E6AB4E6833}"/>
              </a:ext>
            </a:extLst>
          </p:cNvPr>
          <p:cNvSpPr/>
          <p:nvPr/>
        </p:nvSpPr>
        <p:spPr>
          <a:xfrm>
            <a:off x="3881158" y="3847157"/>
            <a:ext cx="2121763" cy="707886"/>
          </a:xfrm>
          <a:prstGeom prst="rect">
            <a:avLst/>
          </a:prstGeom>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t-IT" sz="2000" b="1" u="sng" dirty="0">
                <a:solidFill>
                  <a:schemeClr val="accent5"/>
                </a:solidFill>
                <a:effectLst>
                  <a:outerShdw blurRad="38100" dist="38100" dir="2700000" algn="tl">
                    <a:srgbClr val="000000">
                      <a:alpha val="43137"/>
                    </a:srgbClr>
                  </a:outerShdw>
                </a:effectLst>
                <a:latin typeface="Nunito" pitchFamily="2" charset="0"/>
                <a:cs typeface="Arial" panose="020B0604020202020204" pitchFamily="34" charset="0"/>
              </a:rPr>
              <a:t>Radon</a:t>
            </a:r>
          </a:p>
          <a:p>
            <a:pPr algn="just"/>
            <a:r>
              <a:rPr lang="it-IT" sz="2000" dirty="0">
                <a:solidFill>
                  <a:schemeClr val="accent5"/>
                </a:solidFill>
                <a:latin typeface="Nunito" pitchFamily="2" charset="0"/>
                <a:cs typeface="Arial" panose="020B0604020202020204" pitchFamily="34" charset="0"/>
              </a:rPr>
              <a:t>Inodore, incolore</a:t>
            </a:r>
            <a:endParaRPr lang="it-IT" sz="2000" dirty="0">
              <a:solidFill>
                <a:schemeClr val="accent5"/>
              </a:solidFill>
              <a:latin typeface="Nunito" pitchFamily="2" charset="0"/>
            </a:endParaRPr>
          </a:p>
        </p:txBody>
      </p:sp>
      <p:pic>
        <p:nvPicPr>
          <p:cNvPr id="9" name="Immagine 8">
            <a:extLst>
              <a:ext uri="{FF2B5EF4-FFF2-40B4-BE49-F238E27FC236}">
                <a16:creationId xmlns:a16="http://schemas.microsoft.com/office/drawing/2014/main" id="{561FFA72-7629-9769-399A-37BAA0B9B0F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4243658">
            <a:off x="2584280" y="1406659"/>
            <a:ext cx="1657092" cy="1486283"/>
          </a:xfrm>
          <a:prstGeom prst="rect">
            <a:avLst/>
          </a:prstGeom>
        </p:spPr>
      </p:pic>
      <p:pic>
        <p:nvPicPr>
          <p:cNvPr id="14" name="Immagine 13">
            <a:extLst>
              <a:ext uri="{FF2B5EF4-FFF2-40B4-BE49-F238E27FC236}">
                <a16:creationId xmlns:a16="http://schemas.microsoft.com/office/drawing/2014/main" id="{2B780863-1441-E0EA-258F-67112F725FD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3648177">
            <a:off x="2378154" y="1965563"/>
            <a:ext cx="1657092" cy="1486283"/>
          </a:xfrm>
          <a:prstGeom prst="rect">
            <a:avLst/>
          </a:prstGeom>
        </p:spPr>
      </p:pic>
      <p:pic>
        <p:nvPicPr>
          <p:cNvPr id="15" name="Immagine 14">
            <a:extLst>
              <a:ext uri="{FF2B5EF4-FFF2-40B4-BE49-F238E27FC236}">
                <a16:creationId xmlns:a16="http://schemas.microsoft.com/office/drawing/2014/main" id="{4A4D1CE1-29E4-F43A-10D8-C5138D46A2A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3541264">
            <a:off x="1560115" y="2117248"/>
            <a:ext cx="1657092" cy="1486283"/>
          </a:xfrm>
          <a:prstGeom prst="rect">
            <a:avLst/>
          </a:prstGeom>
        </p:spPr>
      </p:pic>
      <p:sp>
        <p:nvSpPr>
          <p:cNvPr id="16" name="CasellaDiTesto 15">
            <a:extLst>
              <a:ext uri="{FF2B5EF4-FFF2-40B4-BE49-F238E27FC236}">
                <a16:creationId xmlns:a16="http://schemas.microsoft.com/office/drawing/2014/main" id="{21C906E5-64E9-4A85-8DD4-21F62F483025}"/>
              </a:ext>
            </a:extLst>
          </p:cNvPr>
          <p:cNvSpPr txBox="1"/>
          <p:nvPr/>
        </p:nvSpPr>
        <p:spPr>
          <a:xfrm>
            <a:off x="3540260" y="1769422"/>
            <a:ext cx="1101216" cy="369332"/>
          </a:xfrm>
          <a:prstGeom prst="rect">
            <a:avLst/>
          </a:prstGeom>
          <a:noFill/>
        </p:spPr>
        <p:txBody>
          <a:bodyPr wrap="square">
            <a:spAutoFit/>
          </a:bodyPr>
          <a:lstStyle/>
          <a:p>
            <a:r>
              <a:rPr lang="it-IT" sz="1800" b="1" dirty="0">
                <a:latin typeface="Nunito" pitchFamily="2" charset="0"/>
                <a:cs typeface="Arial" panose="020B0604020202020204" pitchFamily="34" charset="0"/>
              </a:rPr>
              <a:t>Suolo</a:t>
            </a:r>
            <a:endParaRPr lang="it-IT" b="1" dirty="0">
              <a:latin typeface="Nunito" pitchFamily="2" charset="0"/>
            </a:endParaRPr>
          </a:p>
        </p:txBody>
      </p:sp>
      <p:sp>
        <p:nvSpPr>
          <p:cNvPr id="17" name="CasellaDiTesto 16">
            <a:extLst>
              <a:ext uri="{FF2B5EF4-FFF2-40B4-BE49-F238E27FC236}">
                <a16:creationId xmlns:a16="http://schemas.microsoft.com/office/drawing/2014/main" id="{4E1863C4-3A5C-31FE-D646-A722085503A6}"/>
              </a:ext>
            </a:extLst>
          </p:cNvPr>
          <p:cNvSpPr txBox="1"/>
          <p:nvPr/>
        </p:nvSpPr>
        <p:spPr>
          <a:xfrm>
            <a:off x="1371173" y="2929409"/>
            <a:ext cx="1101216" cy="369332"/>
          </a:xfrm>
          <a:prstGeom prst="rect">
            <a:avLst/>
          </a:prstGeom>
          <a:noFill/>
        </p:spPr>
        <p:txBody>
          <a:bodyPr wrap="square">
            <a:spAutoFit/>
          </a:bodyPr>
          <a:lstStyle/>
          <a:p>
            <a:r>
              <a:rPr lang="it-IT" sz="1800" b="1" dirty="0">
                <a:latin typeface="Nunito" pitchFamily="2" charset="0"/>
                <a:cs typeface="Arial" panose="020B0604020202020204" pitchFamily="34" charset="0"/>
              </a:rPr>
              <a:t>Rocce</a:t>
            </a:r>
            <a:endParaRPr lang="it-IT" b="1" dirty="0">
              <a:latin typeface="Nunito" pitchFamily="2" charset="0"/>
            </a:endParaRPr>
          </a:p>
        </p:txBody>
      </p:sp>
      <p:pic>
        <p:nvPicPr>
          <p:cNvPr id="18" name="Immagine 17">
            <a:extLst>
              <a:ext uri="{FF2B5EF4-FFF2-40B4-BE49-F238E27FC236}">
                <a16:creationId xmlns:a16="http://schemas.microsoft.com/office/drawing/2014/main" id="{F08FA083-9302-84C9-0262-0EB467063E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4123281">
            <a:off x="6687492" y="3253753"/>
            <a:ext cx="1657092" cy="1486283"/>
          </a:xfrm>
          <a:prstGeom prst="rect">
            <a:avLst/>
          </a:prstGeom>
        </p:spPr>
      </p:pic>
      <p:pic>
        <p:nvPicPr>
          <p:cNvPr id="19" name="Immagine 18">
            <a:extLst>
              <a:ext uri="{FF2B5EF4-FFF2-40B4-BE49-F238E27FC236}">
                <a16:creationId xmlns:a16="http://schemas.microsoft.com/office/drawing/2014/main" id="{FB5A0BA4-3E87-B519-E7F0-0F36B12DAE0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2646353">
            <a:off x="5840554" y="4295913"/>
            <a:ext cx="1657092" cy="1486283"/>
          </a:xfrm>
          <a:prstGeom prst="rect">
            <a:avLst/>
          </a:prstGeom>
        </p:spPr>
      </p:pic>
      <p:pic>
        <p:nvPicPr>
          <p:cNvPr id="20" name="Immagine 19">
            <a:extLst>
              <a:ext uri="{FF2B5EF4-FFF2-40B4-BE49-F238E27FC236}">
                <a16:creationId xmlns:a16="http://schemas.microsoft.com/office/drawing/2014/main" id="{83B10901-E423-D64F-3446-967BA64AFA9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3185011">
            <a:off x="6319671" y="3811901"/>
            <a:ext cx="1657092" cy="1486283"/>
          </a:xfrm>
          <a:prstGeom prst="rect">
            <a:avLst/>
          </a:prstGeom>
        </p:spPr>
      </p:pic>
      <p:sp>
        <p:nvSpPr>
          <p:cNvPr id="21" name="CasellaDiTesto 20">
            <a:extLst>
              <a:ext uri="{FF2B5EF4-FFF2-40B4-BE49-F238E27FC236}">
                <a16:creationId xmlns:a16="http://schemas.microsoft.com/office/drawing/2014/main" id="{29D13C8F-8A0B-5B66-0EBF-9F32B9AD9709}"/>
              </a:ext>
            </a:extLst>
          </p:cNvPr>
          <p:cNvSpPr txBox="1"/>
          <p:nvPr/>
        </p:nvSpPr>
        <p:spPr>
          <a:xfrm>
            <a:off x="5319186" y="5370242"/>
            <a:ext cx="1639767" cy="369332"/>
          </a:xfrm>
          <a:prstGeom prst="rect">
            <a:avLst/>
          </a:prstGeom>
          <a:noFill/>
        </p:spPr>
        <p:txBody>
          <a:bodyPr wrap="square">
            <a:spAutoFit/>
          </a:bodyPr>
          <a:lstStyle/>
          <a:p>
            <a:r>
              <a:rPr lang="it-IT" sz="1800" b="1" dirty="0">
                <a:latin typeface="Nunito" pitchFamily="2" charset="0"/>
                <a:cs typeface="Arial" panose="020B0604020202020204" pitchFamily="34" charset="0"/>
              </a:rPr>
              <a:t>Decadimento</a:t>
            </a:r>
            <a:endParaRPr lang="it-IT" b="1" dirty="0">
              <a:latin typeface="Nunito" pitchFamily="2" charset="0"/>
            </a:endParaRPr>
          </a:p>
        </p:txBody>
      </p:sp>
      <p:pic>
        <p:nvPicPr>
          <p:cNvPr id="22" name="Immagine 21">
            <a:extLst>
              <a:ext uri="{FF2B5EF4-FFF2-40B4-BE49-F238E27FC236}">
                <a16:creationId xmlns:a16="http://schemas.microsoft.com/office/drawing/2014/main" id="{C57F80FA-4D03-930C-110E-FB9240458C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69948" y="3953261"/>
            <a:ext cx="847844" cy="785922"/>
          </a:xfrm>
          <a:prstGeom prst="rect">
            <a:avLst/>
          </a:prstGeom>
        </p:spPr>
      </p:pic>
      <p:pic>
        <p:nvPicPr>
          <p:cNvPr id="23" name="Immagine 22">
            <a:extLst>
              <a:ext uri="{FF2B5EF4-FFF2-40B4-BE49-F238E27FC236}">
                <a16:creationId xmlns:a16="http://schemas.microsoft.com/office/drawing/2014/main" id="{670B7396-92F9-81B1-9FD7-0900537E2FA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58381" y="5170056"/>
            <a:ext cx="847590" cy="769703"/>
          </a:xfrm>
          <a:prstGeom prst="rect">
            <a:avLst/>
          </a:prstGeom>
        </p:spPr>
      </p:pic>
      <p:pic>
        <p:nvPicPr>
          <p:cNvPr id="24" name="Immagine 23">
            <a:extLst>
              <a:ext uri="{FF2B5EF4-FFF2-40B4-BE49-F238E27FC236}">
                <a16:creationId xmlns:a16="http://schemas.microsoft.com/office/drawing/2014/main" id="{CF45992B-E6F0-28C4-8155-3DC07EE731E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36190" y="5038645"/>
            <a:ext cx="801286" cy="735875"/>
          </a:xfrm>
          <a:prstGeom prst="rect">
            <a:avLst/>
          </a:prstGeom>
        </p:spPr>
      </p:pic>
      <p:pic>
        <p:nvPicPr>
          <p:cNvPr id="25" name="Elemento grafico 24" descr="Freccia: curva oraria con riempimento a tinta unita">
            <a:extLst>
              <a:ext uri="{FF2B5EF4-FFF2-40B4-BE49-F238E27FC236}">
                <a16:creationId xmlns:a16="http://schemas.microsoft.com/office/drawing/2014/main" id="{115B48BA-A821-27C3-4507-6F2E47E027B7}"/>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rot="5400000">
            <a:off x="5855843" y="2253913"/>
            <a:ext cx="1461833" cy="1461833"/>
          </a:xfrm>
          <a:prstGeom prst="rect">
            <a:avLst/>
          </a:prstGeom>
        </p:spPr>
      </p:pic>
      <p:pic>
        <p:nvPicPr>
          <p:cNvPr id="26" name="Immagine 25">
            <a:extLst>
              <a:ext uri="{FF2B5EF4-FFF2-40B4-BE49-F238E27FC236}">
                <a16:creationId xmlns:a16="http://schemas.microsoft.com/office/drawing/2014/main" id="{F70AABEC-5911-1198-71D7-1FF7AB0E6325}"/>
              </a:ext>
            </a:extLst>
          </p:cNvPr>
          <p:cNvPicPr>
            <a:picLocks noChangeAspect="1"/>
          </p:cNvPicPr>
          <p:nvPr/>
        </p:nvPicPr>
        <p:blipFill>
          <a:blip r:embed="rId8"/>
          <a:stretch>
            <a:fillRect/>
          </a:stretch>
        </p:blipFill>
        <p:spPr>
          <a:xfrm>
            <a:off x="7478524" y="2225254"/>
            <a:ext cx="847590" cy="1211843"/>
          </a:xfrm>
          <a:prstGeom prst="rect">
            <a:avLst/>
          </a:prstGeom>
        </p:spPr>
      </p:pic>
      <p:pic>
        <p:nvPicPr>
          <p:cNvPr id="27" name="Immagine 26">
            <a:extLst>
              <a:ext uri="{FF2B5EF4-FFF2-40B4-BE49-F238E27FC236}">
                <a16:creationId xmlns:a16="http://schemas.microsoft.com/office/drawing/2014/main" id="{615FBED1-5889-3E48-C206-EDEC5F6EF779}"/>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240393" y="1621816"/>
            <a:ext cx="1335848" cy="690608"/>
          </a:xfrm>
          <a:prstGeom prst="rect">
            <a:avLst/>
          </a:prstGeom>
          <a:ln>
            <a:noFill/>
          </a:ln>
          <a:effectLst>
            <a:softEdge rad="112500"/>
          </a:effectLst>
        </p:spPr>
      </p:pic>
      <p:pic>
        <p:nvPicPr>
          <p:cNvPr id="28" name="Immagine 27">
            <a:extLst>
              <a:ext uri="{FF2B5EF4-FFF2-40B4-BE49-F238E27FC236}">
                <a16:creationId xmlns:a16="http://schemas.microsoft.com/office/drawing/2014/main" id="{044AE419-4EA6-C37D-9817-C4483BC2F94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454804">
            <a:off x="8319543" y="1958717"/>
            <a:ext cx="1272654" cy="1141472"/>
          </a:xfrm>
          <a:prstGeom prst="rect">
            <a:avLst/>
          </a:prstGeom>
        </p:spPr>
      </p:pic>
      <p:pic>
        <p:nvPicPr>
          <p:cNvPr id="29" name="Immagine 28">
            <a:extLst>
              <a:ext uri="{FF2B5EF4-FFF2-40B4-BE49-F238E27FC236}">
                <a16:creationId xmlns:a16="http://schemas.microsoft.com/office/drawing/2014/main" id="{B555168B-9966-3322-1051-F2E7512D9F2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20231985">
            <a:off x="9346835" y="3094186"/>
            <a:ext cx="1657092" cy="1486283"/>
          </a:xfrm>
          <a:prstGeom prst="rect">
            <a:avLst/>
          </a:prstGeom>
        </p:spPr>
      </p:pic>
      <p:pic>
        <p:nvPicPr>
          <p:cNvPr id="30" name="Immagine 29">
            <a:extLst>
              <a:ext uri="{FF2B5EF4-FFF2-40B4-BE49-F238E27FC236}">
                <a16:creationId xmlns:a16="http://schemas.microsoft.com/office/drawing/2014/main" id="{885A1FC1-C4BA-D795-DFDF-F1FC7AB4DBC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0545605" y="1512791"/>
            <a:ext cx="1338176" cy="1660246"/>
          </a:xfrm>
          <a:prstGeom prst="rect">
            <a:avLst/>
          </a:prstGeom>
        </p:spPr>
      </p:pic>
      <p:pic>
        <p:nvPicPr>
          <p:cNvPr id="31" name="Immagine 30">
            <a:extLst>
              <a:ext uri="{FF2B5EF4-FFF2-40B4-BE49-F238E27FC236}">
                <a16:creationId xmlns:a16="http://schemas.microsoft.com/office/drawing/2014/main" id="{4FE3C20F-6D7B-49B4-64F5-595BBDCC091C}"/>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616775" y="1275028"/>
            <a:ext cx="784393" cy="955908"/>
          </a:xfrm>
          <a:prstGeom prst="rect">
            <a:avLst/>
          </a:prstGeom>
        </p:spPr>
      </p:pic>
      <p:pic>
        <p:nvPicPr>
          <p:cNvPr id="32" name="Immagine 31">
            <a:extLst>
              <a:ext uri="{FF2B5EF4-FFF2-40B4-BE49-F238E27FC236}">
                <a16:creationId xmlns:a16="http://schemas.microsoft.com/office/drawing/2014/main" id="{16CE81FC-9754-CDB4-91EB-92909F0C3A5C}"/>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45275" y="1551209"/>
            <a:ext cx="779778" cy="1012280"/>
          </a:xfrm>
          <a:prstGeom prst="rect">
            <a:avLst/>
          </a:prstGeom>
        </p:spPr>
      </p:pic>
      <p:pic>
        <p:nvPicPr>
          <p:cNvPr id="33" name="Immagine 32">
            <a:extLst>
              <a:ext uri="{FF2B5EF4-FFF2-40B4-BE49-F238E27FC236}">
                <a16:creationId xmlns:a16="http://schemas.microsoft.com/office/drawing/2014/main" id="{788DC7EB-8565-4A01-EDB6-F0EB00E31B06}"/>
              </a:ext>
            </a:extLst>
          </p:cNvPr>
          <p:cNvPicPr>
            <a:picLocks noChangeAspect="1"/>
          </p:cNvPicPr>
          <p:nvPr/>
        </p:nvPicPr>
        <p:blipFill>
          <a:blip r:embed="rId14"/>
          <a:stretch>
            <a:fillRect/>
          </a:stretch>
        </p:blipFill>
        <p:spPr>
          <a:xfrm>
            <a:off x="4300679" y="2631908"/>
            <a:ext cx="1195857" cy="1215249"/>
          </a:xfrm>
          <a:prstGeom prst="rect">
            <a:avLst/>
          </a:prstGeom>
        </p:spPr>
      </p:pic>
      <p:pic>
        <p:nvPicPr>
          <p:cNvPr id="34" name="Immagine 33" descr="Immagine che contiene testo, clipart, giallo&#10;&#10;Descrizione generata automaticamente">
            <a:extLst>
              <a:ext uri="{FF2B5EF4-FFF2-40B4-BE49-F238E27FC236}">
                <a16:creationId xmlns:a16="http://schemas.microsoft.com/office/drawing/2014/main" id="{4077AC1D-1BD9-1538-C08C-E705A2CE5B7E}"/>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120490" y="3878822"/>
            <a:ext cx="735797" cy="675051"/>
          </a:xfrm>
          <a:prstGeom prst="rect">
            <a:avLst/>
          </a:prstGeom>
        </p:spPr>
      </p:pic>
    </p:spTree>
    <p:extLst>
      <p:ext uri="{BB962C8B-B14F-4D97-AF65-F5344CB8AC3E}">
        <p14:creationId xmlns:p14="http://schemas.microsoft.com/office/powerpoint/2010/main" val="203863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left)">
                                      <p:cBhvr>
                                        <p:cTn id="18" dur="500"/>
                                        <p:tgtEl>
                                          <p:spTgt spid="32"/>
                                        </p:tgtEl>
                                      </p:cBhvr>
                                    </p:animEffect>
                                  </p:childTnLst>
                                </p:cTn>
                              </p:par>
                            </p:childTnLst>
                          </p:cTn>
                        </p:par>
                        <p:par>
                          <p:cTn id="19" fill="hold">
                            <p:stCondLst>
                              <p:cond delay="500"/>
                            </p:stCondLst>
                            <p:childTnLst>
                              <p:par>
                                <p:cTn id="20" presetID="22" presetClass="entr" presetSubtype="8"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par>
                                <p:cTn id="30" presetID="22" presetClass="entr" presetSubtype="8"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left)">
                                      <p:cBhvr>
                                        <p:cTn id="36" dur="500"/>
                                        <p:tgtEl>
                                          <p:spTgt spid="17"/>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par>
                                <p:cTn id="45" presetID="22" presetClass="entr" presetSubtype="8"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left)">
                                      <p:cBhvr>
                                        <p:cTn id="50" dur="500"/>
                                        <p:tgtEl>
                                          <p:spTgt spid="18"/>
                                        </p:tgtEl>
                                      </p:cBhvr>
                                    </p:animEffect>
                                  </p:childTnLst>
                                </p:cTn>
                              </p:par>
                              <p:par>
                                <p:cTn id="51" presetID="22" presetClass="entr" presetSubtype="8"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par>
                                <p:cTn id="58" presetID="10" presetClass="entr" presetSubtype="0" fill="hold"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childTnLst>
                                </p:cTn>
                              </p:par>
                              <p:par>
                                <p:cTn id="61" presetID="10" presetClass="entr" presetSubtype="0"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500"/>
                                        <p:tgtEl>
                                          <p:spTgt spid="25"/>
                                        </p:tgtEl>
                                      </p:cBhvr>
                                    </p:animEffect>
                                  </p:childTnLst>
                                </p:cTn>
                              </p:par>
                            </p:childTnLst>
                          </p:cTn>
                        </p:par>
                        <p:par>
                          <p:cTn id="69" fill="hold">
                            <p:stCondLst>
                              <p:cond delay="500"/>
                            </p:stCondLst>
                            <p:childTnLst>
                              <p:par>
                                <p:cTn id="70" presetID="22" presetClass="entr" presetSubtype="8" fill="hold"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wipe(left)">
                                      <p:cBhvr>
                                        <p:cTn id="77" dur="500"/>
                                        <p:tgtEl>
                                          <p:spTgt spid="28"/>
                                        </p:tgtEl>
                                      </p:cBhvr>
                                    </p:animEffect>
                                  </p:childTnLst>
                                </p:cTn>
                              </p:par>
                            </p:childTnLst>
                          </p:cTn>
                        </p:par>
                        <p:par>
                          <p:cTn id="78" fill="hold">
                            <p:stCondLst>
                              <p:cond delay="500"/>
                            </p:stCondLst>
                            <p:childTnLst>
                              <p:par>
                                <p:cTn id="79" presetID="22" presetClass="entr" presetSubtype="8" fill="hold" nodeType="after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wipe(left)">
                                      <p:cBhvr>
                                        <p:cTn id="81" dur="500"/>
                                        <p:tgtEl>
                                          <p:spTgt spid="27"/>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nodeType="click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wipe(down)">
                                      <p:cBhvr>
                                        <p:cTn id="86" dur="500"/>
                                        <p:tgtEl>
                                          <p:spTgt spid="29"/>
                                        </p:tgtEl>
                                      </p:cBhvr>
                                    </p:animEffect>
                                  </p:childTnLst>
                                </p:cTn>
                              </p:par>
                            </p:childTnLst>
                          </p:cTn>
                        </p:par>
                        <p:par>
                          <p:cTn id="87" fill="hold">
                            <p:stCondLst>
                              <p:cond delay="500"/>
                            </p:stCondLst>
                            <p:childTnLst>
                              <p:par>
                                <p:cTn id="88" presetID="22" presetClass="entr" presetSubtype="4" fill="hold" nodeType="after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wipe(down)">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7" grpId="0"/>
      <p:bldP spid="2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lemento grafico 2" descr="Avviso con riempimento a tinta unita">
            <a:extLst>
              <a:ext uri="{FF2B5EF4-FFF2-40B4-BE49-F238E27FC236}">
                <a16:creationId xmlns:a16="http://schemas.microsoft.com/office/drawing/2014/main" id="{06235F9F-298E-9475-DC9A-2EF963772107}"/>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728454" y="5442385"/>
            <a:ext cx="547280" cy="547280"/>
          </a:xfrm>
          <a:prstGeom prst="rect">
            <a:avLst/>
          </a:prstGeom>
        </p:spPr>
      </p:pic>
      <p:sp>
        <p:nvSpPr>
          <p:cNvPr id="4" name="CasellaDiTesto 3">
            <a:extLst>
              <a:ext uri="{FF2B5EF4-FFF2-40B4-BE49-F238E27FC236}">
                <a16:creationId xmlns:a16="http://schemas.microsoft.com/office/drawing/2014/main" id="{B92394D7-85D1-EEDD-80A2-43BD51A1BFDA}"/>
              </a:ext>
            </a:extLst>
          </p:cNvPr>
          <p:cNvSpPr txBox="1"/>
          <p:nvPr/>
        </p:nvSpPr>
        <p:spPr>
          <a:xfrm>
            <a:off x="7444289" y="5565999"/>
            <a:ext cx="3617651" cy="369332"/>
          </a:xfrm>
          <a:prstGeom prst="rect">
            <a:avLst/>
          </a:prstGeom>
          <a:noFill/>
        </p:spPr>
        <p:txBody>
          <a:bodyPr wrap="square">
            <a:spAutoFit/>
          </a:bodyPr>
          <a:lstStyle/>
          <a:p>
            <a:r>
              <a:rPr lang="it-IT" dirty="0">
                <a:solidFill>
                  <a:schemeClr val="accent5"/>
                </a:solidFill>
                <a:latin typeface="Nunito" pitchFamily="2" charset="0"/>
              </a:rPr>
              <a:t>RADON confinato negli edifici!!!</a:t>
            </a:r>
          </a:p>
        </p:txBody>
      </p:sp>
      <p:pic>
        <p:nvPicPr>
          <p:cNvPr id="6" name="Immagine 5">
            <a:extLst>
              <a:ext uri="{FF2B5EF4-FFF2-40B4-BE49-F238E27FC236}">
                <a16:creationId xmlns:a16="http://schemas.microsoft.com/office/drawing/2014/main" id="{68AD0265-0CBB-9651-A782-E11073DC7EE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77769" y="2193818"/>
            <a:ext cx="5108326" cy="2997487"/>
          </a:xfrm>
          <a:prstGeom prst="rect">
            <a:avLst/>
          </a:prstGeom>
        </p:spPr>
      </p:pic>
      <p:sp>
        <p:nvSpPr>
          <p:cNvPr id="35" name="Rettangolo con angoli arrotondati 34">
            <a:extLst>
              <a:ext uri="{FF2B5EF4-FFF2-40B4-BE49-F238E27FC236}">
                <a16:creationId xmlns:a16="http://schemas.microsoft.com/office/drawing/2014/main" id="{F5D61FCD-1D4C-E8E5-349E-E4C09AAA02D7}"/>
              </a:ext>
            </a:extLst>
          </p:cNvPr>
          <p:cNvSpPr/>
          <p:nvPr/>
        </p:nvSpPr>
        <p:spPr>
          <a:xfrm>
            <a:off x="8225645" y="1360035"/>
            <a:ext cx="3160450" cy="639192"/>
          </a:xfrm>
          <a:prstGeom prst="roundRect">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solidFill>
                  <a:schemeClr val="accent5"/>
                </a:solidFill>
                <a:latin typeface="Nunito" pitchFamily="2" charset="0"/>
              </a:rPr>
              <a:t>Concentrazione variabile: da 20 Bq/m</a:t>
            </a:r>
            <a:r>
              <a:rPr lang="it-IT" baseline="30000" dirty="0">
                <a:solidFill>
                  <a:schemeClr val="accent5"/>
                </a:solidFill>
                <a:latin typeface="Nunito" pitchFamily="2" charset="0"/>
              </a:rPr>
              <a:t>3</a:t>
            </a:r>
            <a:r>
              <a:rPr lang="it-IT" dirty="0">
                <a:solidFill>
                  <a:schemeClr val="accent5"/>
                </a:solidFill>
                <a:latin typeface="Nunito" pitchFamily="2" charset="0"/>
              </a:rPr>
              <a:t> a 1000 Bq/m</a:t>
            </a:r>
            <a:r>
              <a:rPr lang="it-IT" baseline="30000" dirty="0">
                <a:solidFill>
                  <a:schemeClr val="accent5"/>
                </a:solidFill>
                <a:latin typeface="Nunito" pitchFamily="2" charset="0"/>
              </a:rPr>
              <a:t>3</a:t>
            </a:r>
          </a:p>
        </p:txBody>
      </p:sp>
      <p:cxnSp>
        <p:nvCxnSpPr>
          <p:cNvPr id="36" name="Connettore curvo 35">
            <a:extLst>
              <a:ext uri="{FF2B5EF4-FFF2-40B4-BE49-F238E27FC236}">
                <a16:creationId xmlns:a16="http://schemas.microsoft.com/office/drawing/2014/main" id="{E6D723E2-21EE-2589-057C-FF6DFE041F22}"/>
              </a:ext>
            </a:extLst>
          </p:cNvPr>
          <p:cNvCxnSpPr>
            <a:cxnSpLocks/>
            <a:endCxn id="35" idx="2"/>
          </p:cNvCxnSpPr>
          <p:nvPr/>
        </p:nvCxnSpPr>
        <p:spPr>
          <a:xfrm flipV="1">
            <a:off x="7275734" y="1999227"/>
            <a:ext cx="2530136" cy="1774794"/>
          </a:xfrm>
          <a:prstGeom prst="curvedConnector2">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5" name="Titolo 1">
            <a:extLst>
              <a:ext uri="{FF2B5EF4-FFF2-40B4-BE49-F238E27FC236}">
                <a16:creationId xmlns:a16="http://schemas.microsoft.com/office/drawing/2014/main" id="{66F1CD72-463A-AD1D-83FE-5DC511E4D20A}"/>
              </a:ext>
            </a:extLst>
          </p:cNvPr>
          <p:cNvSpPr>
            <a:spLocks noGrp="1"/>
          </p:cNvSpPr>
          <p:nvPr>
            <p:ph type="title"/>
          </p:nvPr>
        </p:nvSpPr>
        <p:spPr>
          <a:xfrm>
            <a:off x="545275" y="833695"/>
            <a:ext cx="11151425" cy="737359"/>
          </a:xfrm>
        </p:spPr>
        <p:txBody>
          <a:bodyPr/>
          <a:lstStyle/>
          <a:p>
            <a:r>
              <a:rPr lang="it-IT" dirty="0">
                <a:latin typeface="Lora" pitchFamily="2" charset="0"/>
              </a:rPr>
              <a:t>Radon</a:t>
            </a:r>
          </a:p>
        </p:txBody>
      </p:sp>
      <p:sp>
        <p:nvSpPr>
          <p:cNvPr id="16" name="Segnaposto testo 4">
            <a:extLst>
              <a:ext uri="{FF2B5EF4-FFF2-40B4-BE49-F238E27FC236}">
                <a16:creationId xmlns:a16="http://schemas.microsoft.com/office/drawing/2014/main" id="{D3EFD076-A256-C89A-BDE7-987FF49EEB04}"/>
              </a:ext>
            </a:extLst>
          </p:cNvPr>
          <p:cNvSpPr txBox="1">
            <a:spLocks/>
          </p:cNvSpPr>
          <p:nvPr/>
        </p:nvSpPr>
        <p:spPr bwMode="auto">
          <a:xfrm>
            <a:off x="545275" y="463684"/>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a:t>Inquinanti interni</a:t>
            </a:r>
            <a:endParaRPr lang="it-IT" dirty="0"/>
          </a:p>
        </p:txBody>
      </p:sp>
      <p:graphicFrame>
        <p:nvGraphicFramePr>
          <p:cNvPr id="7" name="Chart 6">
            <a:extLst>
              <a:ext uri="{FF2B5EF4-FFF2-40B4-BE49-F238E27FC236}">
                <a16:creationId xmlns:a16="http://schemas.microsoft.com/office/drawing/2014/main" id="{0ADB368E-9FF1-3CA5-0046-1A2DC25997BD}"/>
              </a:ext>
            </a:extLst>
          </p:cNvPr>
          <p:cNvGraphicFramePr/>
          <p:nvPr>
            <p:extLst>
              <p:ext uri="{D42A27DB-BD31-4B8C-83A1-F6EECF244321}">
                <p14:modId xmlns:p14="http://schemas.microsoft.com/office/powerpoint/2010/main" val="113487445"/>
              </p:ext>
            </p:extLst>
          </p:nvPr>
        </p:nvGraphicFramePr>
        <p:xfrm>
          <a:off x="456231" y="2193817"/>
          <a:ext cx="5108326" cy="299748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58935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wipe(down)">
                                      <p:cBhvr>
                                        <p:cTn id="12" dur="500"/>
                                        <p:tgtEl>
                                          <p:spTgt spid="36"/>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wipe(down)">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45A615F2-6966-D388-9784-21F236A5664A}"/>
              </a:ext>
            </a:extLst>
          </p:cNvPr>
          <p:cNvSpPr>
            <a:spLocks noGrp="1"/>
          </p:cNvSpPr>
          <p:nvPr>
            <p:ph type="title"/>
          </p:nvPr>
        </p:nvSpPr>
        <p:spPr>
          <a:xfrm>
            <a:off x="545276" y="833695"/>
            <a:ext cx="5990436" cy="737359"/>
          </a:xfrm>
        </p:spPr>
        <p:txBody>
          <a:bodyPr vert="horz" lIns="0" tIns="0" rIns="0" bIns="0" rtlCol="0" anchor="t" anchorCtr="0">
            <a:normAutofit/>
          </a:bodyPr>
          <a:lstStyle/>
          <a:p>
            <a:r>
              <a:rPr lang="it-IT" dirty="0">
                <a:latin typeface="Lora" pitchFamily="2" charset="0"/>
              </a:rPr>
              <a:t>Radon</a:t>
            </a:r>
          </a:p>
        </p:txBody>
      </p:sp>
      <p:sp>
        <p:nvSpPr>
          <p:cNvPr id="12" name="Content Placeholder 2">
            <a:extLst>
              <a:ext uri="{FF2B5EF4-FFF2-40B4-BE49-F238E27FC236}">
                <a16:creationId xmlns:a16="http://schemas.microsoft.com/office/drawing/2014/main" id="{B1FC6321-F4DF-EA6D-06A4-5421840A372F}"/>
              </a:ext>
            </a:extLst>
          </p:cNvPr>
          <p:cNvSpPr>
            <a:spLocks noGrp="1"/>
          </p:cNvSpPr>
          <p:nvPr>
            <p:ph sz="quarter" idx="10"/>
          </p:nvPr>
        </p:nvSpPr>
        <p:spPr>
          <a:xfrm>
            <a:off x="545275" y="2333042"/>
            <a:ext cx="5990436" cy="804441"/>
          </a:xfrm>
        </p:spPr>
        <p:txBody>
          <a:bodyPr/>
          <a:lstStyle/>
          <a:p>
            <a:pPr>
              <a:lnSpc>
                <a:spcPct val="100000"/>
              </a:lnSpc>
            </a:pPr>
            <a:r>
              <a:rPr lang="it-IT" sz="1800" dirty="0">
                <a:solidFill>
                  <a:schemeClr val="accent5"/>
                </a:solidFill>
                <a:latin typeface="Nunito" pitchFamily="2" charset="0"/>
              </a:rPr>
              <a:t>ITALIA: media annuale </a:t>
            </a:r>
            <a:r>
              <a:rPr lang="it-IT" sz="1800" b="1" dirty="0">
                <a:solidFill>
                  <a:schemeClr val="tx1"/>
                </a:solidFill>
                <a:latin typeface="Nunito" pitchFamily="2" charset="0"/>
              </a:rPr>
              <a:t>70 Bq/m</a:t>
            </a:r>
            <a:r>
              <a:rPr lang="it-IT" sz="1800" b="1" baseline="30000" dirty="0">
                <a:solidFill>
                  <a:schemeClr val="tx1"/>
                </a:solidFill>
                <a:latin typeface="Nunito" pitchFamily="2" charset="0"/>
              </a:rPr>
              <a:t>3</a:t>
            </a:r>
          </a:p>
          <a:p>
            <a:pPr>
              <a:lnSpc>
                <a:spcPct val="100000"/>
              </a:lnSpc>
            </a:pPr>
            <a:r>
              <a:rPr lang="it-IT" sz="1800" dirty="0">
                <a:solidFill>
                  <a:schemeClr val="accent5"/>
                </a:solidFill>
                <a:latin typeface="Nunito" pitchFamily="2" charset="0"/>
              </a:rPr>
              <a:t>MONDO: media annuale </a:t>
            </a:r>
            <a:r>
              <a:rPr lang="it-IT" sz="1800" b="1" dirty="0">
                <a:solidFill>
                  <a:schemeClr val="tx1"/>
                </a:solidFill>
                <a:latin typeface="Nunito" pitchFamily="2" charset="0"/>
              </a:rPr>
              <a:t>40 Bq/m</a:t>
            </a:r>
            <a:r>
              <a:rPr lang="it-IT" sz="1800" b="1" baseline="30000" dirty="0">
                <a:solidFill>
                  <a:schemeClr val="tx1"/>
                </a:solidFill>
                <a:latin typeface="Nunito" pitchFamily="2" charset="0"/>
              </a:rPr>
              <a:t>3</a:t>
            </a:r>
          </a:p>
          <a:p>
            <a:endParaRPr lang="en-US" dirty="0">
              <a:latin typeface="Nunito" pitchFamily="2" charset="0"/>
            </a:endParaRPr>
          </a:p>
        </p:txBody>
      </p:sp>
      <p:sp>
        <p:nvSpPr>
          <p:cNvPr id="17" name="Text Placeholder 3">
            <a:extLst>
              <a:ext uri="{FF2B5EF4-FFF2-40B4-BE49-F238E27FC236}">
                <a16:creationId xmlns:a16="http://schemas.microsoft.com/office/drawing/2014/main" id="{CD0BF92A-2046-CEBA-283E-EDFCCFB4B3F3}"/>
              </a:ext>
            </a:extLst>
          </p:cNvPr>
          <p:cNvSpPr>
            <a:spLocks noGrp="1"/>
          </p:cNvSpPr>
          <p:nvPr>
            <p:ph type="body" sz="quarter" idx="12"/>
          </p:nvPr>
        </p:nvSpPr>
        <p:spPr>
          <a:xfrm>
            <a:off x="545275" y="1823776"/>
            <a:ext cx="5990436" cy="395219"/>
          </a:xfrm>
        </p:spPr>
        <p:txBody>
          <a:bodyPr/>
          <a:lstStyle/>
          <a:p>
            <a:r>
              <a:rPr lang="en-US" dirty="0" err="1">
                <a:latin typeface="Nunito" pitchFamily="2" charset="0"/>
              </a:rPr>
              <a:t>Concentrazione</a:t>
            </a:r>
            <a:r>
              <a:rPr lang="en-US" dirty="0">
                <a:latin typeface="Nunito" pitchFamily="2" charset="0"/>
              </a:rPr>
              <a:t> di Radon</a:t>
            </a:r>
          </a:p>
        </p:txBody>
      </p:sp>
      <p:sp>
        <p:nvSpPr>
          <p:cNvPr id="10" name="Segnaposto testo 4">
            <a:extLst>
              <a:ext uri="{FF2B5EF4-FFF2-40B4-BE49-F238E27FC236}">
                <a16:creationId xmlns:a16="http://schemas.microsoft.com/office/drawing/2014/main" id="{F2C1226F-43B6-E467-D6AA-1CAF7F015D85}"/>
              </a:ext>
            </a:extLst>
          </p:cNvPr>
          <p:cNvSpPr txBox="1">
            <a:spLocks/>
          </p:cNvSpPr>
          <p:nvPr/>
        </p:nvSpPr>
        <p:spPr bwMode="auto">
          <a:xfrm>
            <a:off x="545275" y="463684"/>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s-MX" b="1" i="0" kern="1200">
                <a:latin typeface="Nunito" pitchFamily="2" charset="77"/>
                <a:ea typeface="+mn-ea"/>
                <a:cs typeface="+mn-cs"/>
              </a:rPr>
              <a:t>Inquinanti interni</a:t>
            </a:r>
          </a:p>
        </p:txBody>
      </p:sp>
      <p:pic>
        <p:nvPicPr>
          <p:cNvPr id="2" name="Immagine 6" descr="Immagine che contiene mappa&#10;&#10;Descrizione generata automaticamente">
            <a:extLst>
              <a:ext uri="{FF2B5EF4-FFF2-40B4-BE49-F238E27FC236}">
                <a16:creationId xmlns:a16="http://schemas.microsoft.com/office/drawing/2014/main" id="{4979440E-18D5-2B9C-AF3B-6971505ED6C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
          <a:stretch/>
        </p:blipFill>
        <p:spPr>
          <a:xfrm>
            <a:off x="7034021" y="-4226"/>
            <a:ext cx="5161220" cy="6000146"/>
          </a:xfrm>
          <a:custGeom>
            <a:avLst/>
            <a:gdLst>
              <a:gd name="connsiteX0" fmla="*/ 0 w 4883550"/>
              <a:gd name="connsiteY0" fmla="*/ 0 h 6844972"/>
              <a:gd name="connsiteX1" fmla="*/ 488355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883550"/>
              <a:gd name="connsiteY0" fmla="*/ 0 h 6844972"/>
              <a:gd name="connsiteX1" fmla="*/ 3786270 w 4883550"/>
              <a:gd name="connsiteY1" fmla="*/ 0 h 6844972"/>
              <a:gd name="connsiteX2" fmla="*/ 4883550 w 4883550"/>
              <a:gd name="connsiteY2" fmla="*/ 6844972 h 6844972"/>
              <a:gd name="connsiteX3" fmla="*/ 0 w 4883550"/>
              <a:gd name="connsiteY3" fmla="*/ 6844972 h 6844972"/>
              <a:gd name="connsiteX4" fmla="*/ 0 w 4883550"/>
              <a:gd name="connsiteY4" fmla="*/ 0 h 6844972"/>
              <a:gd name="connsiteX0" fmla="*/ 0 w 4464002"/>
              <a:gd name="connsiteY0" fmla="*/ 0 h 6844972"/>
              <a:gd name="connsiteX1" fmla="*/ 3786270 w 4464002"/>
              <a:gd name="connsiteY1" fmla="*/ 0 h 6844972"/>
              <a:gd name="connsiteX2" fmla="*/ 4464002 w 4464002"/>
              <a:gd name="connsiteY2" fmla="*/ 6844972 h 6844972"/>
              <a:gd name="connsiteX3" fmla="*/ 0 w 4464002"/>
              <a:gd name="connsiteY3" fmla="*/ 6844972 h 6844972"/>
              <a:gd name="connsiteX4" fmla="*/ 0 w 4464002"/>
              <a:gd name="connsiteY4" fmla="*/ 0 h 6844972"/>
              <a:gd name="connsiteX0" fmla="*/ 0 w 4807408"/>
              <a:gd name="connsiteY0" fmla="*/ 0 h 6844972"/>
              <a:gd name="connsiteX1" fmla="*/ 3786270 w 4807408"/>
              <a:gd name="connsiteY1" fmla="*/ 0 h 6844972"/>
              <a:gd name="connsiteX2" fmla="*/ 4464002 w 4807408"/>
              <a:gd name="connsiteY2" fmla="*/ 6844972 h 6844972"/>
              <a:gd name="connsiteX3" fmla="*/ 0 w 4807408"/>
              <a:gd name="connsiteY3" fmla="*/ 6844972 h 6844972"/>
              <a:gd name="connsiteX4" fmla="*/ 0 w 4807408"/>
              <a:gd name="connsiteY4" fmla="*/ 0 h 6844972"/>
              <a:gd name="connsiteX0" fmla="*/ 0 w 4850962"/>
              <a:gd name="connsiteY0" fmla="*/ 0 h 6844972"/>
              <a:gd name="connsiteX1" fmla="*/ 3786270 w 4850962"/>
              <a:gd name="connsiteY1" fmla="*/ 0 h 6844972"/>
              <a:gd name="connsiteX2" fmla="*/ 4464002 w 4850962"/>
              <a:gd name="connsiteY2" fmla="*/ 6844972 h 6844972"/>
              <a:gd name="connsiteX3" fmla="*/ 0 w 4850962"/>
              <a:gd name="connsiteY3" fmla="*/ 6844972 h 6844972"/>
              <a:gd name="connsiteX4" fmla="*/ 0 w 4850962"/>
              <a:gd name="connsiteY4" fmla="*/ 0 h 6844972"/>
              <a:gd name="connsiteX0" fmla="*/ 0 w 4912896"/>
              <a:gd name="connsiteY0" fmla="*/ 0 h 6844972"/>
              <a:gd name="connsiteX1" fmla="*/ 4065244 w 4912896"/>
              <a:gd name="connsiteY1" fmla="*/ 0 h 6844972"/>
              <a:gd name="connsiteX2" fmla="*/ 4464002 w 4912896"/>
              <a:gd name="connsiteY2" fmla="*/ 6844972 h 6844972"/>
              <a:gd name="connsiteX3" fmla="*/ 0 w 4912896"/>
              <a:gd name="connsiteY3" fmla="*/ 6844972 h 6844972"/>
              <a:gd name="connsiteX4" fmla="*/ 0 w 4912896"/>
              <a:gd name="connsiteY4" fmla="*/ 0 h 6844972"/>
              <a:gd name="connsiteX0" fmla="*/ 0 w 4866237"/>
              <a:gd name="connsiteY0" fmla="*/ 0 h 6844972"/>
              <a:gd name="connsiteX1" fmla="*/ 4065244 w 4866237"/>
              <a:gd name="connsiteY1" fmla="*/ 0 h 6844972"/>
              <a:gd name="connsiteX2" fmla="*/ 4464002 w 4866237"/>
              <a:gd name="connsiteY2" fmla="*/ 6844972 h 6844972"/>
              <a:gd name="connsiteX3" fmla="*/ 0 w 4866237"/>
              <a:gd name="connsiteY3" fmla="*/ 6844972 h 6844972"/>
              <a:gd name="connsiteX4" fmla="*/ 0 w 4866237"/>
              <a:gd name="connsiteY4" fmla="*/ 0 h 6844972"/>
              <a:gd name="connsiteX0" fmla="*/ 0 w 4942530"/>
              <a:gd name="connsiteY0" fmla="*/ 0 h 6844972"/>
              <a:gd name="connsiteX1" fmla="*/ 4065244 w 4942530"/>
              <a:gd name="connsiteY1" fmla="*/ 0 h 6844972"/>
              <a:gd name="connsiteX2" fmla="*/ 4559650 w 4942530"/>
              <a:gd name="connsiteY2" fmla="*/ 6844972 h 6844972"/>
              <a:gd name="connsiteX3" fmla="*/ 0 w 4942530"/>
              <a:gd name="connsiteY3" fmla="*/ 6844972 h 6844972"/>
              <a:gd name="connsiteX4" fmla="*/ 0 w 4942530"/>
              <a:gd name="connsiteY4" fmla="*/ 0 h 6844972"/>
              <a:gd name="connsiteX0" fmla="*/ 0 w 4845673"/>
              <a:gd name="connsiteY0" fmla="*/ 0 h 6844972"/>
              <a:gd name="connsiteX1" fmla="*/ 4065244 w 4845673"/>
              <a:gd name="connsiteY1" fmla="*/ 0 h 6844972"/>
              <a:gd name="connsiteX2" fmla="*/ 4559650 w 4845673"/>
              <a:gd name="connsiteY2" fmla="*/ 6844972 h 6844972"/>
              <a:gd name="connsiteX3" fmla="*/ 0 w 4845673"/>
              <a:gd name="connsiteY3" fmla="*/ 6844972 h 6844972"/>
              <a:gd name="connsiteX4" fmla="*/ 0 w 4845673"/>
              <a:gd name="connsiteY4" fmla="*/ 0 h 6844972"/>
              <a:gd name="connsiteX0" fmla="*/ 0 w 5079988"/>
              <a:gd name="connsiteY0" fmla="*/ 39556 h 6884528"/>
              <a:gd name="connsiteX1" fmla="*/ 4819452 w 5079988"/>
              <a:gd name="connsiteY1" fmla="*/ 0 h 6884528"/>
              <a:gd name="connsiteX2" fmla="*/ 4559650 w 5079988"/>
              <a:gd name="connsiteY2" fmla="*/ 6884528 h 6884528"/>
              <a:gd name="connsiteX3" fmla="*/ 0 w 5079988"/>
              <a:gd name="connsiteY3" fmla="*/ 6884528 h 6884528"/>
              <a:gd name="connsiteX4" fmla="*/ 0 w 5079988"/>
              <a:gd name="connsiteY4" fmla="*/ 39556 h 6884528"/>
              <a:gd name="connsiteX0" fmla="*/ 0 w 4985626"/>
              <a:gd name="connsiteY0" fmla="*/ 39556 h 6884528"/>
              <a:gd name="connsiteX1" fmla="*/ 4819452 w 4985626"/>
              <a:gd name="connsiteY1" fmla="*/ 0 h 6884528"/>
              <a:gd name="connsiteX2" fmla="*/ 4559650 w 4985626"/>
              <a:gd name="connsiteY2" fmla="*/ 6884528 h 6884528"/>
              <a:gd name="connsiteX3" fmla="*/ 0 w 4985626"/>
              <a:gd name="connsiteY3" fmla="*/ 6884528 h 6884528"/>
              <a:gd name="connsiteX4" fmla="*/ 0 w 4985626"/>
              <a:gd name="connsiteY4" fmla="*/ 39556 h 6884528"/>
              <a:gd name="connsiteX0" fmla="*/ 0 w 5196613"/>
              <a:gd name="connsiteY0" fmla="*/ 39556 h 6904305"/>
              <a:gd name="connsiteX1" fmla="*/ 4819452 w 5196613"/>
              <a:gd name="connsiteY1" fmla="*/ 0 h 6904305"/>
              <a:gd name="connsiteX2" fmla="*/ 4866446 w 5196613"/>
              <a:gd name="connsiteY2" fmla="*/ 6904305 h 6904305"/>
              <a:gd name="connsiteX3" fmla="*/ 0 w 5196613"/>
              <a:gd name="connsiteY3" fmla="*/ 6884528 h 6904305"/>
              <a:gd name="connsiteX4" fmla="*/ 0 w 5196613"/>
              <a:gd name="connsiteY4" fmla="*/ 39556 h 6904305"/>
              <a:gd name="connsiteX0" fmla="*/ 0 w 4866446"/>
              <a:gd name="connsiteY0" fmla="*/ 39556 h 6904305"/>
              <a:gd name="connsiteX1" fmla="*/ 4819452 w 4866446"/>
              <a:gd name="connsiteY1" fmla="*/ 0 h 6904305"/>
              <a:gd name="connsiteX2" fmla="*/ 4866446 w 4866446"/>
              <a:gd name="connsiteY2" fmla="*/ 6904305 h 6904305"/>
              <a:gd name="connsiteX3" fmla="*/ 0 w 4866446"/>
              <a:gd name="connsiteY3" fmla="*/ 6884528 h 6904305"/>
              <a:gd name="connsiteX4" fmla="*/ 0 w 4866446"/>
              <a:gd name="connsiteY4" fmla="*/ 39556 h 6904305"/>
              <a:gd name="connsiteX0" fmla="*/ 335203 w 5201649"/>
              <a:gd name="connsiteY0" fmla="*/ 39556 h 6904305"/>
              <a:gd name="connsiteX1" fmla="*/ 5154655 w 5201649"/>
              <a:gd name="connsiteY1" fmla="*/ 0 h 6904305"/>
              <a:gd name="connsiteX2" fmla="*/ 5201649 w 5201649"/>
              <a:gd name="connsiteY2" fmla="*/ 6904305 h 6904305"/>
              <a:gd name="connsiteX3" fmla="*/ 335203 w 5201649"/>
              <a:gd name="connsiteY3" fmla="*/ 6884528 h 6904305"/>
              <a:gd name="connsiteX4" fmla="*/ 335203 w 5201649"/>
              <a:gd name="connsiteY4" fmla="*/ 39556 h 6904305"/>
              <a:gd name="connsiteX0" fmla="*/ 594765 w 5461211"/>
              <a:gd name="connsiteY0" fmla="*/ 39556 h 6904305"/>
              <a:gd name="connsiteX1" fmla="*/ 5414217 w 5461211"/>
              <a:gd name="connsiteY1" fmla="*/ 0 h 6904305"/>
              <a:gd name="connsiteX2" fmla="*/ 5461211 w 5461211"/>
              <a:gd name="connsiteY2" fmla="*/ 6904305 h 6904305"/>
              <a:gd name="connsiteX3" fmla="*/ 594765 w 5461211"/>
              <a:gd name="connsiteY3" fmla="*/ 6884528 h 6904305"/>
              <a:gd name="connsiteX4" fmla="*/ 594765 w 5461211"/>
              <a:gd name="connsiteY4" fmla="*/ 39556 h 6904305"/>
              <a:gd name="connsiteX0" fmla="*/ 888545 w 5754991"/>
              <a:gd name="connsiteY0" fmla="*/ 39556 h 6943861"/>
              <a:gd name="connsiteX1" fmla="*/ 5707997 w 5754991"/>
              <a:gd name="connsiteY1" fmla="*/ 0 h 6943861"/>
              <a:gd name="connsiteX2" fmla="*/ 5754991 w 5754991"/>
              <a:gd name="connsiteY2" fmla="*/ 6904305 h 6943861"/>
              <a:gd name="connsiteX3" fmla="*/ 415568 w 5754991"/>
              <a:gd name="connsiteY3" fmla="*/ 6943861 h 6943861"/>
              <a:gd name="connsiteX4" fmla="*/ 888545 w 5754991"/>
              <a:gd name="connsiteY4" fmla="*/ 39556 h 6943861"/>
              <a:gd name="connsiteX0" fmla="*/ 871554 w 5738000"/>
              <a:gd name="connsiteY0" fmla="*/ 39556 h 6943861"/>
              <a:gd name="connsiteX1" fmla="*/ 5691006 w 5738000"/>
              <a:gd name="connsiteY1" fmla="*/ 0 h 6943861"/>
              <a:gd name="connsiteX2" fmla="*/ 5738000 w 5738000"/>
              <a:gd name="connsiteY2" fmla="*/ 6904305 h 6943861"/>
              <a:gd name="connsiteX3" fmla="*/ 398577 w 5738000"/>
              <a:gd name="connsiteY3" fmla="*/ 6943861 h 6943861"/>
              <a:gd name="connsiteX4" fmla="*/ 871554 w 5738000"/>
              <a:gd name="connsiteY4" fmla="*/ 39556 h 6943861"/>
              <a:gd name="connsiteX0" fmla="*/ 877853 w 5744299"/>
              <a:gd name="connsiteY0" fmla="*/ 39556 h 6943861"/>
              <a:gd name="connsiteX1" fmla="*/ 5697305 w 5744299"/>
              <a:gd name="connsiteY1" fmla="*/ 0 h 6943861"/>
              <a:gd name="connsiteX2" fmla="*/ 5744299 w 5744299"/>
              <a:gd name="connsiteY2" fmla="*/ 6904305 h 6943861"/>
              <a:gd name="connsiteX3" fmla="*/ 404876 w 5744299"/>
              <a:gd name="connsiteY3" fmla="*/ 6943861 h 6943861"/>
              <a:gd name="connsiteX4" fmla="*/ 877853 w 5744299"/>
              <a:gd name="connsiteY4" fmla="*/ 39556 h 6943861"/>
              <a:gd name="connsiteX0" fmla="*/ 860892 w 5727338"/>
              <a:gd name="connsiteY0" fmla="*/ 39556 h 6943861"/>
              <a:gd name="connsiteX1" fmla="*/ 5680344 w 5727338"/>
              <a:gd name="connsiteY1" fmla="*/ 0 h 6943861"/>
              <a:gd name="connsiteX2" fmla="*/ 5727338 w 5727338"/>
              <a:gd name="connsiteY2" fmla="*/ 6904305 h 6943861"/>
              <a:gd name="connsiteX3" fmla="*/ 387915 w 5727338"/>
              <a:gd name="connsiteY3" fmla="*/ 6943861 h 6943861"/>
              <a:gd name="connsiteX4" fmla="*/ 860892 w 5727338"/>
              <a:gd name="connsiteY4" fmla="*/ 39556 h 6943861"/>
              <a:gd name="connsiteX0" fmla="*/ 821342 w 5687788"/>
              <a:gd name="connsiteY0" fmla="*/ 39556 h 6943861"/>
              <a:gd name="connsiteX1" fmla="*/ 5640794 w 5687788"/>
              <a:gd name="connsiteY1" fmla="*/ 0 h 6943861"/>
              <a:gd name="connsiteX2" fmla="*/ 5687788 w 5687788"/>
              <a:gd name="connsiteY2" fmla="*/ 6904305 h 6943861"/>
              <a:gd name="connsiteX3" fmla="*/ 348365 w 5687788"/>
              <a:gd name="connsiteY3" fmla="*/ 6943861 h 6943861"/>
              <a:gd name="connsiteX4" fmla="*/ 821342 w 5687788"/>
              <a:gd name="connsiteY4" fmla="*/ 39556 h 6943861"/>
              <a:gd name="connsiteX0" fmla="*/ 837907 w 5704353"/>
              <a:gd name="connsiteY0" fmla="*/ 39556 h 6943861"/>
              <a:gd name="connsiteX1" fmla="*/ 5657359 w 5704353"/>
              <a:gd name="connsiteY1" fmla="*/ 0 h 6943861"/>
              <a:gd name="connsiteX2" fmla="*/ 5704353 w 5704353"/>
              <a:gd name="connsiteY2" fmla="*/ 6904305 h 6943861"/>
              <a:gd name="connsiteX3" fmla="*/ 364930 w 5704353"/>
              <a:gd name="connsiteY3" fmla="*/ 6943861 h 6943861"/>
              <a:gd name="connsiteX4" fmla="*/ 837907 w 5704353"/>
              <a:gd name="connsiteY4" fmla="*/ 39556 h 6943861"/>
              <a:gd name="connsiteX0" fmla="*/ 837907 w 5721956"/>
              <a:gd name="connsiteY0" fmla="*/ 19779 h 6924084"/>
              <a:gd name="connsiteX1" fmla="*/ 5721276 w 5721956"/>
              <a:gd name="connsiteY1" fmla="*/ 0 h 6924084"/>
              <a:gd name="connsiteX2" fmla="*/ 5704353 w 5721956"/>
              <a:gd name="connsiteY2" fmla="*/ 6884528 h 6924084"/>
              <a:gd name="connsiteX3" fmla="*/ 364930 w 5721956"/>
              <a:gd name="connsiteY3" fmla="*/ 6924084 h 6924084"/>
              <a:gd name="connsiteX4" fmla="*/ 837907 w 5721956"/>
              <a:gd name="connsiteY4" fmla="*/ 19779 h 6924084"/>
              <a:gd name="connsiteX0" fmla="*/ 832789 w 5716838"/>
              <a:gd name="connsiteY0" fmla="*/ 19779 h 6913888"/>
              <a:gd name="connsiteX1" fmla="*/ 5716158 w 5716838"/>
              <a:gd name="connsiteY1" fmla="*/ 0 h 6913888"/>
              <a:gd name="connsiteX2" fmla="*/ 5699235 w 5716838"/>
              <a:gd name="connsiteY2" fmla="*/ 6884528 h 6913888"/>
              <a:gd name="connsiteX3" fmla="*/ 367348 w 5716838"/>
              <a:gd name="connsiteY3" fmla="*/ 6913888 h 6913888"/>
              <a:gd name="connsiteX4" fmla="*/ 832789 w 5716838"/>
              <a:gd name="connsiteY4" fmla="*/ 19779 h 6913888"/>
              <a:gd name="connsiteX0" fmla="*/ 836102 w 5720151"/>
              <a:gd name="connsiteY0" fmla="*/ 19779 h 6884528"/>
              <a:gd name="connsiteX1" fmla="*/ 5719471 w 5720151"/>
              <a:gd name="connsiteY1" fmla="*/ 0 h 6884528"/>
              <a:gd name="connsiteX2" fmla="*/ 5702548 w 5720151"/>
              <a:gd name="connsiteY2" fmla="*/ 6884528 h 6884528"/>
              <a:gd name="connsiteX3" fmla="*/ 365779 w 5720151"/>
              <a:gd name="connsiteY3" fmla="*/ 6880861 h 6884528"/>
              <a:gd name="connsiteX4" fmla="*/ 836102 w 5720151"/>
              <a:gd name="connsiteY4" fmla="*/ 19779 h 6884528"/>
              <a:gd name="connsiteX0" fmla="*/ 1069131 w 5637143"/>
              <a:gd name="connsiteY0" fmla="*/ 1672 h 6884528"/>
              <a:gd name="connsiteX1" fmla="*/ 5636463 w 5637143"/>
              <a:gd name="connsiteY1" fmla="*/ 0 h 6884528"/>
              <a:gd name="connsiteX2" fmla="*/ 5619540 w 5637143"/>
              <a:gd name="connsiteY2" fmla="*/ 6884528 h 6884528"/>
              <a:gd name="connsiteX3" fmla="*/ 282771 w 5637143"/>
              <a:gd name="connsiteY3" fmla="*/ 6880861 h 6884528"/>
              <a:gd name="connsiteX4" fmla="*/ 1069131 w 5637143"/>
              <a:gd name="connsiteY4" fmla="*/ 1672 h 6884528"/>
              <a:gd name="connsiteX0" fmla="*/ 1303528 w 5871540"/>
              <a:gd name="connsiteY0" fmla="*/ 1672 h 6884528"/>
              <a:gd name="connsiteX1" fmla="*/ 5870860 w 5871540"/>
              <a:gd name="connsiteY1" fmla="*/ 0 h 6884528"/>
              <a:gd name="connsiteX2" fmla="*/ 5853937 w 5871540"/>
              <a:gd name="connsiteY2" fmla="*/ 6884528 h 6884528"/>
              <a:gd name="connsiteX3" fmla="*/ 517168 w 5871540"/>
              <a:gd name="connsiteY3" fmla="*/ 6880861 h 6884528"/>
              <a:gd name="connsiteX4" fmla="*/ 1303528 w 5871540"/>
              <a:gd name="connsiteY4" fmla="*/ 1672 h 6884528"/>
              <a:gd name="connsiteX0" fmla="*/ 1092799 w 5660811"/>
              <a:gd name="connsiteY0" fmla="*/ 1672 h 6884528"/>
              <a:gd name="connsiteX1" fmla="*/ 5660131 w 5660811"/>
              <a:gd name="connsiteY1" fmla="*/ 0 h 6884528"/>
              <a:gd name="connsiteX2" fmla="*/ 5643208 w 5660811"/>
              <a:gd name="connsiteY2" fmla="*/ 6884528 h 6884528"/>
              <a:gd name="connsiteX3" fmla="*/ 715427 w 5660811"/>
              <a:gd name="connsiteY3" fmla="*/ 6880862 h 6884528"/>
              <a:gd name="connsiteX4" fmla="*/ 1092799 w 5660811"/>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440543 w 6008555"/>
              <a:gd name="connsiteY0" fmla="*/ 1672 h 6884528"/>
              <a:gd name="connsiteX1" fmla="*/ 6007875 w 6008555"/>
              <a:gd name="connsiteY1" fmla="*/ 0 h 6884528"/>
              <a:gd name="connsiteX2" fmla="*/ 5990952 w 6008555"/>
              <a:gd name="connsiteY2" fmla="*/ 6884528 h 6884528"/>
              <a:gd name="connsiteX3" fmla="*/ 1063171 w 6008555"/>
              <a:gd name="connsiteY3" fmla="*/ 6880862 h 6884528"/>
              <a:gd name="connsiteX4" fmla="*/ 1440543 w 6008555"/>
              <a:gd name="connsiteY4" fmla="*/ 1672 h 6884528"/>
              <a:gd name="connsiteX0" fmla="*/ 1395571 w 5963583"/>
              <a:gd name="connsiteY0" fmla="*/ 1672 h 6884528"/>
              <a:gd name="connsiteX1" fmla="*/ 5962903 w 5963583"/>
              <a:gd name="connsiteY1" fmla="*/ 0 h 6884528"/>
              <a:gd name="connsiteX2" fmla="*/ 5945980 w 5963583"/>
              <a:gd name="connsiteY2" fmla="*/ 6884528 h 6884528"/>
              <a:gd name="connsiteX3" fmla="*/ 1018199 w 5963583"/>
              <a:gd name="connsiteY3" fmla="*/ 6880862 h 6884528"/>
              <a:gd name="connsiteX4" fmla="*/ 1395571 w 5963583"/>
              <a:gd name="connsiteY4" fmla="*/ 1672 h 6884528"/>
              <a:gd name="connsiteX0" fmla="*/ 1514168 w 6082180"/>
              <a:gd name="connsiteY0" fmla="*/ 1672 h 6917077"/>
              <a:gd name="connsiteX1" fmla="*/ 6081500 w 6082180"/>
              <a:gd name="connsiteY1" fmla="*/ 0 h 6917077"/>
              <a:gd name="connsiteX2" fmla="*/ 6064577 w 6082180"/>
              <a:gd name="connsiteY2" fmla="*/ 6884528 h 6917077"/>
              <a:gd name="connsiteX3" fmla="*/ 932303 w 6082180"/>
              <a:gd name="connsiteY3" fmla="*/ 6917077 h 6917077"/>
              <a:gd name="connsiteX4" fmla="*/ 1514168 w 6082180"/>
              <a:gd name="connsiteY4" fmla="*/ 1672 h 6917077"/>
              <a:gd name="connsiteX0" fmla="*/ 1514168 w 6082180"/>
              <a:gd name="connsiteY0" fmla="*/ 1672 h 6888224"/>
              <a:gd name="connsiteX1" fmla="*/ 6081500 w 6082180"/>
              <a:gd name="connsiteY1" fmla="*/ 0 h 6888224"/>
              <a:gd name="connsiteX2" fmla="*/ 6064577 w 6082180"/>
              <a:gd name="connsiteY2" fmla="*/ 6884528 h 6888224"/>
              <a:gd name="connsiteX3" fmla="*/ 932303 w 6082180"/>
              <a:gd name="connsiteY3" fmla="*/ 6888224 h 6888224"/>
              <a:gd name="connsiteX4" fmla="*/ 1514168 w 6082180"/>
              <a:gd name="connsiteY4" fmla="*/ 1672 h 6888224"/>
              <a:gd name="connsiteX0" fmla="*/ 1514168 w 6085999"/>
              <a:gd name="connsiteY0" fmla="*/ 1672 h 6891484"/>
              <a:gd name="connsiteX1" fmla="*/ 6081500 w 6085999"/>
              <a:gd name="connsiteY1" fmla="*/ 0 h 6891484"/>
              <a:gd name="connsiteX2" fmla="*/ 6085999 w 6085999"/>
              <a:gd name="connsiteY2" fmla="*/ 6891484 h 6891484"/>
              <a:gd name="connsiteX3" fmla="*/ 932303 w 6085999"/>
              <a:gd name="connsiteY3" fmla="*/ 6888224 h 6891484"/>
              <a:gd name="connsiteX4" fmla="*/ 1514168 w 6085999"/>
              <a:gd name="connsiteY4" fmla="*/ 1672 h 6891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5999" h="6891484">
                <a:moveTo>
                  <a:pt x="1514168" y="1672"/>
                </a:moveTo>
                <a:lnTo>
                  <a:pt x="6081500" y="0"/>
                </a:lnTo>
                <a:cubicBezTo>
                  <a:pt x="6087513" y="41941"/>
                  <a:pt x="6072750" y="6886778"/>
                  <a:pt x="6085999" y="6891484"/>
                </a:cubicBezTo>
                <a:lnTo>
                  <a:pt x="932303" y="6888224"/>
                </a:lnTo>
                <a:cubicBezTo>
                  <a:pt x="-531809" y="4689621"/>
                  <a:pt x="-221861" y="1437887"/>
                  <a:pt x="1514168" y="1672"/>
                </a:cubicBezTo>
                <a:close/>
              </a:path>
            </a:pathLst>
          </a:custGeom>
          <a:noFill/>
          <a:ln>
            <a:noFill/>
          </a:ln>
        </p:spPr>
      </p:pic>
      <p:sp>
        <p:nvSpPr>
          <p:cNvPr id="3" name="Content Placeholder 2">
            <a:extLst>
              <a:ext uri="{FF2B5EF4-FFF2-40B4-BE49-F238E27FC236}">
                <a16:creationId xmlns:a16="http://schemas.microsoft.com/office/drawing/2014/main" id="{E1D29524-E948-4B62-E65E-C2BA1FBDCD8D}"/>
              </a:ext>
            </a:extLst>
          </p:cNvPr>
          <p:cNvSpPr txBox="1">
            <a:spLocks/>
          </p:cNvSpPr>
          <p:nvPr/>
        </p:nvSpPr>
        <p:spPr bwMode="auto">
          <a:xfrm>
            <a:off x="545275" y="3910066"/>
            <a:ext cx="5990436" cy="804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4288" indent="0" algn="l" rtl="0" eaLnBrk="1" fontAlgn="base" hangingPunct="1">
              <a:lnSpc>
                <a:spcPct val="90000"/>
              </a:lnSpc>
              <a:spcBef>
                <a:spcPts val="500"/>
              </a:spcBef>
              <a:spcAft>
                <a:spcPct val="0"/>
              </a:spcAft>
              <a:buClr>
                <a:schemeClr val="accent1"/>
              </a:buClr>
              <a:buFont typeface="Arial" panose="020B0604020202020204" pitchFamily="34" charset="0"/>
              <a:buNone/>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dirty="0">
                <a:solidFill>
                  <a:schemeClr val="accent5"/>
                </a:solidFill>
                <a:latin typeface="Nunito" pitchFamily="2" charset="0"/>
              </a:rPr>
              <a:t>4,1 % delle abitazioni </a:t>
            </a:r>
            <a:r>
              <a:rPr lang="it-IT" b="1" dirty="0">
                <a:solidFill>
                  <a:schemeClr val="tx1"/>
                </a:solidFill>
                <a:latin typeface="Nunito" pitchFamily="2" charset="0"/>
              </a:rPr>
              <a:t>&gt; 200 Bq/m</a:t>
            </a:r>
            <a:r>
              <a:rPr lang="it-IT" b="1" baseline="30000" dirty="0">
                <a:solidFill>
                  <a:schemeClr val="tx1"/>
                </a:solidFill>
                <a:latin typeface="Nunito" pitchFamily="2" charset="0"/>
              </a:rPr>
              <a:t>3</a:t>
            </a:r>
          </a:p>
          <a:p>
            <a:r>
              <a:rPr lang="it-IT" dirty="0">
                <a:solidFill>
                  <a:schemeClr val="accent5"/>
                </a:solidFill>
                <a:latin typeface="Nunito" pitchFamily="2" charset="0"/>
              </a:rPr>
              <a:t>0,9 % delle abitazioni </a:t>
            </a:r>
            <a:r>
              <a:rPr lang="it-IT" b="1" dirty="0">
                <a:solidFill>
                  <a:schemeClr val="tx1"/>
                </a:solidFill>
                <a:latin typeface="Nunito" pitchFamily="2" charset="0"/>
              </a:rPr>
              <a:t>&gt; 400 Bq/m</a:t>
            </a:r>
            <a:r>
              <a:rPr lang="it-IT" b="1" baseline="30000" dirty="0">
                <a:solidFill>
                  <a:schemeClr val="tx1"/>
                </a:solidFill>
                <a:latin typeface="Nunito" pitchFamily="2" charset="0"/>
              </a:rPr>
              <a:t>3</a:t>
            </a:r>
            <a:r>
              <a:rPr lang="it-IT" b="1" dirty="0">
                <a:solidFill>
                  <a:schemeClr val="tx1"/>
                </a:solidFill>
                <a:latin typeface="Nunito" pitchFamily="2" charset="0"/>
              </a:rPr>
              <a:t> </a:t>
            </a:r>
          </a:p>
          <a:p>
            <a:endParaRPr lang="en-US" dirty="0">
              <a:latin typeface="Nunito" pitchFamily="2" charset="0"/>
            </a:endParaRPr>
          </a:p>
        </p:txBody>
      </p:sp>
      <p:sp>
        <p:nvSpPr>
          <p:cNvPr id="4" name="Text Placeholder 3">
            <a:extLst>
              <a:ext uri="{FF2B5EF4-FFF2-40B4-BE49-F238E27FC236}">
                <a16:creationId xmlns:a16="http://schemas.microsoft.com/office/drawing/2014/main" id="{6E6C3ADD-3DCC-5CC7-4B29-A6B4AEABC6B4}"/>
              </a:ext>
            </a:extLst>
          </p:cNvPr>
          <p:cNvSpPr txBox="1">
            <a:spLocks/>
          </p:cNvSpPr>
          <p:nvPr/>
        </p:nvSpPr>
        <p:spPr bwMode="auto">
          <a:xfrm>
            <a:off x="545275" y="3400800"/>
            <a:ext cx="5990436" cy="39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i="0" kern="1200">
                <a:solidFill>
                  <a:schemeClr val="tx1"/>
                </a:solidFill>
                <a:latin typeface="+mj-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Nunito" pitchFamily="2" charset="0"/>
              </a:rPr>
              <a:t>Studio a fine </a:t>
            </a:r>
            <a:r>
              <a:rPr lang="en-US" dirty="0" err="1">
                <a:latin typeface="Nunito" pitchFamily="2" charset="0"/>
              </a:rPr>
              <a:t>degli</a:t>
            </a:r>
            <a:r>
              <a:rPr lang="en-US" dirty="0">
                <a:latin typeface="Nunito" pitchFamily="2" charset="0"/>
              </a:rPr>
              <a:t> anni ’90:</a:t>
            </a:r>
          </a:p>
        </p:txBody>
      </p:sp>
    </p:spTree>
    <p:extLst>
      <p:ext uri="{BB962C8B-B14F-4D97-AF65-F5344CB8AC3E}">
        <p14:creationId xmlns:p14="http://schemas.microsoft.com/office/powerpoint/2010/main" val="22715635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45A615F2-6966-D388-9784-21F236A5664A}"/>
              </a:ext>
            </a:extLst>
          </p:cNvPr>
          <p:cNvSpPr>
            <a:spLocks noGrp="1"/>
          </p:cNvSpPr>
          <p:nvPr>
            <p:ph type="title"/>
          </p:nvPr>
        </p:nvSpPr>
        <p:spPr>
          <a:xfrm>
            <a:off x="545276" y="833695"/>
            <a:ext cx="5990436" cy="737359"/>
          </a:xfrm>
        </p:spPr>
        <p:txBody>
          <a:bodyPr vert="horz" lIns="0" tIns="0" rIns="0" bIns="0" rtlCol="0" anchor="t" anchorCtr="0">
            <a:normAutofit/>
          </a:bodyPr>
          <a:lstStyle/>
          <a:p>
            <a:r>
              <a:rPr lang="it-IT" dirty="0">
                <a:latin typeface="Lora" pitchFamily="2" charset="0"/>
              </a:rPr>
              <a:t>Radon</a:t>
            </a:r>
          </a:p>
        </p:txBody>
      </p:sp>
      <p:sp>
        <p:nvSpPr>
          <p:cNvPr id="12" name="Content Placeholder 2">
            <a:extLst>
              <a:ext uri="{FF2B5EF4-FFF2-40B4-BE49-F238E27FC236}">
                <a16:creationId xmlns:a16="http://schemas.microsoft.com/office/drawing/2014/main" id="{B1FC6321-F4DF-EA6D-06A4-5421840A372F}"/>
              </a:ext>
            </a:extLst>
          </p:cNvPr>
          <p:cNvSpPr>
            <a:spLocks noGrp="1"/>
          </p:cNvSpPr>
          <p:nvPr>
            <p:ph sz="quarter" idx="10"/>
          </p:nvPr>
        </p:nvSpPr>
        <p:spPr>
          <a:xfrm>
            <a:off x="545276" y="2418772"/>
            <a:ext cx="5990436" cy="80444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noAutofit/>
          </a:bodyPr>
          <a:lstStyle/>
          <a:p>
            <a:r>
              <a:rPr lang="it-IT" sz="1400" dirty="0">
                <a:solidFill>
                  <a:schemeClr val="accent5"/>
                </a:solidFill>
                <a:latin typeface="Nunito" pitchFamily="2" charset="0"/>
              </a:rPr>
              <a:t>Abitazioni esistenti </a:t>
            </a:r>
            <a:r>
              <a:rPr lang="it-IT" sz="1400" b="1" dirty="0">
                <a:solidFill>
                  <a:schemeClr val="tx1"/>
                </a:solidFill>
                <a:latin typeface="Nunito" pitchFamily="2" charset="0"/>
              </a:rPr>
              <a:t>300 Bq/m</a:t>
            </a:r>
            <a:r>
              <a:rPr lang="it-IT" sz="1400" b="1" baseline="30000" dirty="0">
                <a:solidFill>
                  <a:schemeClr val="tx1"/>
                </a:solidFill>
                <a:latin typeface="Nunito" pitchFamily="2" charset="0"/>
              </a:rPr>
              <a:t>3</a:t>
            </a:r>
          </a:p>
          <a:p>
            <a:r>
              <a:rPr lang="it-IT" sz="1400" dirty="0">
                <a:solidFill>
                  <a:schemeClr val="accent5"/>
                </a:solidFill>
                <a:latin typeface="Nunito" pitchFamily="2" charset="0"/>
              </a:rPr>
              <a:t>Abitazioni nuove (dopo 31/12/2025) </a:t>
            </a:r>
            <a:r>
              <a:rPr lang="it-IT" sz="1400" b="1" dirty="0">
                <a:solidFill>
                  <a:schemeClr val="tx1"/>
                </a:solidFill>
                <a:latin typeface="Nunito" pitchFamily="2" charset="0"/>
              </a:rPr>
              <a:t>200 Bq/m</a:t>
            </a:r>
            <a:r>
              <a:rPr lang="it-IT" sz="1400" b="1" baseline="30000" dirty="0">
                <a:solidFill>
                  <a:schemeClr val="tx1"/>
                </a:solidFill>
                <a:latin typeface="Nunito" pitchFamily="2" charset="0"/>
              </a:rPr>
              <a:t>3</a:t>
            </a:r>
          </a:p>
          <a:p>
            <a:r>
              <a:rPr lang="it-IT" sz="1400" dirty="0">
                <a:solidFill>
                  <a:schemeClr val="accent5"/>
                </a:solidFill>
                <a:latin typeface="Nunito" pitchFamily="2" charset="0"/>
              </a:rPr>
              <a:t>Luoghi di lavoro </a:t>
            </a:r>
            <a:r>
              <a:rPr lang="it-IT" sz="1400" b="1" dirty="0">
                <a:solidFill>
                  <a:schemeClr val="tx1"/>
                </a:solidFill>
                <a:latin typeface="Nunito" pitchFamily="2" charset="0"/>
              </a:rPr>
              <a:t>300 Bq/m</a:t>
            </a:r>
            <a:r>
              <a:rPr lang="it-IT" sz="1400" b="1" baseline="30000" dirty="0">
                <a:solidFill>
                  <a:schemeClr val="tx1"/>
                </a:solidFill>
                <a:latin typeface="Nunito" pitchFamily="2" charset="0"/>
              </a:rPr>
              <a:t>3</a:t>
            </a:r>
          </a:p>
          <a:p>
            <a:endParaRPr lang="it-IT" sz="1400" b="1" baseline="30000" dirty="0">
              <a:solidFill>
                <a:schemeClr val="tx1"/>
              </a:solidFill>
              <a:latin typeface="Nunito" pitchFamily="2" charset="0"/>
            </a:endParaRPr>
          </a:p>
          <a:p>
            <a:endParaRPr lang="en-US" sz="1400" dirty="0">
              <a:solidFill>
                <a:schemeClr val="accent5"/>
              </a:solidFill>
              <a:latin typeface="Nunito" pitchFamily="2" charset="0"/>
            </a:endParaRPr>
          </a:p>
        </p:txBody>
      </p:sp>
      <p:sp>
        <p:nvSpPr>
          <p:cNvPr id="17" name="Text Placeholder 3">
            <a:extLst>
              <a:ext uri="{FF2B5EF4-FFF2-40B4-BE49-F238E27FC236}">
                <a16:creationId xmlns:a16="http://schemas.microsoft.com/office/drawing/2014/main" id="{CD0BF92A-2046-CEBA-283E-EDFCCFB4B3F3}"/>
              </a:ext>
            </a:extLst>
          </p:cNvPr>
          <p:cNvSpPr>
            <a:spLocks noGrp="1"/>
          </p:cNvSpPr>
          <p:nvPr>
            <p:ph type="body" sz="quarter" idx="12"/>
          </p:nvPr>
        </p:nvSpPr>
        <p:spPr>
          <a:xfrm>
            <a:off x="545275" y="1500284"/>
            <a:ext cx="7139041" cy="885145"/>
          </a:xfrm>
        </p:spPr>
        <p:txBody>
          <a:bodyPr>
            <a:normAutofit/>
          </a:bodyPr>
          <a:lstStyle/>
          <a:p>
            <a:r>
              <a:rPr lang="en-US" dirty="0" err="1">
                <a:latin typeface="Nunito" pitchFamily="2" charset="0"/>
              </a:rPr>
              <a:t>Direttiva</a:t>
            </a:r>
            <a:r>
              <a:rPr lang="en-US" dirty="0">
                <a:latin typeface="Nunito" pitchFamily="2" charset="0"/>
              </a:rPr>
              <a:t> </a:t>
            </a:r>
            <a:r>
              <a:rPr lang="en-US" dirty="0" err="1">
                <a:latin typeface="Nunito" pitchFamily="2" charset="0"/>
              </a:rPr>
              <a:t>europea</a:t>
            </a:r>
            <a:r>
              <a:rPr lang="en-US" dirty="0">
                <a:latin typeface="Nunito" pitchFamily="2" charset="0"/>
              </a:rPr>
              <a:t> </a:t>
            </a:r>
            <a:r>
              <a:rPr lang="it-IT" dirty="0">
                <a:latin typeface="Nunito" pitchFamily="2" charset="0"/>
              </a:rPr>
              <a:t>2013/59/EURATOM</a:t>
            </a:r>
          </a:p>
          <a:p>
            <a:r>
              <a:rPr lang="it-IT" dirty="0">
                <a:latin typeface="Nunito" pitchFamily="2" charset="0"/>
              </a:rPr>
              <a:t>D.Lgs 101/2020</a:t>
            </a:r>
            <a:r>
              <a:rPr lang="en-US" dirty="0">
                <a:latin typeface="Nunito" pitchFamily="2" charset="0"/>
              </a:rPr>
              <a:t>:</a:t>
            </a:r>
          </a:p>
        </p:txBody>
      </p:sp>
      <p:sp>
        <p:nvSpPr>
          <p:cNvPr id="10" name="Segnaposto testo 4">
            <a:extLst>
              <a:ext uri="{FF2B5EF4-FFF2-40B4-BE49-F238E27FC236}">
                <a16:creationId xmlns:a16="http://schemas.microsoft.com/office/drawing/2014/main" id="{F2C1226F-43B6-E467-D6AA-1CAF7F015D85}"/>
              </a:ext>
            </a:extLst>
          </p:cNvPr>
          <p:cNvSpPr txBox="1">
            <a:spLocks/>
          </p:cNvSpPr>
          <p:nvPr/>
        </p:nvSpPr>
        <p:spPr bwMode="auto">
          <a:xfrm>
            <a:off x="545275" y="463684"/>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s-MX" b="1" i="0" kern="1200" dirty="0" err="1">
                <a:latin typeface="Nunito" pitchFamily="2" charset="77"/>
                <a:ea typeface="+mn-ea"/>
                <a:cs typeface="+mn-cs"/>
              </a:rPr>
              <a:t>Inquinanti</a:t>
            </a:r>
            <a:r>
              <a:rPr lang="es-MX" b="1" i="0" kern="1200" dirty="0">
                <a:latin typeface="Nunito" pitchFamily="2" charset="77"/>
                <a:ea typeface="+mn-ea"/>
                <a:cs typeface="+mn-cs"/>
              </a:rPr>
              <a:t> </a:t>
            </a:r>
            <a:r>
              <a:rPr lang="es-MX" b="1" i="0" kern="1200" dirty="0" err="1">
                <a:latin typeface="Nunito" pitchFamily="2" charset="77"/>
                <a:ea typeface="+mn-ea"/>
                <a:cs typeface="+mn-cs"/>
              </a:rPr>
              <a:t>interni</a:t>
            </a:r>
            <a:endParaRPr lang="es-MX" b="1" i="0" kern="1200" dirty="0">
              <a:latin typeface="Nunito" pitchFamily="2" charset="77"/>
              <a:ea typeface="+mn-ea"/>
              <a:cs typeface="+mn-cs"/>
            </a:endParaRPr>
          </a:p>
        </p:txBody>
      </p:sp>
      <p:sp>
        <p:nvSpPr>
          <p:cNvPr id="3" name="Content Placeholder 2">
            <a:extLst>
              <a:ext uri="{FF2B5EF4-FFF2-40B4-BE49-F238E27FC236}">
                <a16:creationId xmlns:a16="http://schemas.microsoft.com/office/drawing/2014/main" id="{E1D29524-E948-4B62-E65E-C2BA1FBDCD8D}"/>
              </a:ext>
            </a:extLst>
          </p:cNvPr>
          <p:cNvSpPr txBox="1">
            <a:spLocks/>
          </p:cNvSpPr>
          <p:nvPr/>
        </p:nvSpPr>
        <p:spPr bwMode="auto">
          <a:xfrm>
            <a:off x="8912218" y="4344794"/>
            <a:ext cx="3279782" cy="1826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4288" indent="0" algn="l" rtl="0" eaLnBrk="1" fontAlgn="base" hangingPunct="1">
              <a:lnSpc>
                <a:spcPct val="90000"/>
              </a:lnSpc>
              <a:spcBef>
                <a:spcPts val="500"/>
              </a:spcBef>
              <a:spcAft>
                <a:spcPct val="0"/>
              </a:spcAft>
              <a:buClr>
                <a:schemeClr val="accent1"/>
              </a:buClr>
              <a:buFont typeface="Arial" panose="020B0604020202020204" pitchFamily="34" charset="0"/>
              <a:buNone/>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it-IT" sz="1400" dirty="0">
                <a:solidFill>
                  <a:schemeClr val="accent5"/>
                </a:solidFill>
                <a:latin typeface="Nunito" pitchFamily="2" charset="0"/>
              </a:rPr>
              <a:t>Aumento di cancro ai polmoni del 16% ogni 100 Bq/m</a:t>
            </a:r>
            <a:r>
              <a:rPr lang="it-IT" sz="1400" baseline="30000" dirty="0">
                <a:solidFill>
                  <a:schemeClr val="accent5"/>
                </a:solidFill>
                <a:latin typeface="Nunito" pitchFamily="2" charset="0"/>
              </a:rPr>
              <a:t>3</a:t>
            </a:r>
            <a:r>
              <a:rPr lang="it-IT" sz="1400" dirty="0">
                <a:solidFill>
                  <a:schemeClr val="accent5"/>
                </a:solidFill>
                <a:latin typeface="Nunito" pitchFamily="2" charset="0"/>
              </a:rPr>
              <a:t> </a:t>
            </a:r>
          </a:p>
          <a:p>
            <a:pPr marL="285750" indent="-285750">
              <a:buFont typeface="Arial" panose="020B0604020202020204" pitchFamily="34" charset="0"/>
              <a:buChar char="•"/>
            </a:pPr>
            <a:r>
              <a:rPr lang="it-IT" sz="1400" dirty="0">
                <a:solidFill>
                  <a:schemeClr val="accent5"/>
                </a:solidFill>
                <a:latin typeface="Nunito" pitchFamily="2" charset="0"/>
              </a:rPr>
              <a:t>Rischio di sviluppare il cancro ai polmoni di 25 volte superiore nei fumatori</a:t>
            </a:r>
            <a:endParaRPr lang="it-IT" sz="1400" b="1" dirty="0">
              <a:solidFill>
                <a:schemeClr val="tx1"/>
              </a:solidFill>
              <a:latin typeface="Nunito" pitchFamily="2" charset="0"/>
            </a:endParaRPr>
          </a:p>
          <a:p>
            <a:pPr marL="285750" indent="-285750">
              <a:buFont typeface="Arial" panose="020B0604020202020204" pitchFamily="34" charset="0"/>
              <a:buChar char="•"/>
            </a:pPr>
            <a:endParaRPr lang="en-US" sz="1400" dirty="0">
              <a:latin typeface="Nunito" pitchFamily="2" charset="0"/>
            </a:endParaRPr>
          </a:p>
        </p:txBody>
      </p:sp>
      <p:sp>
        <p:nvSpPr>
          <p:cNvPr id="4" name="Text Placeholder 3">
            <a:extLst>
              <a:ext uri="{FF2B5EF4-FFF2-40B4-BE49-F238E27FC236}">
                <a16:creationId xmlns:a16="http://schemas.microsoft.com/office/drawing/2014/main" id="{6E6C3ADD-3DCC-5CC7-4B29-A6B4AEABC6B4}"/>
              </a:ext>
            </a:extLst>
          </p:cNvPr>
          <p:cNvSpPr txBox="1">
            <a:spLocks/>
          </p:cNvSpPr>
          <p:nvPr/>
        </p:nvSpPr>
        <p:spPr bwMode="auto">
          <a:xfrm>
            <a:off x="8912218" y="3727342"/>
            <a:ext cx="2818143" cy="39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0" marR="0" indent="0" algn="l" defTabSz="57600" rtl="0" eaLnBrk="1" fontAlgn="ctr" latinLnBrk="0" hangingPunct="1">
              <a:lnSpc>
                <a:spcPct val="90000"/>
              </a:lnSpc>
              <a:spcBef>
                <a:spcPts val="1000"/>
              </a:spcBef>
              <a:spcAft>
                <a:spcPts val="0"/>
              </a:spcAft>
              <a:buClrTx/>
              <a:buSzTx/>
              <a:buFont typeface="Arial" pitchFamily="34" charset="0"/>
              <a:buNone/>
              <a:tabLst/>
              <a:defRPr sz="2000" b="1" i="0" kern="1200">
                <a:solidFill>
                  <a:schemeClr val="tx1"/>
                </a:solidFill>
                <a:latin typeface="+mj-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err="1">
                <a:latin typeface="Nunito" pitchFamily="2" charset="0"/>
              </a:rPr>
              <a:t>Rischi</a:t>
            </a:r>
            <a:r>
              <a:rPr lang="en-US" dirty="0">
                <a:latin typeface="Nunito" pitchFamily="2" charset="0"/>
              </a:rPr>
              <a:t> per la salute:</a:t>
            </a:r>
          </a:p>
        </p:txBody>
      </p:sp>
      <p:sp>
        <p:nvSpPr>
          <p:cNvPr id="9" name="TextBox 8">
            <a:extLst>
              <a:ext uri="{FF2B5EF4-FFF2-40B4-BE49-F238E27FC236}">
                <a16:creationId xmlns:a16="http://schemas.microsoft.com/office/drawing/2014/main" id="{22DA3091-96D0-98F4-CFFA-27D142AFF239}"/>
              </a:ext>
            </a:extLst>
          </p:cNvPr>
          <p:cNvSpPr txBox="1"/>
          <p:nvPr/>
        </p:nvSpPr>
        <p:spPr>
          <a:xfrm>
            <a:off x="6786693" y="1942856"/>
            <a:ext cx="2383186" cy="615553"/>
          </a:xfrm>
          <a:prstGeom prst="rect">
            <a:avLst/>
          </a:prstGeom>
          <a:noFill/>
        </p:spPr>
        <p:txBody>
          <a:bodyPr wrap="square">
            <a:spAutoFit/>
          </a:bodyPr>
          <a:lstStyle/>
          <a:p>
            <a:r>
              <a:rPr lang="it-IT" sz="2000" b="1" dirty="0">
                <a:latin typeface="Nunito" pitchFamily="2" charset="0"/>
              </a:rPr>
              <a:t>Decreto CAM:</a:t>
            </a:r>
          </a:p>
          <a:p>
            <a:pPr marL="285750" indent="-285750">
              <a:buFont typeface="Arial" panose="020B0604020202020204" pitchFamily="34" charset="0"/>
              <a:buChar char="•"/>
            </a:pPr>
            <a:r>
              <a:rPr lang="it-IT" sz="1400" dirty="0">
                <a:solidFill>
                  <a:schemeClr val="accent5"/>
                </a:solidFill>
                <a:latin typeface="Nunito" pitchFamily="2" charset="0"/>
              </a:rPr>
              <a:t>Edifici</a:t>
            </a:r>
            <a:r>
              <a:rPr lang="it-IT" sz="1400" dirty="0">
                <a:latin typeface="Nunito" pitchFamily="2" charset="0"/>
              </a:rPr>
              <a:t> </a:t>
            </a:r>
            <a:r>
              <a:rPr lang="it-IT" sz="1400" b="1" dirty="0">
                <a:latin typeface="Nunito" pitchFamily="2" charset="0"/>
              </a:rPr>
              <a:t>200 Bq/m</a:t>
            </a:r>
            <a:r>
              <a:rPr lang="it-IT" sz="1400" b="1" baseline="30000" dirty="0">
                <a:latin typeface="Nunito" pitchFamily="2" charset="0"/>
              </a:rPr>
              <a:t>3</a:t>
            </a:r>
            <a:endParaRPr lang="en-US" sz="1400" b="1" baseline="30000" dirty="0">
              <a:latin typeface="Nunito" pitchFamily="2" charset="0"/>
            </a:endParaRPr>
          </a:p>
        </p:txBody>
      </p:sp>
      <p:pic>
        <p:nvPicPr>
          <p:cNvPr id="5" name="Picture 4">
            <a:extLst>
              <a:ext uri="{FF2B5EF4-FFF2-40B4-BE49-F238E27FC236}">
                <a16:creationId xmlns:a16="http://schemas.microsoft.com/office/drawing/2014/main" id="{F4463CD7-19FE-D753-8DE3-41E412920C79}"/>
              </a:ext>
            </a:extLst>
          </p:cNvPr>
          <p:cNvPicPr>
            <a:picLocks noChangeAspect="1"/>
          </p:cNvPicPr>
          <p:nvPr/>
        </p:nvPicPr>
        <p:blipFill>
          <a:blip r:embed="rId2" cstate="screen">
            <a:extLst>
              <a:ext uri="{28A0092B-C50C-407E-A947-70E740481C1C}">
                <a14:useLocalDpi xmlns:a14="http://schemas.microsoft.com/office/drawing/2010/main"/>
              </a:ext>
            </a:extLst>
          </a:blip>
          <a:srcRect t="13489" b="3827"/>
          <a:stretch>
            <a:fillRect/>
          </a:stretch>
        </p:blipFill>
        <p:spPr>
          <a:xfrm>
            <a:off x="545275" y="3429000"/>
            <a:ext cx="7922416" cy="3316857"/>
          </a:xfrm>
          <a:prstGeom prst="rect">
            <a:avLst/>
          </a:prstGeom>
        </p:spPr>
      </p:pic>
    </p:spTree>
    <p:extLst>
      <p:ext uri="{BB962C8B-B14F-4D97-AF65-F5344CB8AC3E}">
        <p14:creationId xmlns:p14="http://schemas.microsoft.com/office/powerpoint/2010/main" val="42944932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E75B51-749D-F578-4854-0816F1318EC7}"/>
              </a:ext>
            </a:extLst>
          </p:cNvPr>
          <p:cNvSpPr>
            <a:spLocks noGrp="1"/>
          </p:cNvSpPr>
          <p:nvPr>
            <p:ph type="title"/>
          </p:nvPr>
        </p:nvSpPr>
        <p:spPr/>
        <p:txBody>
          <a:bodyPr/>
          <a:lstStyle/>
          <a:p>
            <a:r>
              <a:rPr lang="it-IT" dirty="0">
                <a:solidFill>
                  <a:srgbClr val="FFFFFF"/>
                </a:solidFill>
                <a:latin typeface="Lora SemiBold" pitchFamily="2" charset="0"/>
              </a:rPr>
              <a:t>Accenno normativo </a:t>
            </a:r>
            <a:r>
              <a:rPr lang="it-IT" sz="4000" dirty="0">
                <a:solidFill>
                  <a:srgbClr val="FF8F8F"/>
                </a:solidFill>
                <a:latin typeface="Lora SemiBold" pitchFamily="2" charset="0"/>
              </a:rPr>
              <a:t>(norma UNI EN 16798)</a:t>
            </a:r>
            <a:endParaRPr lang="it-IT" dirty="0">
              <a:solidFill>
                <a:srgbClr val="FF8F8F"/>
              </a:solidFill>
              <a:latin typeface="Lora SemiBold" pitchFamily="2" charset="0"/>
            </a:endParaRPr>
          </a:p>
        </p:txBody>
      </p:sp>
    </p:spTree>
    <p:extLst>
      <p:ext uri="{BB962C8B-B14F-4D97-AF65-F5344CB8AC3E}">
        <p14:creationId xmlns:p14="http://schemas.microsoft.com/office/powerpoint/2010/main" val="39756544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5ABE1-9A35-9D9C-904C-52130B82A628}"/>
            </a:ext>
          </a:extLst>
        </p:cNvPr>
        <p:cNvGrpSpPr/>
        <p:nvPr/>
      </p:nvGrpSpPr>
      <p:grpSpPr>
        <a:xfrm>
          <a:off x="0" y="0"/>
          <a:ext cx="0" cy="0"/>
          <a:chOff x="0" y="0"/>
          <a:chExt cx="0" cy="0"/>
        </a:xfrm>
      </p:grpSpPr>
      <p:sp>
        <p:nvSpPr>
          <p:cNvPr id="11" name="Titolo 2">
            <a:extLst>
              <a:ext uri="{FF2B5EF4-FFF2-40B4-BE49-F238E27FC236}">
                <a16:creationId xmlns:a16="http://schemas.microsoft.com/office/drawing/2014/main" id="{945500F3-2A18-88F8-25CE-719EC7561E91}"/>
              </a:ext>
            </a:extLst>
          </p:cNvPr>
          <p:cNvSpPr>
            <a:spLocks noGrp="1"/>
          </p:cNvSpPr>
          <p:nvPr>
            <p:ph type="title"/>
          </p:nvPr>
        </p:nvSpPr>
        <p:spPr>
          <a:xfrm>
            <a:off x="545275" y="833695"/>
            <a:ext cx="11151425" cy="737359"/>
          </a:xfrm>
        </p:spPr>
        <p:txBody>
          <a:bodyPr>
            <a:normAutofit fontScale="90000"/>
          </a:bodyPr>
          <a:lstStyle/>
          <a:p>
            <a:r>
              <a:rPr lang="en-US" dirty="0">
                <a:latin typeface="Lora" pitchFamily="2" charset="0"/>
              </a:rPr>
              <a:t>Come </a:t>
            </a:r>
            <a:r>
              <a:rPr lang="en-US" dirty="0" err="1">
                <a:latin typeface="Lora" pitchFamily="2" charset="0"/>
              </a:rPr>
              <a:t>si</a:t>
            </a:r>
            <a:r>
              <a:rPr lang="en-US" dirty="0">
                <a:latin typeface="Lora" pitchFamily="2" charset="0"/>
              </a:rPr>
              <a:t> </a:t>
            </a:r>
            <a:r>
              <a:rPr lang="en-US" dirty="0" err="1">
                <a:latin typeface="Lora" pitchFamily="2" charset="0"/>
              </a:rPr>
              <a:t>dimensiona</a:t>
            </a:r>
            <a:r>
              <a:rPr lang="en-US" dirty="0">
                <a:latin typeface="Lora" pitchFamily="2" charset="0"/>
              </a:rPr>
              <a:t> un </a:t>
            </a:r>
            <a:r>
              <a:rPr lang="en-US" dirty="0" err="1">
                <a:latin typeface="Lora" pitchFamily="2" charset="0"/>
              </a:rPr>
              <a:t>impianto</a:t>
            </a:r>
            <a:r>
              <a:rPr lang="en-US" dirty="0">
                <a:latin typeface="Lora" pitchFamily="2" charset="0"/>
              </a:rPr>
              <a:t> di VMC</a:t>
            </a:r>
            <a:r>
              <a:rPr lang="it-IT" dirty="0">
                <a:latin typeface="Lora" pitchFamily="2" charset="0"/>
              </a:rPr>
              <a:t> ?</a:t>
            </a:r>
          </a:p>
        </p:txBody>
      </p:sp>
      <p:sp>
        <p:nvSpPr>
          <p:cNvPr id="13" name="Content Placeholder 3">
            <a:extLst>
              <a:ext uri="{FF2B5EF4-FFF2-40B4-BE49-F238E27FC236}">
                <a16:creationId xmlns:a16="http://schemas.microsoft.com/office/drawing/2014/main" id="{02261BD2-93D3-B97D-5286-18C14DE4C1D0}"/>
              </a:ext>
            </a:extLst>
          </p:cNvPr>
          <p:cNvSpPr txBox="1">
            <a:spLocks/>
          </p:cNvSpPr>
          <p:nvPr/>
        </p:nvSpPr>
        <p:spPr bwMode="auto">
          <a:xfrm>
            <a:off x="3603279" y="1945978"/>
            <a:ext cx="4571999" cy="61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r>
              <a:rPr kumimoji="0" lang="nl-NL" sz="2000" b="1" i="0" u="none" strike="noStrike" kern="1200" cap="none" spc="0" normalizeH="0" baseline="0" noProof="0" dirty="0">
                <a:ln>
                  <a:noFill/>
                </a:ln>
                <a:solidFill>
                  <a:srgbClr val="343750"/>
                </a:solidFill>
                <a:effectLst/>
                <a:uLnTx/>
                <a:uFillTx/>
                <a:latin typeface="Nunito" pitchFamily="2" charset="0"/>
                <a:ea typeface="+mn-ea"/>
                <a:cs typeface="+mn-cs"/>
              </a:rPr>
              <a:t>CHE REGOLE POSSIAMO SEGUIRE?</a:t>
            </a:r>
            <a:endParaRPr kumimoji="0" lang="nl-NL" sz="2000" b="1" i="0" u="none" strike="noStrike" kern="1200" cap="none" spc="0" normalizeH="0" baseline="0" noProof="0" dirty="0">
              <a:ln>
                <a:noFill/>
              </a:ln>
              <a:solidFill>
                <a:srgbClr val="FF7D5E"/>
              </a:solidFill>
              <a:effectLst/>
              <a:uLnTx/>
              <a:uFillTx/>
              <a:latin typeface="Nunito" pitchFamily="2" charset="0"/>
              <a:ea typeface="+mn-ea"/>
              <a:cs typeface="+mn-cs"/>
              <a:sym typeface="Wingdings" panose="05000000000000000000" pitchFamily="2" charset="2"/>
            </a:endParaRPr>
          </a:p>
          <a:p>
            <a:pPr marL="342900" marR="0" lvl="0" indent="-342900" algn="l" defTabSz="914400" rtl="0" eaLnBrk="1" fontAlgn="base" latinLnBrk="0" hangingPunct="1">
              <a:lnSpc>
                <a:spcPct val="90000"/>
              </a:lnSpc>
              <a:spcBef>
                <a:spcPts val="1000"/>
              </a:spcBef>
              <a:spcAft>
                <a:spcPct val="0"/>
              </a:spcAft>
              <a:buClr>
                <a:srgbClr val="343750"/>
              </a:buClr>
              <a:buSzTx/>
              <a:buFont typeface="Arial" panose="020B0604020202020204" pitchFamily="34" charset="0"/>
              <a:buChar char="•"/>
              <a:tabLst/>
              <a:defRPr/>
            </a:pPr>
            <a:endParaRPr kumimoji="0" lang="nl-NL" sz="2000" b="1" i="0" u="none" strike="noStrike" kern="1200" cap="none" spc="0" normalizeH="0" baseline="0" noProof="0" dirty="0">
              <a:ln>
                <a:noFill/>
              </a:ln>
              <a:solidFill>
                <a:srgbClr val="343750"/>
              </a:solidFill>
              <a:effectLst/>
              <a:uLnTx/>
              <a:uFillTx/>
              <a:latin typeface="Nunito" pitchFamily="2" charset="0"/>
              <a:ea typeface="+mn-ea"/>
              <a:cs typeface="+mn-cs"/>
            </a:endParaRPr>
          </a:p>
        </p:txBody>
      </p:sp>
      <p:cxnSp>
        <p:nvCxnSpPr>
          <p:cNvPr id="14" name="Connettore a gomito 3">
            <a:extLst>
              <a:ext uri="{FF2B5EF4-FFF2-40B4-BE49-F238E27FC236}">
                <a16:creationId xmlns:a16="http://schemas.microsoft.com/office/drawing/2014/main" id="{A80D01C6-167E-30A1-0259-B14256BFEDD8}"/>
              </a:ext>
            </a:extLst>
          </p:cNvPr>
          <p:cNvCxnSpPr>
            <a:cxnSpLocks/>
            <a:stCxn id="13" idx="2"/>
            <a:endCxn id="15" idx="0"/>
          </p:cNvCxnSpPr>
          <p:nvPr/>
        </p:nvCxnSpPr>
        <p:spPr>
          <a:xfrm rot="5400000">
            <a:off x="3715882" y="832352"/>
            <a:ext cx="441258" cy="3905536"/>
          </a:xfrm>
          <a:prstGeom prst="bentConnector3">
            <a:avLst>
              <a:gd name="adj1" fmla="val 50000"/>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Content Placeholder 3">
            <a:extLst>
              <a:ext uri="{FF2B5EF4-FFF2-40B4-BE49-F238E27FC236}">
                <a16:creationId xmlns:a16="http://schemas.microsoft.com/office/drawing/2014/main" id="{D37014BE-A61F-C0C9-63DD-4A2CE348A10C}"/>
              </a:ext>
            </a:extLst>
          </p:cNvPr>
          <p:cNvSpPr txBox="1">
            <a:spLocks/>
          </p:cNvSpPr>
          <p:nvPr/>
        </p:nvSpPr>
        <p:spPr bwMode="auto">
          <a:xfrm>
            <a:off x="545275" y="3005749"/>
            <a:ext cx="2876935" cy="61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r>
              <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rPr>
              <a:t>Dimensionamento a 0,5 vol/h</a:t>
            </a:r>
            <a:endParaRPr kumimoji="0" lang="nl-NL" sz="1600" b="1" i="0" u="none" strike="noStrike" kern="1200" cap="none" spc="0" normalizeH="0" baseline="0" noProof="0" dirty="0">
              <a:ln>
                <a:noFill/>
              </a:ln>
              <a:solidFill>
                <a:srgbClr val="FF7D5E"/>
              </a:solidFill>
              <a:effectLst/>
              <a:uLnTx/>
              <a:uFillTx/>
              <a:latin typeface="Nunito" pitchFamily="2" charset="0"/>
              <a:ea typeface="+mn-ea"/>
              <a:cs typeface="+mn-cs"/>
              <a:sym typeface="Wingdings" panose="05000000000000000000" pitchFamily="2" charset="2"/>
            </a:endParaRPr>
          </a:p>
          <a:p>
            <a:pPr marL="342900" marR="0" lvl="0" indent="-342900" algn="l" defTabSz="914400" rtl="0" eaLnBrk="1" fontAlgn="base" latinLnBrk="0" hangingPunct="1">
              <a:lnSpc>
                <a:spcPct val="90000"/>
              </a:lnSpc>
              <a:spcBef>
                <a:spcPts val="1000"/>
              </a:spcBef>
              <a:spcAft>
                <a:spcPct val="0"/>
              </a:spcAft>
              <a:buClr>
                <a:srgbClr val="343750"/>
              </a:buClr>
              <a:buSzTx/>
              <a:buFont typeface="Arial" panose="020B0604020202020204" pitchFamily="34" charset="0"/>
              <a:buChar char="•"/>
              <a:tabLst/>
              <a:defRPr/>
            </a:pPr>
            <a:endPar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endParaRPr>
          </a:p>
        </p:txBody>
      </p:sp>
      <p:cxnSp>
        <p:nvCxnSpPr>
          <p:cNvPr id="16" name="Connettore a gomito 10">
            <a:extLst>
              <a:ext uri="{FF2B5EF4-FFF2-40B4-BE49-F238E27FC236}">
                <a16:creationId xmlns:a16="http://schemas.microsoft.com/office/drawing/2014/main" id="{0087F4D2-DC39-76C8-F05B-E8F0062A32D7}"/>
              </a:ext>
            </a:extLst>
          </p:cNvPr>
          <p:cNvCxnSpPr>
            <a:cxnSpLocks/>
            <a:stCxn id="13" idx="2"/>
            <a:endCxn id="18" idx="0"/>
          </p:cNvCxnSpPr>
          <p:nvPr/>
        </p:nvCxnSpPr>
        <p:spPr>
          <a:xfrm rot="5400000">
            <a:off x="5668650" y="2785120"/>
            <a:ext cx="441258" cy="1"/>
          </a:xfrm>
          <a:prstGeom prst="bentConnector3">
            <a:avLst>
              <a:gd name="adj1" fmla="val 50000"/>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Content Placeholder 3">
            <a:extLst>
              <a:ext uri="{FF2B5EF4-FFF2-40B4-BE49-F238E27FC236}">
                <a16:creationId xmlns:a16="http://schemas.microsoft.com/office/drawing/2014/main" id="{1DFB27D1-F7DF-7EA8-D5A9-CFFD3B1894E2}"/>
              </a:ext>
            </a:extLst>
          </p:cNvPr>
          <p:cNvSpPr txBox="1">
            <a:spLocks/>
          </p:cNvSpPr>
          <p:nvPr/>
        </p:nvSpPr>
        <p:spPr bwMode="auto">
          <a:xfrm>
            <a:off x="4870008" y="3005749"/>
            <a:ext cx="2038540" cy="61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defPPr>
              <a:defRPr lang="es-MX"/>
            </a:defPPr>
            <a:lvl1pPr marL="0" indent="0" eaLnBrk="1" hangingPunct="1">
              <a:lnSpc>
                <a:spcPct val="200000"/>
              </a:lnSpc>
              <a:spcBef>
                <a:spcPts val="1000"/>
              </a:spcBef>
              <a:buClr>
                <a:schemeClr val="tx1"/>
              </a:buClr>
              <a:buFont typeface="Arial" panose="020B0604020202020204" pitchFamily="34" charset="0"/>
              <a:buNone/>
              <a:defRPr sz="1600" b="1" i="0">
                <a:latin typeface="+mn-lt"/>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marL="0" marR="0" lvl="0" indent="0" algn="ctr"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r>
              <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sym typeface="Wingdings" panose="05000000000000000000" pitchFamily="2" charset="2"/>
              </a:rPr>
              <a:t>UNI 10339 </a:t>
            </a:r>
          </a:p>
          <a:p>
            <a:pPr marL="0" marR="0" lvl="0" indent="0" algn="ctr"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endPar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endParaRPr>
          </a:p>
        </p:txBody>
      </p:sp>
      <p:cxnSp>
        <p:nvCxnSpPr>
          <p:cNvPr id="19" name="Connettore a gomito 22">
            <a:extLst>
              <a:ext uri="{FF2B5EF4-FFF2-40B4-BE49-F238E27FC236}">
                <a16:creationId xmlns:a16="http://schemas.microsoft.com/office/drawing/2014/main" id="{5AFD967A-D5A4-D89F-31E9-BC947FEC850C}"/>
              </a:ext>
            </a:extLst>
          </p:cNvPr>
          <p:cNvCxnSpPr>
            <a:cxnSpLocks/>
            <a:stCxn id="13" idx="2"/>
            <a:endCxn id="20" idx="0"/>
          </p:cNvCxnSpPr>
          <p:nvPr/>
        </p:nvCxnSpPr>
        <p:spPr>
          <a:xfrm rot="16200000" flipH="1">
            <a:off x="7769711" y="684058"/>
            <a:ext cx="441257" cy="4202121"/>
          </a:xfrm>
          <a:prstGeom prst="bentConnector3">
            <a:avLst>
              <a:gd name="adj1" fmla="val 50000"/>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0" name="Content Placeholder 3">
            <a:extLst>
              <a:ext uri="{FF2B5EF4-FFF2-40B4-BE49-F238E27FC236}">
                <a16:creationId xmlns:a16="http://schemas.microsoft.com/office/drawing/2014/main" id="{884F6D5A-661E-D909-36B6-BD8FE8A16523}"/>
              </a:ext>
            </a:extLst>
          </p:cNvPr>
          <p:cNvSpPr txBox="1">
            <a:spLocks/>
          </p:cNvSpPr>
          <p:nvPr/>
        </p:nvSpPr>
        <p:spPr bwMode="auto">
          <a:xfrm>
            <a:off x="8814106" y="3005748"/>
            <a:ext cx="2554587" cy="145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defPPr>
              <a:defRPr lang="es-MX"/>
            </a:defPPr>
            <a:lvl1pPr marL="0" indent="0" eaLnBrk="1" hangingPunct="1">
              <a:lnSpc>
                <a:spcPct val="200000"/>
              </a:lnSpc>
              <a:spcBef>
                <a:spcPts val="1000"/>
              </a:spcBef>
              <a:buClr>
                <a:schemeClr val="tx1"/>
              </a:buClr>
              <a:buFont typeface="Arial" panose="020B0604020202020204" pitchFamily="34" charset="0"/>
              <a:buNone/>
              <a:defRPr sz="1600" b="1" i="0">
                <a:latin typeface="+mn-lt"/>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marL="0" marR="0" lvl="0" indent="0" algn="ctr" defTabSz="914400" rtl="0" eaLnBrk="1" fontAlgn="base" latinLnBrk="0" hangingPunct="1">
              <a:lnSpc>
                <a:spcPct val="100000"/>
              </a:lnSpc>
              <a:spcBef>
                <a:spcPts val="1000"/>
              </a:spcBef>
              <a:spcAft>
                <a:spcPct val="0"/>
              </a:spcAft>
              <a:buClr>
                <a:srgbClr val="343750"/>
              </a:buClr>
              <a:buSzTx/>
              <a:buFont typeface="Arial" panose="020B0604020202020204" pitchFamily="34" charset="0"/>
              <a:buNone/>
              <a:tabLst/>
              <a:defRPr/>
            </a:pPr>
            <a:r>
              <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sym typeface="Wingdings" panose="05000000000000000000" pitchFamily="2" charset="2"/>
              </a:rPr>
              <a:t>UNI EN 16798-1</a:t>
            </a:r>
          </a:p>
          <a:p>
            <a:pPr marL="0" marR="0" lvl="0" indent="0" algn="ctr" defTabSz="914400" rtl="0" eaLnBrk="1" fontAlgn="base" latinLnBrk="0" hangingPunct="1">
              <a:lnSpc>
                <a:spcPct val="100000"/>
              </a:lnSpc>
              <a:spcBef>
                <a:spcPts val="1000"/>
              </a:spcBef>
              <a:spcAft>
                <a:spcPct val="0"/>
              </a:spcAft>
              <a:buClr>
                <a:srgbClr val="343750"/>
              </a:buClr>
              <a:buSzTx/>
              <a:buFont typeface="Arial" panose="020B0604020202020204" pitchFamily="34" charset="0"/>
              <a:buNone/>
              <a:tabLst/>
              <a:defRPr/>
            </a:pPr>
            <a:r>
              <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sym typeface="Wingdings" panose="05000000000000000000" pitchFamily="2" charset="2"/>
              </a:rPr>
              <a:t>UNI CEN/TR 16798-2</a:t>
            </a:r>
          </a:p>
          <a:p>
            <a:pPr marL="0" marR="0" lvl="0" indent="0" algn="ctr"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endPar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sym typeface="Wingdings" panose="05000000000000000000" pitchFamily="2" charset="2"/>
            </a:endParaRPr>
          </a:p>
          <a:p>
            <a:pPr marL="0" marR="0" lvl="0" indent="0" algn="ctr" defTabSz="914400" rtl="0" eaLnBrk="1" fontAlgn="base" latinLnBrk="0" hangingPunct="1">
              <a:lnSpc>
                <a:spcPct val="200000"/>
              </a:lnSpc>
              <a:spcBef>
                <a:spcPts val="1000"/>
              </a:spcBef>
              <a:spcAft>
                <a:spcPct val="0"/>
              </a:spcAft>
              <a:buClr>
                <a:srgbClr val="343750"/>
              </a:buClr>
              <a:buSzTx/>
              <a:buFont typeface="Arial" panose="020B0604020202020204" pitchFamily="34" charset="0"/>
              <a:buNone/>
              <a:tabLst/>
              <a:defRPr/>
            </a:pPr>
            <a:endParaRPr kumimoji="0" lang="nl-NL" sz="1600" b="1" i="0" u="none" strike="noStrike" kern="1200" cap="none" spc="0" normalizeH="0" baseline="0" noProof="0" dirty="0">
              <a:ln>
                <a:noFill/>
              </a:ln>
              <a:solidFill>
                <a:srgbClr val="343750"/>
              </a:solidFill>
              <a:effectLst/>
              <a:uLnTx/>
              <a:uFillTx/>
              <a:latin typeface="Nunito" pitchFamily="2" charset="0"/>
              <a:ea typeface="+mn-ea"/>
              <a:cs typeface="+mn-cs"/>
            </a:endParaRPr>
          </a:p>
        </p:txBody>
      </p:sp>
      <p:sp>
        <p:nvSpPr>
          <p:cNvPr id="21" name="Content Placeholder 3">
            <a:extLst>
              <a:ext uri="{FF2B5EF4-FFF2-40B4-BE49-F238E27FC236}">
                <a16:creationId xmlns:a16="http://schemas.microsoft.com/office/drawing/2014/main" id="{09B4ECDA-AA27-664A-90AE-96FDE645010E}"/>
              </a:ext>
            </a:extLst>
          </p:cNvPr>
          <p:cNvSpPr txBox="1">
            <a:spLocks/>
          </p:cNvSpPr>
          <p:nvPr/>
        </p:nvSpPr>
        <p:spPr bwMode="auto">
          <a:xfrm>
            <a:off x="8769790" y="3774850"/>
            <a:ext cx="2876935" cy="781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ts val="1000"/>
              </a:spcBef>
              <a:spcAft>
                <a:spcPct val="0"/>
              </a:spcAft>
              <a:buClr>
                <a:srgbClr val="343750"/>
              </a:buClr>
              <a:buSzTx/>
              <a:buFont typeface="Arial" panose="020B0604020202020204" pitchFamily="34" charset="0"/>
              <a:buNone/>
              <a:tabLst/>
              <a:defRPr/>
            </a:pPr>
            <a:r>
              <a:rPr kumimoji="0" lang="nl-NL" sz="1600" b="1" i="1" u="none" strike="noStrike" kern="1200" cap="none" spc="0" normalizeH="0" baseline="0" noProof="0" dirty="0">
                <a:ln>
                  <a:noFill/>
                </a:ln>
                <a:solidFill>
                  <a:srgbClr val="D33F3E"/>
                </a:solidFill>
                <a:effectLst>
                  <a:outerShdw blurRad="38100" dist="38100" dir="2700000" algn="tl">
                    <a:srgbClr val="000000">
                      <a:alpha val="43137"/>
                    </a:srgbClr>
                  </a:outerShdw>
                </a:effectLst>
                <a:uLnTx/>
                <a:uFillTx/>
                <a:latin typeface="Nunito" pitchFamily="2" charset="0"/>
                <a:ea typeface="+mn-ea"/>
                <a:cs typeface="+mn-cs"/>
                <a:sym typeface="Wingdings" panose="05000000000000000000" pitchFamily="2" charset="2"/>
              </a:rPr>
              <a:t>Allegato nazionale 16798-1_2019_NA_2025 entrato in vigore il 13 novembre 2025.</a:t>
            </a:r>
          </a:p>
          <a:p>
            <a:pPr marL="0" marR="0" lvl="0" indent="0" algn="l" defTabSz="914400" rtl="0" eaLnBrk="1" fontAlgn="base" latinLnBrk="0" hangingPunct="1">
              <a:lnSpc>
                <a:spcPct val="100000"/>
              </a:lnSpc>
              <a:spcBef>
                <a:spcPts val="1000"/>
              </a:spcBef>
              <a:spcAft>
                <a:spcPct val="0"/>
              </a:spcAft>
              <a:buClr>
                <a:srgbClr val="343750"/>
              </a:buClr>
              <a:buSzTx/>
              <a:buFont typeface="Arial" panose="020B0604020202020204" pitchFamily="34" charset="0"/>
              <a:buNone/>
              <a:tabLst/>
              <a:defRPr/>
            </a:pPr>
            <a:endParaRPr kumimoji="0" lang="nl-NL" sz="1600" b="1" i="1" u="none" strike="noStrike" kern="1200" cap="none" spc="0" normalizeH="0" baseline="0" noProof="0" dirty="0">
              <a:ln>
                <a:noFill/>
              </a:ln>
              <a:solidFill>
                <a:srgbClr val="D33F3E"/>
              </a:solidFill>
              <a:effectLst>
                <a:outerShdw blurRad="38100" dist="38100" dir="2700000" algn="tl">
                  <a:srgbClr val="000000">
                    <a:alpha val="43137"/>
                  </a:srgbClr>
                </a:outerShdw>
              </a:effectLst>
              <a:uLnTx/>
              <a:uFillTx/>
              <a:latin typeface="Nunito" pitchFamily="2" charset="0"/>
              <a:ea typeface="+mn-ea"/>
              <a:cs typeface="+mn-cs"/>
            </a:endParaRPr>
          </a:p>
        </p:txBody>
      </p:sp>
      <p:sp>
        <p:nvSpPr>
          <p:cNvPr id="22" name="Segnaposto testo 4">
            <a:extLst>
              <a:ext uri="{FF2B5EF4-FFF2-40B4-BE49-F238E27FC236}">
                <a16:creationId xmlns:a16="http://schemas.microsoft.com/office/drawing/2014/main" id="{7FF07709-22DA-0780-CE3E-4C4EAEB149F7}"/>
              </a:ext>
            </a:extLst>
          </p:cNvPr>
          <p:cNvSpPr txBox="1">
            <a:spLocks/>
          </p:cNvSpPr>
          <p:nvPr/>
        </p:nvSpPr>
        <p:spPr bwMode="auto">
          <a:xfrm>
            <a:off x="545275" y="438075"/>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kumimoji="0" lang="it-IT" sz="1200" b="1" i="0" u="none" strike="noStrike" kern="1200" cap="none" spc="0" normalizeH="0" baseline="0" noProof="0" dirty="0">
                <a:ln>
                  <a:noFill/>
                </a:ln>
                <a:solidFill>
                  <a:srgbClr val="FF7D5E"/>
                </a:solidFill>
                <a:effectLst/>
                <a:uLnTx/>
                <a:uFillTx/>
                <a:latin typeface="Nunito" pitchFamily="2" charset="77"/>
                <a:ea typeface="+mn-ea"/>
                <a:cs typeface="+mn-cs"/>
              </a:rPr>
              <a:t>Normativa</a:t>
            </a:r>
          </a:p>
        </p:txBody>
      </p:sp>
      <p:sp>
        <p:nvSpPr>
          <p:cNvPr id="23" name="Multiplication Sign 22">
            <a:extLst>
              <a:ext uri="{FF2B5EF4-FFF2-40B4-BE49-F238E27FC236}">
                <a16:creationId xmlns:a16="http://schemas.microsoft.com/office/drawing/2014/main" id="{D3FD04E1-C6F5-E892-52D6-B24B31D1F7DA}"/>
              </a:ext>
            </a:extLst>
          </p:cNvPr>
          <p:cNvSpPr/>
          <p:nvPr/>
        </p:nvSpPr>
        <p:spPr>
          <a:xfrm>
            <a:off x="3879601" y="2158886"/>
            <a:ext cx="3980883" cy="2538949"/>
          </a:xfrm>
          <a:prstGeom prst="mathMultiply">
            <a:avLst>
              <a:gd name="adj1" fmla="val 6973"/>
            </a:avLst>
          </a:prstGeom>
          <a:solidFill>
            <a:srgbClr val="C00000"/>
          </a:solidFill>
          <a:ln w="2346" cap="flat">
            <a:solidFill>
              <a:srgbClr val="C00000"/>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pitchFamily="2" charset="0"/>
              <a:ea typeface="+mn-ea"/>
              <a:cs typeface="+mn-cs"/>
            </a:endParaRPr>
          </a:p>
        </p:txBody>
      </p:sp>
      <p:sp>
        <p:nvSpPr>
          <p:cNvPr id="24" name="TextBox 23">
            <a:extLst>
              <a:ext uri="{FF2B5EF4-FFF2-40B4-BE49-F238E27FC236}">
                <a16:creationId xmlns:a16="http://schemas.microsoft.com/office/drawing/2014/main" id="{F57C127A-0E7B-0FD8-95D6-8A1DA11C4794}"/>
              </a:ext>
            </a:extLst>
          </p:cNvPr>
          <p:cNvSpPr txBox="1"/>
          <p:nvPr/>
        </p:nvSpPr>
        <p:spPr>
          <a:xfrm>
            <a:off x="4870008" y="4378108"/>
            <a:ext cx="2513103" cy="83099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1" i="0" u="none" strike="noStrike" kern="1200" cap="none" spc="0" normalizeH="0" baseline="0" noProof="0" dirty="0">
                <a:ln>
                  <a:noFill/>
                </a:ln>
                <a:solidFill>
                  <a:srgbClr val="D33F3E"/>
                </a:solidFill>
                <a:effectLst/>
                <a:uLnTx/>
                <a:uFillTx/>
                <a:latin typeface="Nunito" pitchFamily="2" charset="0"/>
                <a:ea typeface="+mn-ea"/>
                <a:cs typeface="Arial" pitchFamily="34" charset="0"/>
              </a:rPr>
              <a:t>Ritirata senza sostituzione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200" b="1" i="0" u="none" strike="noStrike" kern="1200" cap="none" spc="0" normalizeH="0" baseline="0" noProof="0" dirty="0">
                <a:ln>
                  <a:noFill/>
                </a:ln>
                <a:solidFill>
                  <a:srgbClr val="262626"/>
                </a:solidFill>
                <a:effectLst/>
                <a:uLnTx/>
                <a:uFillTx/>
                <a:latin typeface="Nunito" pitchFamily="2" charset="0"/>
                <a:ea typeface="+mn-ea"/>
                <a:cs typeface="Arial" pitchFamily="34" charset="0"/>
              </a:rPr>
              <a:t>Data ritiro: 4 luglio 2024</a:t>
            </a:r>
            <a:endParaRPr kumimoji="0" lang="it-IT" sz="1200" b="1" i="0" u="none" strike="noStrike" kern="1200" cap="none" spc="0" normalizeH="0" baseline="0" noProof="0" dirty="0">
              <a:ln>
                <a:noFill/>
              </a:ln>
              <a:solidFill>
                <a:srgbClr val="343750"/>
              </a:solidFill>
              <a:effectLst/>
              <a:uLnTx/>
              <a:uFillTx/>
              <a:latin typeface="Nunito" pitchFamily="2" charset="0"/>
              <a:ea typeface="+mn-ea"/>
              <a:cs typeface="+mn-cs"/>
            </a:endParaRPr>
          </a:p>
        </p:txBody>
      </p:sp>
    </p:spTree>
    <p:extLst>
      <p:ext uri="{BB962C8B-B14F-4D97-AF65-F5344CB8AC3E}">
        <p14:creationId xmlns:p14="http://schemas.microsoft.com/office/powerpoint/2010/main" val="400148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E10E6-EB35-3E34-62B2-11C1E68852BE}"/>
            </a:ext>
          </a:extLst>
        </p:cNvPr>
        <p:cNvGrpSpPr/>
        <p:nvPr/>
      </p:nvGrpSpPr>
      <p:grpSpPr>
        <a:xfrm>
          <a:off x="0" y="0"/>
          <a:ext cx="0" cy="0"/>
          <a:chOff x="0" y="0"/>
          <a:chExt cx="0" cy="0"/>
        </a:xfrm>
      </p:grpSpPr>
      <p:sp>
        <p:nvSpPr>
          <p:cNvPr id="3" name="Titolo 2">
            <a:extLst>
              <a:ext uri="{FF2B5EF4-FFF2-40B4-BE49-F238E27FC236}">
                <a16:creationId xmlns:a16="http://schemas.microsoft.com/office/drawing/2014/main" id="{BF9F7F07-49AA-7DF3-6A6A-9A5EAA0EE9CF}"/>
              </a:ext>
            </a:extLst>
          </p:cNvPr>
          <p:cNvSpPr>
            <a:spLocks noGrp="1"/>
          </p:cNvSpPr>
          <p:nvPr>
            <p:ph type="title"/>
          </p:nvPr>
        </p:nvSpPr>
        <p:spPr>
          <a:xfrm>
            <a:off x="545275" y="833695"/>
            <a:ext cx="11151425" cy="737359"/>
          </a:xfrm>
        </p:spPr>
        <p:txBody>
          <a:bodyPr/>
          <a:lstStyle/>
          <a:p>
            <a:r>
              <a:rPr lang="it-IT" dirty="0">
                <a:latin typeface="Lora" pitchFamily="2" charset="0"/>
              </a:rPr>
              <a:t>Allegato nazionale</a:t>
            </a:r>
          </a:p>
        </p:txBody>
      </p:sp>
      <p:sp>
        <p:nvSpPr>
          <p:cNvPr id="4" name="Segnaposto testo 4">
            <a:extLst>
              <a:ext uri="{FF2B5EF4-FFF2-40B4-BE49-F238E27FC236}">
                <a16:creationId xmlns:a16="http://schemas.microsoft.com/office/drawing/2014/main" id="{662F424C-4303-A94F-61E8-588B41CD7EB2}"/>
              </a:ext>
            </a:extLst>
          </p:cNvPr>
          <p:cNvSpPr txBox="1">
            <a:spLocks/>
          </p:cNvSpPr>
          <p:nvPr/>
        </p:nvSpPr>
        <p:spPr bwMode="auto">
          <a:xfrm>
            <a:off x="545275" y="438075"/>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kumimoji="0" lang="it-IT" sz="1200" b="1" i="0" u="none" strike="noStrike" kern="1200" cap="none" spc="0" normalizeH="0" baseline="0" noProof="0" dirty="0">
                <a:ln>
                  <a:noFill/>
                </a:ln>
                <a:solidFill>
                  <a:srgbClr val="FF7D5E"/>
                </a:solidFill>
                <a:effectLst/>
                <a:uLnTx/>
                <a:uFillTx/>
                <a:latin typeface="Nunito" pitchFamily="2" charset="77"/>
                <a:ea typeface="+mn-ea"/>
                <a:cs typeface="+mn-cs"/>
              </a:rPr>
              <a:t>Normativa</a:t>
            </a:r>
          </a:p>
        </p:txBody>
      </p:sp>
      <p:pic>
        <p:nvPicPr>
          <p:cNvPr id="5" name="Picture 4">
            <a:extLst>
              <a:ext uri="{FF2B5EF4-FFF2-40B4-BE49-F238E27FC236}">
                <a16:creationId xmlns:a16="http://schemas.microsoft.com/office/drawing/2014/main" id="{C09C0304-3BAF-060F-36F7-EDBDAD5D578F}"/>
              </a:ext>
            </a:extLst>
          </p:cNvPr>
          <p:cNvPicPr>
            <a:picLocks noChangeAspect="1"/>
          </p:cNvPicPr>
          <p:nvPr/>
        </p:nvPicPr>
        <p:blipFill>
          <a:blip r:embed="rId2"/>
          <a:stretch>
            <a:fillRect/>
          </a:stretch>
        </p:blipFill>
        <p:spPr>
          <a:xfrm>
            <a:off x="1585595" y="1571054"/>
            <a:ext cx="8185833" cy="1287252"/>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6A9159D0-FD0E-C32B-224A-333619E9C4AC}"/>
              </a:ext>
            </a:extLst>
          </p:cNvPr>
          <p:cNvPicPr>
            <a:picLocks noChangeAspect="1"/>
          </p:cNvPicPr>
          <p:nvPr/>
        </p:nvPicPr>
        <p:blipFill>
          <a:blip r:embed="rId3"/>
          <a:stretch>
            <a:fillRect/>
          </a:stretch>
        </p:blipFill>
        <p:spPr>
          <a:xfrm>
            <a:off x="1585595" y="3595665"/>
            <a:ext cx="8185833" cy="703212"/>
          </a:xfrm>
          <a:prstGeom prst="rect">
            <a:avLst/>
          </a:prstGeom>
          <a:ln>
            <a:noFill/>
          </a:ln>
          <a:effectLst>
            <a:outerShdw blurRad="292100" dist="139700" dir="2700000" algn="tl" rotWithShape="0">
              <a:srgbClr val="333333">
                <a:alpha val="65000"/>
              </a:srgbClr>
            </a:outerShdw>
          </a:effectLst>
        </p:spPr>
      </p:pic>
      <p:sp>
        <p:nvSpPr>
          <p:cNvPr id="7" name="Arrow: Up 6">
            <a:extLst>
              <a:ext uri="{FF2B5EF4-FFF2-40B4-BE49-F238E27FC236}">
                <a16:creationId xmlns:a16="http://schemas.microsoft.com/office/drawing/2014/main" id="{1F8831BC-3436-B574-E691-D6FA48AF5B0D}"/>
              </a:ext>
            </a:extLst>
          </p:cNvPr>
          <p:cNvSpPr/>
          <p:nvPr/>
        </p:nvSpPr>
        <p:spPr>
          <a:xfrm>
            <a:off x="6495691" y="2743200"/>
            <a:ext cx="586596" cy="612475"/>
          </a:xfrm>
          <a:prstGeom prst="upArrow">
            <a:avLst/>
          </a:prstGeom>
          <a:solidFill>
            <a:schemeClr val="accent1"/>
          </a:solidFill>
          <a:ln w="2346"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Calibri" panose="020F0502020204030204" pitchFamily="34" charset="0"/>
              <a:ea typeface="+mn-ea"/>
              <a:cs typeface="+mn-cs"/>
            </a:endParaRPr>
          </a:p>
        </p:txBody>
      </p:sp>
      <p:sp>
        <p:nvSpPr>
          <p:cNvPr id="8" name="Arrow: Up 7">
            <a:extLst>
              <a:ext uri="{FF2B5EF4-FFF2-40B4-BE49-F238E27FC236}">
                <a16:creationId xmlns:a16="http://schemas.microsoft.com/office/drawing/2014/main" id="{A2A4C3FB-A08B-A593-794D-8371B53E3072}"/>
              </a:ext>
            </a:extLst>
          </p:cNvPr>
          <p:cNvSpPr/>
          <p:nvPr/>
        </p:nvSpPr>
        <p:spPr>
          <a:xfrm>
            <a:off x="7424468" y="4163683"/>
            <a:ext cx="586596" cy="612475"/>
          </a:xfrm>
          <a:prstGeom prst="upArrow">
            <a:avLst/>
          </a:prstGeom>
          <a:solidFill>
            <a:schemeClr val="accent1"/>
          </a:solidFill>
          <a:ln w="2346"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718330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3042AB5-397A-815F-E142-1D91E00C1F0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180598B8-51AF-2882-1970-C0492D819C88}"/>
              </a:ext>
            </a:extLst>
          </p:cNvPr>
          <p:cNvSpPr>
            <a:spLocks noGrp="1" noChangeArrowheads="1"/>
          </p:cNvSpPr>
          <p:nvPr>
            <p:ph type="title"/>
          </p:nvPr>
        </p:nvSpPr>
        <p:spPr/>
        <p:txBody>
          <a:bodyPr/>
          <a:lstStyle/>
          <a:p>
            <a:r>
              <a:rPr lang="it-IT" dirty="0">
                <a:solidFill>
                  <a:schemeClr val="tx1"/>
                </a:solidFill>
              </a:rPr>
              <a:t>Note generali per edifici non residenziali</a:t>
            </a:r>
          </a:p>
        </p:txBody>
      </p:sp>
      <p:sp>
        <p:nvSpPr>
          <p:cNvPr id="3" name="Text Placeholder 2">
            <a:extLst>
              <a:ext uri="{FF2B5EF4-FFF2-40B4-BE49-F238E27FC236}">
                <a16:creationId xmlns:a16="http://schemas.microsoft.com/office/drawing/2014/main" id="{B8FD27B7-DB6C-4AA6-2586-28F0A50C4B21}"/>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
        <p:nvSpPr>
          <p:cNvPr id="7" name="TextBox 6">
            <a:extLst>
              <a:ext uri="{FF2B5EF4-FFF2-40B4-BE49-F238E27FC236}">
                <a16:creationId xmlns:a16="http://schemas.microsoft.com/office/drawing/2014/main" id="{D913F9AB-1AB4-6C81-27BE-11A2F5ECB632}"/>
              </a:ext>
            </a:extLst>
          </p:cNvPr>
          <p:cNvSpPr txBox="1"/>
          <p:nvPr/>
        </p:nvSpPr>
        <p:spPr>
          <a:xfrm>
            <a:off x="291200" y="2117120"/>
            <a:ext cx="672587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414041"/>
              </a:solidFill>
              <a:effectLst/>
              <a:uLnTx/>
              <a:uFillTx/>
              <a:latin typeface="Nunito"/>
              <a:ea typeface="+mn-ea"/>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it-IT" sz="2000" b="0" i="0" u="none" strike="noStrike" kern="1200" cap="none" spc="0" normalizeH="0" baseline="0" noProof="0" dirty="0">
                <a:ln>
                  <a:noFill/>
                </a:ln>
                <a:solidFill>
                  <a:srgbClr val="343750"/>
                </a:solidFill>
                <a:effectLst/>
                <a:uLnTx/>
                <a:uFillTx/>
                <a:latin typeface="Nunito"/>
                <a:ea typeface="+mn-ea"/>
                <a:cs typeface="+mn-cs"/>
              </a:rPr>
              <a:t>Metodo 1: Metodo basato sulla qualità dell'aria percepita</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it-IT" sz="2000" b="0" i="0" u="none" strike="noStrike" kern="1200" cap="none" spc="0" normalizeH="0" baseline="0" noProof="0" dirty="0">
                <a:ln>
                  <a:noFill/>
                </a:ln>
                <a:solidFill>
                  <a:srgbClr val="343750"/>
                </a:solidFill>
                <a:effectLst/>
                <a:uLnTx/>
                <a:uFillTx/>
                <a:latin typeface="Nunito"/>
                <a:ea typeface="+mn-ea"/>
                <a:cs typeface="+mn-cs"/>
              </a:rPr>
              <a:t>Metodo 2: Metodo che utilizza valori limite per la concentrazione degli inquinanti</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414041"/>
              </a:solidFill>
              <a:effectLst/>
              <a:uLnTx/>
              <a:uFillTx/>
              <a:latin typeface="Nunito"/>
              <a:ea typeface="+mn-ea"/>
              <a:cs typeface="+mn-cs"/>
            </a:endParaRPr>
          </a:p>
        </p:txBody>
      </p:sp>
      <p:pic>
        <p:nvPicPr>
          <p:cNvPr id="8" name="Picture 7">
            <a:extLst>
              <a:ext uri="{FF2B5EF4-FFF2-40B4-BE49-F238E27FC236}">
                <a16:creationId xmlns:a16="http://schemas.microsoft.com/office/drawing/2014/main" id="{D50F8BF8-ED80-17C1-301F-565C4BD8018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458387" y="2137539"/>
            <a:ext cx="3912573" cy="1649457"/>
          </a:xfrm>
          <a:prstGeom prst="rect">
            <a:avLst/>
          </a:prstGeom>
        </p:spPr>
      </p:pic>
    </p:spTree>
    <p:custDataLst>
      <p:custData r:id="rId1"/>
      <p:custData r:id="rId2"/>
      <p:tags r:id="rId3"/>
    </p:custDataLst>
    <p:extLst>
      <p:ext uri="{BB962C8B-B14F-4D97-AF65-F5344CB8AC3E}">
        <p14:creationId xmlns:p14="http://schemas.microsoft.com/office/powerpoint/2010/main" val="3423216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7FC7171-033A-A864-43FB-B18899C4CBEF}"/>
              </a:ext>
            </a:extLst>
          </p:cNvPr>
          <p:cNvSpPr>
            <a:spLocks noGrp="1"/>
          </p:cNvSpPr>
          <p:nvPr>
            <p:ph idx="1"/>
          </p:nvPr>
        </p:nvSpPr>
        <p:spPr>
          <a:xfrm>
            <a:off x="545275" y="1840676"/>
            <a:ext cx="10989587" cy="566964"/>
          </a:xfrm>
        </p:spPr>
        <p:txBody>
          <a:bodyPr/>
          <a:lstStyle/>
          <a:p>
            <a:r>
              <a:rPr lang="it-IT" sz="1800" b="0" dirty="0">
                <a:solidFill>
                  <a:schemeClr val="tx2"/>
                </a:solidFill>
                <a:latin typeface="Nunito Light" pitchFamily="2" charset="77"/>
              </a:rPr>
              <a:t>I livelli di qualità dell'aria percepita sono definiti di default per le persone non adattate negli edifici non residenziali e per le persone adattate negli edifici residenziali.</a:t>
            </a:r>
            <a:endParaRPr lang="en-US" sz="1800" b="0" dirty="0">
              <a:solidFill>
                <a:schemeClr val="tx2"/>
              </a:solidFill>
              <a:latin typeface="Nunito" pitchFamily="2" charset="77"/>
            </a:endParaRPr>
          </a:p>
        </p:txBody>
      </p:sp>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it-IT" dirty="0">
                <a:solidFill>
                  <a:schemeClr val="tx1"/>
                </a:solidFill>
              </a:rPr>
              <a:t>Metodo 1: Metodo basato sulla qualità dell'aria percepita</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47EC8168-9D25-1675-C387-2F3C75DBDD10}"/>
                  </a:ext>
                </a:extLst>
              </p:cNvPr>
              <p:cNvSpPr txBox="1"/>
              <p:nvPr/>
            </p:nvSpPr>
            <p:spPr>
              <a:xfrm>
                <a:off x="5000636" y="3086459"/>
                <a:ext cx="2190728" cy="301814"/>
              </a:xfrm>
              <a:prstGeom prst="rect">
                <a:avLst/>
              </a:prstGeom>
              <a:noFill/>
            </p:spPr>
            <p:txBody>
              <a:bodyPr wrap="none" lIns="0" tIns="0"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𝑡𝑜𝑡</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𝑛</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𝑝</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𝐴</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𝑅</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𝐵</m:t>
                          </m:r>
                        </m:sub>
                      </m:sSub>
                    </m:oMath>
                  </m:oMathPara>
                </a14:m>
                <a:endParaRPr kumimoji="0" lang="it-IT" sz="1800" b="0" i="0" u="none" strike="noStrike" kern="1200" cap="none" spc="0" normalizeH="0" baseline="0" noProof="0" dirty="0">
                  <a:ln>
                    <a:noFill/>
                  </a:ln>
                  <a:solidFill>
                    <a:srgbClr val="343750"/>
                  </a:solidFill>
                  <a:effectLst/>
                  <a:uLnTx/>
                  <a:uFillTx/>
                  <a:latin typeface="Lora"/>
                  <a:ea typeface="+mn-ea"/>
                  <a:cs typeface="+mn-cs"/>
                </a:endParaRPr>
              </a:p>
            </p:txBody>
          </p:sp>
        </mc:Choice>
        <mc:Fallback xmlns="">
          <p:sp>
            <p:nvSpPr>
              <p:cNvPr id="4" name="TextBox 3">
                <a:extLst>
                  <a:ext uri="{FF2B5EF4-FFF2-40B4-BE49-F238E27FC236}">
                    <a16:creationId xmlns:a16="http://schemas.microsoft.com/office/drawing/2014/main" id="{47EC8168-9D25-1675-C387-2F3C75DBDD10}"/>
                  </a:ext>
                </a:extLst>
              </p:cNvPr>
              <p:cNvSpPr txBox="1">
                <a:spLocks noRot="1" noChangeAspect="1" noMove="1" noResize="1" noEditPoints="1" noAdjustHandles="1" noChangeArrowheads="1" noChangeShapeType="1" noTextEdit="1"/>
              </p:cNvSpPr>
              <p:nvPr/>
            </p:nvSpPr>
            <p:spPr>
              <a:xfrm>
                <a:off x="5000636" y="3086459"/>
                <a:ext cx="2190728" cy="301814"/>
              </a:xfrm>
              <a:prstGeom prst="rect">
                <a:avLst/>
              </a:prstGeom>
              <a:blipFill>
                <a:blip r:embed="rId5"/>
                <a:stretch>
                  <a:fillRect l="-1944" b="-20000"/>
                </a:stretch>
              </a:blipFill>
            </p:spPr>
            <p:txBody>
              <a:bodyPr/>
              <a:lstStyle/>
              <a:p>
                <a:r>
                  <a:rPr lang="it-IT">
                    <a:noFill/>
                  </a:rPr>
                  <a:t> </a:t>
                </a:r>
              </a:p>
            </p:txBody>
          </p:sp>
        </mc:Fallback>
      </mc:AlternateContent>
      <p:sp>
        <p:nvSpPr>
          <p:cNvPr id="5" name="Content Placeholder 1">
            <a:extLst>
              <a:ext uri="{FF2B5EF4-FFF2-40B4-BE49-F238E27FC236}">
                <a16:creationId xmlns:a16="http://schemas.microsoft.com/office/drawing/2014/main" id="{2FEDE1DA-3724-7FF1-A596-9A074680CC0A}"/>
              </a:ext>
            </a:extLst>
          </p:cNvPr>
          <p:cNvSpPr txBox="1">
            <a:spLocks/>
          </p:cNvSpPr>
          <p:nvPr/>
        </p:nvSpPr>
        <p:spPr bwMode="auto">
          <a:xfrm>
            <a:off x="4815272" y="4067092"/>
            <a:ext cx="3280104" cy="187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2000" b="0" i="0" kern="1200">
                <a:solidFill>
                  <a:schemeClr val="bg1"/>
                </a:solidFill>
                <a:latin typeface="+mn-lt"/>
                <a:ea typeface="+mn-ea"/>
                <a:cs typeface="+mn-cs"/>
              </a:defRPr>
            </a:lvl1pPr>
            <a:lvl2pPr marL="236538" indent="0" algn="l" rtl="0" eaLnBrk="1" fontAlgn="base" hangingPunct="1">
              <a:lnSpc>
                <a:spcPct val="90000"/>
              </a:lnSpc>
              <a:spcBef>
                <a:spcPts val="500"/>
              </a:spcBef>
              <a:spcAft>
                <a:spcPct val="0"/>
              </a:spcAft>
              <a:buClr>
                <a:schemeClr val="accent5"/>
              </a:buClr>
              <a:buFont typeface="Arial" panose="020B0604020202020204" pitchFamily="34" charset="0"/>
              <a:buNone/>
              <a:tabLst/>
              <a:defRPr sz="2000" kern="1200">
                <a:solidFill>
                  <a:schemeClr val="bg1"/>
                </a:solidFill>
                <a:latin typeface="Nunito" pitchFamily="2" charset="77"/>
                <a:ea typeface="+mn-ea"/>
                <a:cs typeface="+mn-cs"/>
              </a:defRPr>
            </a:lvl2pPr>
            <a:lvl3pPr marL="11113" indent="0" algn="l" rtl="0" eaLnBrk="1" fontAlgn="base" hangingPunct="1">
              <a:lnSpc>
                <a:spcPct val="90000"/>
              </a:lnSpc>
              <a:spcBef>
                <a:spcPts val="500"/>
              </a:spcBef>
              <a:spcAft>
                <a:spcPct val="0"/>
              </a:spcAft>
              <a:buClr>
                <a:schemeClr val="accent1"/>
              </a:buClr>
              <a:buFont typeface="Arial" panose="020B0604020202020204" pitchFamily="34" charset="0"/>
              <a:buNone/>
              <a:tabLst/>
              <a:defRPr sz="1800" kern="1200">
                <a:solidFill>
                  <a:schemeClr val="bg1"/>
                </a:solidFill>
                <a:latin typeface="+mn-lt"/>
                <a:ea typeface="+mn-ea"/>
                <a:cs typeface="+mn-cs"/>
              </a:defRPr>
            </a:lvl3pPr>
            <a:lvl4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bg1"/>
                </a:solidFill>
                <a:latin typeface="Nunito" pitchFamily="2" charset="77"/>
                <a:ea typeface="+mn-ea"/>
                <a:cs typeface="+mn-cs"/>
              </a:defRPr>
            </a:lvl4pPr>
            <a:lvl5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bg1"/>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q</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tot</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portata d’aria totale</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n: numero di persone</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q</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p</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portata d’aria per persona</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A</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R</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superficie</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q</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B</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portata d’aria per superficie </a:t>
            </a:r>
            <a:endParaRPr kumimoji="0" lang="en-US" sz="1800" b="0" i="0" u="none" strike="noStrike" kern="1200" cap="none" spc="0" normalizeH="0" baseline="0" noProof="0" dirty="0">
              <a:ln>
                <a:noFill/>
              </a:ln>
              <a:solidFill>
                <a:srgbClr val="414041"/>
              </a:solidFill>
              <a:effectLst/>
              <a:uLnTx/>
              <a:uFillTx/>
              <a:latin typeface="Nunito" pitchFamily="2" charset="77"/>
              <a:ea typeface="+mn-ea"/>
              <a:cs typeface="+mn-cs"/>
            </a:endParaRPr>
          </a:p>
        </p:txBody>
      </p:sp>
      <p:sp>
        <p:nvSpPr>
          <p:cNvPr id="6" name="Left Brace 5">
            <a:extLst>
              <a:ext uri="{FF2B5EF4-FFF2-40B4-BE49-F238E27FC236}">
                <a16:creationId xmlns:a16="http://schemas.microsoft.com/office/drawing/2014/main" id="{93ACC9CF-08C7-5215-7F59-C8FC00800F93}"/>
              </a:ext>
            </a:extLst>
          </p:cNvPr>
          <p:cNvSpPr/>
          <p:nvPr/>
        </p:nvSpPr>
        <p:spPr>
          <a:xfrm rot="5400000">
            <a:off x="5828651" y="2760483"/>
            <a:ext cx="204730" cy="58722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7" name="Rectangle 6">
            <a:extLst>
              <a:ext uri="{FF2B5EF4-FFF2-40B4-BE49-F238E27FC236}">
                <a16:creationId xmlns:a16="http://schemas.microsoft.com/office/drawing/2014/main" id="{C3811874-2783-F0CD-54D7-E3F234233528}"/>
              </a:ext>
            </a:extLst>
          </p:cNvPr>
          <p:cNvSpPr/>
          <p:nvPr/>
        </p:nvSpPr>
        <p:spPr>
          <a:xfrm>
            <a:off x="5475513" y="2685651"/>
            <a:ext cx="868261"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persone</a:t>
            </a:r>
          </a:p>
        </p:txBody>
      </p:sp>
      <p:sp>
        <p:nvSpPr>
          <p:cNvPr id="8" name="Left Brace 7">
            <a:extLst>
              <a:ext uri="{FF2B5EF4-FFF2-40B4-BE49-F238E27FC236}">
                <a16:creationId xmlns:a16="http://schemas.microsoft.com/office/drawing/2014/main" id="{D38EF2AC-9859-9ED5-E9C6-64B14CE38B42}"/>
              </a:ext>
            </a:extLst>
          </p:cNvPr>
          <p:cNvSpPr/>
          <p:nvPr/>
        </p:nvSpPr>
        <p:spPr>
          <a:xfrm rot="16200000">
            <a:off x="6735463" y="3128446"/>
            <a:ext cx="204730" cy="70707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9" name="Rectangle 8">
            <a:extLst>
              <a:ext uri="{FF2B5EF4-FFF2-40B4-BE49-F238E27FC236}">
                <a16:creationId xmlns:a16="http://schemas.microsoft.com/office/drawing/2014/main" id="{66D0EBE3-703D-693C-C1CF-CABCFFE677F9}"/>
              </a:ext>
            </a:extLst>
          </p:cNvPr>
          <p:cNvSpPr/>
          <p:nvPr/>
        </p:nvSpPr>
        <p:spPr>
          <a:xfrm>
            <a:off x="6343773" y="3644349"/>
            <a:ext cx="1045464"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edificio</a:t>
            </a:r>
          </a:p>
        </p:txBody>
      </p:sp>
      <p:sp>
        <p:nvSpPr>
          <p:cNvPr id="11" name="Text Placeholder 2">
            <a:extLst>
              <a:ext uri="{FF2B5EF4-FFF2-40B4-BE49-F238E27FC236}">
                <a16:creationId xmlns:a16="http://schemas.microsoft.com/office/drawing/2014/main" id="{6A420EBC-F46D-C89E-9488-9452913753D7}"/>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Tree>
    <p:custDataLst>
      <p:custData r:id="rId1"/>
      <p:custData r:id="rId2"/>
      <p:tags r:id="rId3"/>
    </p:custDataLst>
    <p:extLst>
      <p:ext uri="{BB962C8B-B14F-4D97-AF65-F5344CB8AC3E}">
        <p14:creationId xmlns:p14="http://schemas.microsoft.com/office/powerpoint/2010/main" val="3054534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7FC7171-033A-A864-43FB-B18899C4CBEF}"/>
              </a:ext>
            </a:extLst>
          </p:cNvPr>
          <p:cNvSpPr>
            <a:spLocks noGrp="1"/>
          </p:cNvSpPr>
          <p:nvPr>
            <p:ph idx="1"/>
          </p:nvPr>
        </p:nvSpPr>
        <p:spPr>
          <a:xfrm>
            <a:off x="545275" y="1840676"/>
            <a:ext cx="10989587" cy="1808298"/>
          </a:xfrm>
        </p:spPr>
        <p:txBody>
          <a:bodyPr/>
          <a:lstStyle/>
          <a:p>
            <a:pPr marL="285750" indent="-285750">
              <a:lnSpc>
                <a:spcPct val="100000"/>
              </a:lnSpc>
              <a:buClr>
                <a:schemeClr val="tx2"/>
              </a:buClr>
              <a:buFont typeface="Arial" panose="020B0604020202020204" pitchFamily="34" charset="0"/>
              <a:buChar char="•"/>
            </a:pPr>
            <a:r>
              <a:rPr lang="it-IT" dirty="0">
                <a:solidFill>
                  <a:schemeClr val="tx2"/>
                </a:solidFill>
                <a:latin typeface="Nunito Light" pitchFamily="2" charset="77"/>
              </a:rPr>
              <a:t>Durante il periodo di occupazione, la portata d’aria ad personam non deve essere mai minore ai </a:t>
            </a:r>
            <a:r>
              <a:rPr lang="it-IT" b="1" dirty="0">
                <a:solidFill>
                  <a:schemeClr val="tx2"/>
                </a:solidFill>
                <a:latin typeface="Nunito Light" pitchFamily="2" charset="77"/>
              </a:rPr>
              <a:t>4 l/s (14,4 m</a:t>
            </a:r>
            <a:r>
              <a:rPr lang="it-IT" b="1" baseline="30000" dirty="0">
                <a:solidFill>
                  <a:schemeClr val="tx2"/>
                </a:solidFill>
                <a:latin typeface="Nunito Light" pitchFamily="2" charset="77"/>
              </a:rPr>
              <a:t>3</a:t>
            </a:r>
            <a:r>
              <a:rPr lang="it-IT" b="1" dirty="0">
                <a:solidFill>
                  <a:schemeClr val="tx2"/>
                </a:solidFill>
                <a:latin typeface="Nunito Light" pitchFamily="2" charset="77"/>
              </a:rPr>
              <a:t>/h)</a:t>
            </a:r>
            <a:r>
              <a:rPr lang="it-IT" dirty="0">
                <a:solidFill>
                  <a:schemeClr val="tx2"/>
                </a:solidFill>
                <a:latin typeface="Nunito Light" pitchFamily="2" charset="77"/>
              </a:rPr>
              <a:t>.</a:t>
            </a:r>
          </a:p>
          <a:p>
            <a:pPr marL="285750" indent="-285750">
              <a:lnSpc>
                <a:spcPct val="100000"/>
              </a:lnSpc>
              <a:buClr>
                <a:schemeClr val="tx2"/>
              </a:buClr>
              <a:buFont typeface="Arial" panose="020B0604020202020204" pitchFamily="34" charset="0"/>
              <a:buChar char="•"/>
            </a:pPr>
            <a:r>
              <a:rPr lang="it-IT" dirty="0">
                <a:latin typeface="Nunito Light" pitchFamily="2" charset="77"/>
              </a:rPr>
              <a:t>Di default un edificio è da classificarsi come </a:t>
            </a:r>
            <a:r>
              <a:rPr lang="it-IT" b="1" dirty="0">
                <a:latin typeface="Nunito Light" pitchFamily="2" charset="77"/>
              </a:rPr>
              <a:t>low-polluting building</a:t>
            </a:r>
            <a:r>
              <a:rPr lang="it-IT" dirty="0">
                <a:latin typeface="Nunito Light" pitchFamily="2" charset="77"/>
              </a:rPr>
              <a:t>. Per determinare qual è lo status di un edificio ci sono delle linee guida.</a:t>
            </a:r>
            <a:endParaRPr lang="it-IT" dirty="0">
              <a:solidFill>
                <a:schemeClr val="tx2"/>
              </a:solidFill>
              <a:latin typeface="Nunito Light" pitchFamily="2" charset="77"/>
            </a:endParaRPr>
          </a:p>
        </p:txBody>
      </p:sp>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it-IT">
                <a:solidFill>
                  <a:schemeClr val="tx1"/>
                </a:solidFill>
              </a:rPr>
              <a:t>Note generali per edifici non residenziali</a:t>
            </a:r>
            <a:endParaRPr lang="it-IT" dirty="0">
              <a:solidFill>
                <a:schemeClr val="tx1"/>
              </a:solidFill>
            </a:endParaRPr>
          </a:p>
        </p:txBody>
      </p:sp>
      <p:pic>
        <p:nvPicPr>
          <p:cNvPr id="11" name="Picture 10">
            <a:extLst>
              <a:ext uri="{FF2B5EF4-FFF2-40B4-BE49-F238E27FC236}">
                <a16:creationId xmlns:a16="http://schemas.microsoft.com/office/drawing/2014/main" id="{DBF702DA-F6F9-554E-D24D-EF769FA4E99E}"/>
              </a:ext>
            </a:extLst>
          </p:cNvPr>
          <p:cNvPicPr>
            <a:picLocks noChangeAspect="1"/>
          </p:cNvPicPr>
          <p:nvPr/>
        </p:nvPicPr>
        <p:blipFill>
          <a:blip r:embed="rId5"/>
          <a:stretch>
            <a:fillRect/>
          </a:stretch>
        </p:blipFill>
        <p:spPr>
          <a:xfrm>
            <a:off x="2750203" y="3547291"/>
            <a:ext cx="6691593" cy="2149315"/>
          </a:xfrm>
          <a:prstGeom prst="rect">
            <a:avLst/>
          </a:prstGeom>
          <a:ln>
            <a:noFill/>
          </a:ln>
          <a:effectLst>
            <a:outerShdw blurRad="292100" dist="139700" dir="2700000" algn="tl" rotWithShape="0">
              <a:srgbClr val="333333">
                <a:alpha val="65000"/>
              </a:srgbClr>
            </a:outerShdw>
          </a:effectLst>
        </p:spPr>
      </p:pic>
      <p:sp>
        <p:nvSpPr>
          <p:cNvPr id="13" name="Text Placeholder 2">
            <a:extLst>
              <a:ext uri="{FF2B5EF4-FFF2-40B4-BE49-F238E27FC236}">
                <a16:creationId xmlns:a16="http://schemas.microsoft.com/office/drawing/2014/main" id="{070F783B-826B-522C-BB74-082FAAA7C7A9}"/>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Tree>
    <p:custDataLst>
      <p:custData r:id="rId1"/>
      <p:custData r:id="rId2"/>
      <p:tags r:id="rId3"/>
    </p:custDataLst>
    <p:extLst>
      <p:ext uri="{BB962C8B-B14F-4D97-AF65-F5344CB8AC3E}">
        <p14:creationId xmlns:p14="http://schemas.microsoft.com/office/powerpoint/2010/main" val="21243149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7B0CC8E-DC58-FF0C-56BB-3A9E19BAA5E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4D47B8-29F7-6950-C931-37C1F1CEB168}"/>
              </a:ext>
            </a:extLst>
          </p:cNvPr>
          <p:cNvSpPr>
            <a:spLocks noGrp="1"/>
          </p:cNvSpPr>
          <p:nvPr>
            <p:ph idx="1"/>
          </p:nvPr>
        </p:nvSpPr>
        <p:spPr>
          <a:xfrm>
            <a:off x="545275" y="1840675"/>
            <a:ext cx="10989587" cy="2877973"/>
          </a:xfrm>
        </p:spPr>
        <p:txBody>
          <a:bodyPr/>
          <a:lstStyle/>
          <a:p>
            <a:pPr marL="285750" indent="-285750">
              <a:lnSpc>
                <a:spcPct val="100000"/>
              </a:lnSpc>
              <a:buClr>
                <a:schemeClr val="tx2"/>
              </a:buClr>
              <a:buFont typeface="Arial" panose="020B0604020202020204" pitchFamily="34" charset="0"/>
              <a:buChar char="•"/>
            </a:pPr>
            <a:r>
              <a:rPr lang="it-IT" dirty="0">
                <a:solidFill>
                  <a:schemeClr val="tx2"/>
                </a:solidFill>
                <a:latin typeface="Nunito Light" pitchFamily="2" charset="77"/>
              </a:rPr>
              <a:t>A prescindere dalla tipologia edilizia, </a:t>
            </a:r>
            <a:r>
              <a:rPr lang="it-IT" b="1" dirty="0">
                <a:solidFill>
                  <a:schemeClr val="tx2"/>
                </a:solidFill>
                <a:latin typeface="Nunito Light" pitchFamily="2" charset="77"/>
              </a:rPr>
              <a:t>cucine, bagni e servizi igienici </a:t>
            </a:r>
            <a:r>
              <a:rPr lang="it-IT" dirty="0">
                <a:solidFill>
                  <a:schemeClr val="tx2"/>
                </a:solidFill>
                <a:latin typeface="Nunito Light" pitchFamily="2" charset="77"/>
              </a:rPr>
              <a:t>richiedono </a:t>
            </a:r>
            <a:r>
              <a:rPr lang="it-IT" b="1" dirty="0">
                <a:solidFill>
                  <a:schemeClr val="tx2"/>
                </a:solidFill>
                <a:latin typeface="Nunito Light" pitchFamily="2" charset="77"/>
              </a:rPr>
              <a:t>portate d’aria di estrazione</a:t>
            </a:r>
            <a:r>
              <a:rPr lang="it-IT" dirty="0">
                <a:solidFill>
                  <a:schemeClr val="tx2"/>
                </a:solidFill>
                <a:latin typeface="Nunito Light" pitchFamily="2" charset="77"/>
              </a:rPr>
              <a:t>, fornite in termini di portata d’aria estratta in l/(s·m²), pari in particolare a </a:t>
            </a:r>
            <a:r>
              <a:rPr lang="it-IT" b="1" dirty="0">
                <a:solidFill>
                  <a:schemeClr val="tx2"/>
                </a:solidFill>
                <a:latin typeface="Nunito Light" pitchFamily="2" charset="77"/>
              </a:rPr>
              <a:t>4 l/(s·m²) per l’estrazione continua e 8 l/(s·m²) per l’estrazione discontinua</a:t>
            </a:r>
            <a:r>
              <a:rPr lang="it-IT" dirty="0">
                <a:solidFill>
                  <a:schemeClr val="tx2"/>
                </a:solidFill>
                <a:latin typeface="Nunito Light" pitchFamily="2" charset="77"/>
              </a:rPr>
              <a:t> durante il giorno.</a:t>
            </a:r>
          </a:p>
          <a:p>
            <a:pPr marL="285750" indent="-285750">
              <a:lnSpc>
                <a:spcPct val="100000"/>
              </a:lnSpc>
              <a:buClr>
                <a:schemeClr val="tx2"/>
              </a:buClr>
              <a:buFont typeface="Arial" panose="020B0604020202020204" pitchFamily="34" charset="0"/>
              <a:buChar char="•"/>
            </a:pPr>
            <a:r>
              <a:rPr lang="it-IT" dirty="0">
                <a:solidFill>
                  <a:schemeClr val="tx2"/>
                </a:solidFill>
                <a:latin typeface="Nunito Light" pitchFamily="2" charset="77"/>
              </a:rPr>
              <a:t>Anche i </a:t>
            </a:r>
            <a:r>
              <a:rPr lang="it-IT" b="1" dirty="0">
                <a:solidFill>
                  <a:schemeClr val="tx2"/>
                </a:solidFill>
                <a:latin typeface="Nunito Light" pitchFamily="2" charset="77"/>
              </a:rPr>
              <a:t>locali stampanti e fotocopiatrici </a:t>
            </a:r>
            <a:r>
              <a:rPr lang="it-IT" dirty="0">
                <a:solidFill>
                  <a:schemeClr val="tx2"/>
                </a:solidFill>
                <a:latin typeface="Nunito Light" pitchFamily="2" charset="77"/>
              </a:rPr>
              <a:t>richiedono portate d’aria di estrazione di almeno </a:t>
            </a:r>
            <a:r>
              <a:rPr lang="it-IT" b="1" dirty="0">
                <a:solidFill>
                  <a:schemeClr val="tx2"/>
                </a:solidFill>
                <a:latin typeface="Nunito Light" pitchFamily="2" charset="77"/>
              </a:rPr>
              <a:t>8 l/(s·m²)</a:t>
            </a:r>
            <a:r>
              <a:rPr lang="it-IT" dirty="0">
                <a:solidFill>
                  <a:schemeClr val="tx2"/>
                </a:solidFill>
                <a:latin typeface="Nunito Light" pitchFamily="2" charset="77"/>
              </a:rPr>
              <a:t>.</a:t>
            </a:r>
          </a:p>
          <a:p>
            <a:pPr marL="285750" indent="-285750">
              <a:lnSpc>
                <a:spcPct val="100000"/>
              </a:lnSpc>
              <a:buClr>
                <a:schemeClr val="tx2"/>
              </a:buClr>
              <a:buFont typeface="Arial" panose="020B0604020202020204" pitchFamily="34" charset="0"/>
              <a:buChar char="•"/>
            </a:pPr>
            <a:r>
              <a:rPr lang="it-IT" dirty="0">
                <a:solidFill>
                  <a:schemeClr val="tx2"/>
                </a:solidFill>
                <a:latin typeface="Nunito Light" pitchFamily="2" charset="77"/>
              </a:rPr>
              <a:t>La ventilazione delle </a:t>
            </a:r>
            <a:r>
              <a:rPr lang="it-IT" b="1" dirty="0">
                <a:solidFill>
                  <a:schemeClr val="tx2"/>
                </a:solidFill>
                <a:latin typeface="Nunito Light" pitchFamily="2" charset="77"/>
              </a:rPr>
              <a:t>sale operatorie, dei locali per malattie infettive e dei locali per pazienti immunodepressi</a:t>
            </a:r>
            <a:r>
              <a:rPr lang="it-IT" dirty="0">
                <a:solidFill>
                  <a:schemeClr val="tx2"/>
                </a:solidFill>
                <a:latin typeface="Nunito Light" pitchFamily="2" charset="77"/>
              </a:rPr>
              <a:t> deve essere progettata in conformità a specifiche norme o specifici documenti tecnici.</a:t>
            </a:r>
          </a:p>
          <a:p>
            <a:pPr marL="285750" indent="-285750">
              <a:lnSpc>
                <a:spcPct val="100000"/>
              </a:lnSpc>
              <a:buClr>
                <a:schemeClr val="tx2"/>
              </a:buClr>
              <a:buFont typeface="Arial" panose="020B0604020202020204" pitchFamily="34" charset="0"/>
              <a:buChar char="•"/>
            </a:pPr>
            <a:endParaRPr lang="it-IT" dirty="0">
              <a:solidFill>
                <a:schemeClr val="tx2"/>
              </a:solidFill>
              <a:latin typeface="Nunito Light" pitchFamily="2" charset="77"/>
            </a:endParaRPr>
          </a:p>
        </p:txBody>
      </p:sp>
      <p:sp>
        <p:nvSpPr>
          <p:cNvPr id="29697" name="Título 3">
            <a:extLst>
              <a:ext uri="{FF2B5EF4-FFF2-40B4-BE49-F238E27FC236}">
                <a16:creationId xmlns:a16="http://schemas.microsoft.com/office/drawing/2014/main" id="{5A84C511-6182-A4BE-2EFA-05867F50275A}"/>
              </a:ext>
            </a:extLst>
          </p:cNvPr>
          <p:cNvSpPr>
            <a:spLocks noGrp="1" noChangeArrowheads="1"/>
          </p:cNvSpPr>
          <p:nvPr>
            <p:ph type="title"/>
          </p:nvPr>
        </p:nvSpPr>
        <p:spPr/>
        <p:txBody>
          <a:bodyPr/>
          <a:lstStyle/>
          <a:p>
            <a:r>
              <a:rPr lang="it-IT">
                <a:solidFill>
                  <a:schemeClr val="tx1"/>
                </a:solidFill>
              </a:rPr>
              <a:t>Note generali per edifici non residenziali</a:t>
            </a:r>
            <a:endParaRPr lang="it-IT" dirty="0">
              <a:solidFill>
                <a:schemeClr val="tx1"/>
              </a:solidFill>
            </a:endParaRPr>
          </a:p>
        </p:txBody>
      </p:sp>
      <p:sp>
        <p:nvSpPr>
          <p:cNvPr id="5" name="Text Placeholder 2">
            <a:extLst>
              <a:ext uri="{FF2B5EF4-FFF2-40B4-BE49-F238E27FC236}">
                <a16:creationId xmlns:a16="http://schemas.microsoft.com/office/drawing/2014/main" id="{66F9A9B3-D11C-1070-335B-641FB88A4521}"/>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Tree>
    <p:custDataLst>
      <p:custData r:id="rId1"/>
      <p:custData r:id="rId2"/>
      <p:tags r:id="rId3"/>
    </p:custDataLst>
    <p:extLst>
      <p:ext uri="{BB962C8B-B14F-4D97-AF65-F5344CB8AC3E}">
        <p14:creationId xmlns:p14="http://schemas.microsoft.com/office/powerpoint/2010/main" val="30717670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A942A95-21DC-7E05-146D-5B5048D24EAE}"/>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D5098A7B-9350-04D5-64E9-7489CF866C34}"/>
              </a:ext>
            </a:extLst>
          </p:cNvPr>
          <p:cNvSpPr>
            <a:spLocks noGrp="1" noChangeArrowheads="1"/>
          </p:cNvSpPr>
          <p:nvPr>
            <p:ph type="title"/>
          </p:nvPr>
        </p:nvSpPr>
        <p:spPr/>
        <p:txBody>
          <a:bodyPr/>
          <a:lstStyle/>
          <a:p>
            <a:r>
              <a:rPr lang="it-IT" dirty="0">
                <a:solidFill>
                  <a:schemeClr val="tx1"/>
                </a:solidFill>
              </a:rPr>
              <a:t>Destinazioni d’uso</a:t>
            </a:r>
          </a:p>
        </p:txBody>
      </p:sp>
      <p:sp>
        <p:nvSpPr>
          <p:cNvPr id="5" name="Text Placeholder 2">
            <a:extLst>
              <a:ext uri="{FF2B5EF4-FFF2-40B4-BE49-F238E27FC236}">
                <a16:creationId xmlns:a16="http://schemas.microsoft.com/office/drawing/2014/main" id="{9D03B7A4-01BF-49B3-24B0-13E08BC25034}"/>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pic>
        <p:nvPicPr>
          <p:cNvPr id="6" name="Picture 5">
            <a:extLst>
              <a:ext uri="{FF2B5EF4-FFF2-40B4-BE49-F238E27FC236}">
                <a16:creationId xmlns:a16="http://schemas.microsoft.com/office/drawing/2014/main" id="{2438505D-37B1-A32B-1AF5-F211E6C77428}"/>
              </a:ext>
            </a:extLst>
          </p:cNvPr>
          <p:cNvPicPr>
            <a:picLocks noChangeAspect="1"/>
          </p:cNvPicPr>
          <p:nvPr/>
        </p:nvPicPr>
        <p:blipFill>
          <a:blip r:embed="rId5"/>
          <a:stretch>
            <a:fillRect/>
          </a:stretch>
        </p:blipFill>
        <p:spPr>
          <a:xfrm>
            <a:off x="1567725" y="1386551"/>
            <a:ext cx="4038950" cy="4336156"/>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8B358DE3-3818-9D87-1FBB-1253AF628F0B}"/>
              </a:ext>
            </a:extLst>
          </p:cNvPr>
          <p:cNvPicPr>
            <a:picLocks noChangeAspect="1"/>
          </p:cNvPicPr>
          <p:nvPr/>
        </p:nvPicPr>
        <p:blipFill>
          <a:blip r:embed="rId6"/>
          <a:stretch>
            <a:fillRect/>
          </a:stretch>
        </p:blipFill>
        <p:spPr>
          <a:xfrm>
            <a:off x="6270426" y="1386551"/>
            <a:ext cx="4107536" cy="2331922"/>
          </a:xfrm>
          <a:prstGeom prst="rect">
            <a:avLst/>
          </a:prstGeom>
        </p:spPr>
      </p:pic>
    </p:spTree>
    <p:custDataLst>
      <p:custData r:id="rId1"/>
      <p:custData r:id="rId2"/>
      <p:tags r:id="rId3"/>
    </p:custDataLst>
    <p:extLst>
      <p:ext uri="{BB962C8B-B14F-4D97-AF65-F5344CB8AC3E}">
        <p14:creationId xmlns:p14="http://schemas.microsoft.com/office/powerpoint/2010/main" val="34102577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C68F418-1CD3-4332-FC54-6FE11C81BFB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6D5EDB7F-C241-5F66-054C-DF73C1DA1C61}"/>
              </a:ext>
            </a:extLst>
          </p:cNvPr>
          <p:cNvSpPr>
            <a:spLocks noGrp="1" noChangeArrowheads="1"/>
          </p:cNvSpPr>
          <p:nvPr>
            <p:ph type="title"/>
          </p:nvPr>
        </p:nvSpPr>
        <p:spPr/>
        <p:txBody>
          <a:bodyPr/>
          <a:lstStyle/>
          <a:p>
            <a:r>
              <a:rPr lang="it-IT" dirty="0">
                <a:solidFill>
                  <a:schemeClr val="tx1"/>
                </a:solidFill>
              </a:rPr>
              <a:t>Valori per gli occupanti (q</a:t>
            </a:r>
            <a:r>
              <a:rPr lang="it-IT" baseline="-25000" dirty="0">
                <a:solidFill>
                  <a:schemeClr val="tx1"/>
                </a:solidFill>
              </a:rPr>
              <a:t>p</a:t>
            </a:r>
            <a:r>
              <a:rPr lang="it-IT" dirty="0">
                <a:solidFill>
                  <a:schemeClr val="tx1"/>
                </a:solidFill>
              </a:rPr>
              <a:t>)</a:t>
            </a:r>
          </a:p>
        </p:txBody>
      </p:sp>
      <p:sp>
        <p:nvSpPr>
          <p:cNvPr id="5" name="Text Placeholder 2">
            <a:extLst>
              <a:ext uri="{FF2B5EF4-FFF2-40B4-BE49-F238E27FC236}">
                <a16:creationId xmlns:a16="http://schemas.microsoft.com/office/drawing/2014/main" id="{884E434F-9B1E-8E33-150D-AC64DCD237DC}"/>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pic>
        <p:nvPicPr>
          <p:cNvPr id="6" name="Picture 5">
            <a:extLst>
              <a:ext uri="{FF2B5EF4-FFF2-40B4-BE49-F238E27FC236}">
                <a16:creationId xmlns:a16="http://schemas.microsoft.com/office/drawing/2014/main" id="{0799BBBC-FCC2-7FFB-0642-9B41C329698D}"/>
              </a:ext>
            </a:extLst>
          </p:cNvPr>
          <p:cNvPicPr>
            <a:picLocks noChangeAspect="1"/>
          </p:cNvPicPr>
          <p:nvPr/>
        </p:nvPicPr>
        <p:blipFill>
          <a:blip r:embed="rId5"/>
          <a:stretch>
            <a:fillRect/>
          </a:stretch>
        </p:blipFill>
        <p:spPr>
          <a:xfrm>
            <a:off x="2411410" y="1933362"/>
            <a:ext cx="7369179" cy="2697714"/>
          </a:xfrm>
          <a:prstGeom prst="rect">
            <a:avLst/>
          </a:prstGeom>
          <a:ln>
            <a:noFill/>
          </a:ln>
          <a:effectLst>
            <a:outerShdw blurRad="292100" dist="139700" dir="2700000" algn="tl" rotWithShape="0">
              <a:srgbClr val="333333">
                <a:alpha val="65000"/>
              </a:srgbClr>
            </a:outerShdw>
          </a:effectLst>
        </p:spPr>
      </p:pic>
    </p:spTree>
    <p:custDataLst>
      <p:custData r:id="rId1"/>
      <p:custData r:id="rId2"/>
      <p:tags r:id="rId3"/>
    </p:custDataLst>
    <p:extLst>
      <p:ext uri="{BB962C8B-B14F-4D97-AF65-F5344CB8AC3E}">
        <p14:creationId xmlns:p14="http://schemas.microsoft.com/office/powerpoint/2010/main" val="897661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5D47AE2-C4A7-19EE-8DDB-4E0EE02EDC56}"/>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360B10B4-CFA6-D224-EF39-DBD93ADBBB2D}"/>
              </a:ext>
            </a:extLst>
          </p:cNvPr>
          <p:cNvSpPr>
            <a:spLocks noGrp="1" noChangeArrowheads="1"/>
          </p:cNvSpPr>
          <p:nvPr>
            <p:ph type="title"/>
          </p:nvPr>
        </p:nvSpPr>
        <p:spPr/>
        <p:txBody>
          <a:bodyPr/>
          <a:lstStyle/>
          <a:p>
            <a:r>
              <a:rPr lang="it-IT" dirty="0">
                <a:solidFill>
                  <a:schemeClr val="tx1"/>
                </a:solidFill>
              </a:rPr>
              <a:t>Valori per gli l’edificio (q</a:t>
            </a:r>
            <a:r>
              <a:rPr lang="it-IT" baseline="-25000" dirty="0">
                <a:solidFill>
                  <a:schemeClr val="tx1"/>
                </a:solidFill>
              </a:rPr>
              <a:t>B</a:t>
            </a:r>
            <a:r>
              <a:rPr lang="it-IT" dirty="0">
                <a:solidFill>
                  <a:schemeClr val="tx1"/>
                </a:solidFill>
              </a:rPr>
              <a:t>)</a:t>
            </a:r>
          </a:p>
        </p:txBody>
      </p:sp>
      <p:sp>
        <p:nvSpPr>
          <p:cNvPr id="5" name="Text Placeholder 2">
            <a:extLst>
              <a:ext uri="{FF2B5EF4-FFF2-40B4-BE49-F238E27FC236}">
                <a16:creationId xmlns:a16="http://schemas.microsoft.com/office/drawing/2014/main" id="{9C3B7BF2-4B5B-F665-5A3E-90B91091EB76}"/>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pic>
        <p:nvPicPr>
          <p:cNvPr id="3" name="Picture 2">
            <a:extLst>
              <a:ext uri="{FF2B5EF4-FFF2-40B4-BE49-F238E27FC236}">
                <a16:creationId xmlns:a16="http://schemas.microsoft.com/office/drawing/2014/main" id="{A873BA78-6595-AD25-D01D-E512E459E923}"/>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41486" y="1421303"/>
            <a:ext cx="6842321" cy="1623102"/>
          </a:xfrm>
          <a:prstGeom prst="rect">
            <a:avLst/>
          </a:prstGeom>
        </p:spPr>
      </p:pic>
      <p:pic>
        <p:nvPicPr>
          <p:cNvPr id="7" name="Picture 6">
            <a:extLst>
              <a:ext uri="{FF2B5EF4-FFF2-40B4-BE49-F238E27FC236}">
                <a16:creationId xmlns:a16="http://schemas.microsoft.com/office/drawing/2014/main" id="{FEAE8A2D-5322-B19E-F8CC-6BDA861BB83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658738" y="3162544"/>
            <a:ext cx="6842321" cy="1578135"/>
          </a:xfrm>
          <a:prstGeom prst="rect">
            <a:avLst/>
          </a:prstGeom>
        </p:spPr>
      </p:pic>
      <p:pic>
        <p:nvPicPr>
          <p:cNvPr id="9" name="Picture 8">
            <a:extLst>
              <a:ext uri="{FF2B5EF4-FFF2-40B4-BE49-F238E27FC236}">
                <a16:creationId xmlns:a16="http://schemas.microsoft.com/office/drawing/2014/main" id="{5CA19916-31B7-88C0-FFCE-3A60349C8165}"/>
              </a:ext>
            </a:extLst>
          </p:cNvPr>
          <p:cNvPicPr>
            <a:picLocks noChangeAspect="1"/>
          </p:cNvPicPr>
          <p:nvPr/>
        </p:nvPicPr>
        <p:blipFill>
          <a:blip r:embed="rId7"/>
          <a:stretch>
            <a:fillRect/>
          </a:stretch>
        </p:blipFill>
        <p:spPr>
          <a:xfrm>
            <a:off x="2643896" y="4858819"/>
            <a:ext cx="6857164" cy="1589648"/>
          </a:xfrm>
          <a:prstGeom prst="rect">
            <a:avLst/>
          </a:prstGeom>
        </p:spPr>
      </p:pic>
    </p:spTree>
    <p:custDataLst>
      <p:custData r:id="rId1"/>
      <p:custData r:id="rId2"/>
      <p:tags r:id="rId3"/>
    </p:custDataLst>
    <p:extLst>
      <p:ext uri="{BB962C8B-B14F-4D97-AF65-F5344CB8AC3E}">
        <p14:creationId xmlns:p14="http://schemas.microsoft.com/office/powerpoint/2010/main" val="28661110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72FDA62-58EC-C2E8-3D53-8279BE7C3D1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AEEC7C1-1AA8-960F-C1D9-2AD1E72D9552}"/>
              </a:ext>
            </a:extLst>
          </p:cNvPr>
          <p:cNvSpPr>
            <a:spLocks noGrp="1"/>
          </p:cNvSpPr>
          <p:nvPr>
            <p:ph idx="1"/>
          </p:nvPr>
        </p:nvSpPr>
        <p:spPr>
          <a:xfrm>
            <a:off x="545275" y="1840676"/>
            <a:ext cx="10989587" cy="566964"/>
          </a:xfrm>
        </p:spPr>
        <p:txBody>
          <a:bodyPr/>
          <a:lstStyle/>
          <a:p>
            <a:r>
              <a:rPr lang="it-IT" sz="1800" b="0" dirty="0">
                <a:solidFill>
                  <a:schemeClr val="tx2"/>
                </a:solidFill>
                <a:latin typeface="Nunito Light" pitchFamily="2" charset="77"/>
              </a:rPr>
              <a:t>I livelli di qualità dell'aria percepita sono definiti di default per le persone non adattate negli edifici non residenziali e per le persone adattate negli edifici residenziali.</a:t>
            </a:r>
            <a:endParaRPr lang="en-US" sz="1800" b="0" dirty="0">
              <a:solidFill>
                <a:schemeClr val="tx2"/>
              </a:solidFill>
              <a:latin typeface="Nunito" pitchFamily="2" charset="77"/>
            </a:endParaRPr>
          </a:p>
        </p:txBody>
      </p:sp>
      <p:sp>
        <p:nvSpPr>
          <p:cNvPr id="29697" name="Título 3">
            <a:extLst>
              <a:ext uri="{FF2B5EF4-FFF2-40B4-BE49-F238E27FC236}">
                <a16:creationId xmlns:a16="http://schemas.microsoft.com/office/drawing/2014/main" id="{93DA6802-50B8-F7FA-9EAB-DE81D8C05D63}"/>
              </a:ext>
            </a:extLst>
          </p:cNvPr>
          <p:cNvSpPr>
            <a:spLocks noGrp="1" noChangeArrowheads="1"/>
          </p:cNvSpPr>
          <p:nvPr>
            <p:ph type="title"/>
          </p:nvPr>
        </p:nvSpPr>
        <p:spPr/>
        <p:txBody>
          <a:bodyPr/>
          <a:lstStyle/>
          <a:p>
            <a:r>
              <a:rPr lang="it-IT" dirty="0">
                <a:solidFill>
                  <a:schemeClr val="tx1"/>
                </a:solidFill>
              </a:rPr>
              <a:t>Metodo 2: Metodo che utilizza valori limite per la concentrazione degli inquinanti</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5AA8AF4B-7584-49BC-29B7-743CFBD7A721}"/>
                  </a:ext>
                </a:extLst>
              </p:cNvPr>
              <p:cNvSpPr txBox="1"/>
              <p:nvPr/>
            </p:nvSpPr>
            <p:spPr>
              <a:xfrm>
                <a:off x="5000636" y="3086459"/>
                <a:ext cx="2061526" cy="588431"/>
              </a:xfrm>
              <a:prstGeom prst="rect">
                <a:avLst/>
              </a:prstGeom>
              <a:noFill/>
            </p:spPr>
            <p:txBody>
              <a:bodyPr wrap="none" lIns="0" tIns="0"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𝑄</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h</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f>
                        <m:f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fPr>
                        <m:num>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𝐺</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h</m:t>
                              </m:r>
                            </m:sub>
                          </m:sSub>
                        </m:num>
                        <m:den>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𝐶</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h</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𝑖</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𝐶</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h</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,0</m:t>
                              </m:r>
                            </m:sub>
                          </m:sSub>
                        </m:den>
                      </m:f>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f>
                        <m:f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fPr>
                        <m:num>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1</m:t>
                          </m:r>
                        </m:num>
                        <m:den>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𝜀</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𝑉</m:t>
                              </m:r>
                            </m:sub>
                          </m:sSub>
                        </m:den>
                      </m:f>
                    </m:oMath>
                  </m:oMathPara>
                </a14:m>
                <a:endParaRPr kumimoji="0" lang="it-IT" sz="1800" b="0" i="0" u="none" strike="noStrike" kern="1200" cap="none" spc="0" normalizeH="0" baseline="0" noProof="0" dirty="0">
                  <a:ln>
                    <a:noFill/>
                  </a:ln>
                  <a:solidFill>
                    <a:srgbClr val="343750"/>
                  </a:solidFill>
                  <a:effectLst/>
                  <a:uLnTx/>
                  <a:uFillTx/>
                  <a:latin typeface="Lora"/>
                  <a:ea typeface="+mn-ea"/>
                  <a:cs typeface="+mn-cs"/>
                </a:endParaRPr>
              </a:p>
            </p:txBody>
          </p:sp>
        </mc:Choice>
        <mc:Fallback xmlns="">
          <p:sp>
            <p:nvSpPr>
              <p:cNvPr id="4" name="TextBox 3">
                <a:extLst>
                  <a:ext uri="{FF2B5EF4-FFF2-40B4-BE49-F238E27FC236}">
                    <a16:creationId xmlns:a16="http://schemas.microsoft.com/office/drawing/2014/main" id="{47EC8168-9D25-1675-C387-2F3C75DBDD10}"/>
                  </a:ext>
                </a:extLst>
              </p:cNvPr>
              <p:cNvSpPr txBox="1">
                <a:spLocks noRot="1" noChangeAspect="1" noMove="1" noResize="1" noEditPoints="1" noAdjustHandles="1" noChangeArrowheads="1" noChangeShapeType="1" noTextEdit="1"/>
              </p:cNvSpPr>
              <p:nvPr/>
            </p:nvSpPr>
            <p:spPr>
              <a:xfrm>
                <a:off x="5000636" y="3086459"/>
                <a:ext cx="2061526" cy="588431"/>
              </a:xfrm>
              <a:prstGeom prst="rect">
                <a:avLst/>
              </a:prstGeom>
              <a:blipFill>
                <a:blip r:embed="rId5"/>
                <a:stretch>
                  <a:fillRect/>
                </a:stretch>
              </a:blipFill>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5" name="Content Placeholder 1">
                <a:extLst>
                  <a:ext uri="{FF2B5EF4-FFF2-40B4-BE49-F238E27FC236}">
                    <a16:creationId xmlns:a16="http://schemas.microsoft.com/office/drawing/2014/main" id="{B152BCF7-5B7E-CC7F-4A30-6B4F72DAFCA0}"/>
                  </a:ext>
                </a:extLst>
              </p:cNvPr>
              <p:cNvSpPr txBox="1">
                <a:spLocks/>
              </p:cNvSpPr>
              <p:nvPr/>
            </p:nvSpPr>
            <p:spPr bwMode="auto">
              <a:xfrm>
                <a:off x="2860646" y="4067092"/>
                <a:ext cx="7482979" cy="187424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2000" b="0" i="0" kern="1200">
                    <a:solidFill>
                      <a:schemeClr val="bg1"/>
                    </a:solidFill>
                    <a:latin typeface="+mn-lt"/>
                    <a:ea typeface="+mn-ea"/>
                    <a:cs typeface="+mn-cs"/>
                  </a:defRPr>
                </a:lvl1pPr>
                <a:lvl2pPr marL="236538" indent="0" algn="l" rtl="0" eaLnBrk="1" fontAlgn="base" hangingPunct="1">
                  <a:lnSpc>
                    <a:spcPct val="90000"/>
                  </a:lnSpc>
                  <a:spcBef>
                    <a:spcPts val="500"/>
                  </a:spcBef>
                  <a:spcAft>
                    <a:spcPct val="0"/>
                  </a:spcAft>
                  <a:buClr>
                    <a:schemeClr val="accent5"/>
                  </a:buClr>
                  <a:buFont typeface="Arial" panose="020B0604020202020204" pitchFamily="34" charset="0"/>
                  <a:buNone/>
                  <a:tabLst/>
                  <a:defRPr sz="2000" kern="1200">
                    <a:solidFill>
                      <a:schemeClr val="bg1"/>
                    </a:solidFill>
                    <a:latin typeface="Nunito" pitchFamily="2" charset="77"/>
                    <a:ea typeface="+mn-ea"/>
                    <a:cs typeface="+mn-cs"/>
                  </a:defRPr>
                </a:lvl2pPr>
                <a:lvl3pPr marL="11113" indent="0" algn="l" rtl="0" eaLnBrk="1" fontAlgn="base" hangingPunct="1">
                  <a:lnSpc>
                    <a:spcPct val="90000"/>
                  </a:lnSpc>
                  <a:spcBef>
                    <a:spcPts val="500"/>
                  </a:spcBef>
                  <a:spcAft>
                    <a:spcPct val="0"/>
                  </a:spcAft>
                  <a:buClr>
                    <a:schemeClr val="accent1"/>
                  </a:buClr>
                  <a:buFont typeface="Arial" panose="020B0604020202020204" pitchFamily="34" charset="0"/>
                  <a:buNone/>
                  <a:tabLst/>
                  <a:defRPr sz="1800" kern="1200">
                    <a:solidFill>
                      <a:schemeClr val="bg1"/>
                    </a:solidFill>
                    <a:latin typeface="+mn-lt"/>
                    <a:ea typeface="+mn-ea"/>
                    <a:cs typeface="+mn-cs"/>
                  </a:defRPr>
                </a:lvl3pPr>
                <a:lvl4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bg1"/>
                    </a:solidFill>
                    <a:latin typeface="Nunito" pitchFamily="2" charset="77"/>
                    <a:ea typeface="+mn-ea"/>
                    <a:cs typeface="+mn-cs"/>
                  </a:defRPr>
                </a:lvl4pPr>
                <a:lvl5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bg1"/>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Q</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h</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portata d’aria per diluire la sostanza inquinante [m</a:t>
                </a:r>
                <a:r>
                  <a:rPr kumimoji="0" lang="it-IT" sz="1800" b="0" i="0" u="none" strike="noStrike" kern="1200" cap="none" spc="0" normalizeH="0" baseline="30000" noProof="0" dirty="0">
                    <a:ln>
                      <a:noFill/>
                    </a:ln>
                    <a:solidFill>
                      <a:srgbClr val="414041"/>
                    </a:solidFill>
                    <a:effectLst/>
                    <a:uLnTx/>
                    <a:uFillTx/>
                    <a:latin typeface="Nunito Light" pitchFamily="2" charset="77"/>
                    <a:ea typeface="+mn-ea"/>
                    <a:cs typeface="+mn-cs"/>
                  </a:rPr>
                  <a:t>3</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/s]</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G</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H</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tasso di generazione della sostanza [mg/s]</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C</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h,i</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valore guida della sostanza [mg/m</a:t>
                </a:r>
                <a:r>
                  <a:rPr kumimoji="0" lang="it-IT" sz="1800" b="0" i="0" u="none" strike="noStrike" kern="1200" cap="none" spc="0" normalizeH="0" baseline="30000" noProof="0" dirty="0">
                    <a:ln>
                      <a:noFill/>
                    </a:ln>
                    <a:solidFill>
                      <a:srgbClr val="414041"/>
                    </a:solidFill>
                    <a:effectLst/>
                    <a:uLnTx/>
                    <a:uFillTx/>
                    <a:latin typeface="Nunito Light" pitchFamily="2" charset="77"/>
                    <a:ea typeface="+mn-ea"/>
                    <a:cs typeface="+mn-cs"/>
                  </a:rPr>
                  <a:t>3</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C</a:t>
                </a:r>
                <a:r>
                  <a:rPr kumimoji="0" lang="it-IT" sz="1800" b="0" i="0" u="none" strike="noStrike" kern="1200" cap="none" spc="0" normalizeH="0" baseline="-25000" noProof="0" dirty="0">
                    <a:ln>
                      <a:noFill/>
                    </a:ln>
                    <a:solidFill>
                      <a:srgbClr val="414041"/>
                    </a:solidFill>
                    <a:effectLst/>
                    <a:uLnTx/>
                    <a:uFillTx/>
                    <a:latin typeface="Nunito Light" pitchFamily="2" charset="77"/>
                    <a:ea typeface="+mn-ea"/>
                    <a:cs typeface="+mn-cs"/>
                  </a:rPr>
                  <a:t>h,0</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 concentrazione della sostanza nell’aria di immissione [mg/m</a:t>
                </a:r>
                <a:r>
                  <a:rPr kumimoji="0" lang="it-IT" sz="1800" b="0" i="0" u="none" strike="noStrike" kern="1200" cap="none" spc="0" normalizeH="0" baseline="30000" noProof="0" dirty="0">
                    <a:ln>
                      <a:noFill/>
                    </a:ln>
                    <a:solidFill>
                      <a:srgbClr val="414041"/>
                    </a:solidFill>
                    <a:effectLst/>
                    <a:uLnTx/>
                    <a:uFillTx/>
                    <a:latin typeface="Nunito Light" pitchFamily="2" charset="77"/>
                    <a:ea typeface="+mn-ea"/>
                    <a:cs typeface="+mn-cs"/>
                  </a:rPr>
                  <a:t>3</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14:m>
                  <m:oMath xmlns:m="http://schemas.openxmlformats.org/officeDocument/2006/math">
                    <m:r>
                      <a:rPr kumimoji="0" lang="it-IT" sz="1800" b="0" i="0" u="none" strike="noStrike" kern="1200" cap="none" spc="0" normalizeH="0" baseline="0" noProof="0">
                        <a:ln>
                          <a:noFill/>
                        </a:ln>
                        <a:solidFill>
                          <a:srgbClr val="414041"/>
                        </a:solidFill>
                        <a:effectLst/>
                        <a:uLnTx/>
                        <a:uFillTx/>
                        <a:latin typeface="Cambria Math" panose="02040503050406030204" pitchFamily="18" charset="0"/>
                        <a:ea typeface="+mn-ea"/>
                        <a:cs typeface="+mn-cs"/>
                      </a:rPr>
                      <m:t>𝜀</m:t>
                    </m:r>
                    <m:r>
                      <m:rPr>
                        <m:sty m:val="p"/>
                      </m:rPr>
                      <a:rPr kumimoji="0" lang="it-IT" sz="1800" b="0" i="0" u="none" strike="noStrike" kern="1200" cap="none" spc="0" normalizeH="0" baseline="-25000" noProof="0" smtClean="0">
                        <a:ln>
                          <a:noFill/>
                        </a:ln>
                        <a:solidFill>
                          <a:srgbClr val="414041"/>
                        </a:solidFill>
                        <a:effectLst/>
                        <a:uLnTx/>
                        <a:uFillTx/>
                        <a:latin typeface="Cambria Math" panose="02040503050406030204" pitchFamily="18" charset="0"/>
                        <a:ea typeface="+mn-ea"/>
                        <a:cs typeface="+mn-cs"/>
                      </a:rPr>
                      <m:t>v</m:t>
                    </m:r>
                  </m:oMath>
                </a14:m>
                <a:r>
                  <a:rPr kumimoji="0" lang="it-IT" sz="1800" b="0" i="0" u="none" strike="noStrike" kern="1200" cap="none" spc="0" normalizeH="0" baseline="0" noProof="0" dirty="0">
                    <a:ln>
                      <a:noFill/>
                    </a:ln>
                    <a:solidFill>
                      <a:srgbClr val="414041"/>
                    </a:solidFill>
                    <a:effectLst/>
                    <a:uLnTx/>
                    <a:uFillTx/>
                    <a:latin typeface="Nunito"/>
                    <a:ea typeface="+mn-ea"/>
                    <a:cs typeface="+mn-cs"/>
                  </a:rPr>
                  <a:t>: </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efficacia della ventilazione </a:t>
                </a:r>
                <a:r>
                  <a:rPr kumimoji="0" lang="it-IT" sz="1200" b="0" i="0" u="none" strike="noStrike" kern="1200" cap="none" spc="0" normalizeH="0" baseline="0" noProof="0" dirty="0">
                    <a:ln>
                      <a:noFill/>
                    </a:ln>
                    <a:solidFill>
                      <a:srgbClr val="C00000"/>
                    </a:solidFill>
                    <a:effectLst/>
                    <a:uLnTx/>
                    <a:uFillTx/>
                    <a:latin typeface="Nunito Light" pitchFamily="2" charset="77"/>
                    <a:ea typeface="+mn-ea"/>
                    <a:cs typeface="+mn-cs"/>
                  </a:rPr>
                  <a:t>(valori contenuti nella norma EN 16798-3)</a:t>
                </a:r>
                <a:endParaRPr kumimoji="0" lang="en-US" sz="1800" b="0" i="0" u="none" strike="noStrike" kern="1200" cap="none" spc="0" normalizeH="0" baseline="0" noProof="0" dirty="0">
                  <a:ln>
                    <a:noFill/>
                  </a:ln>
                  <a:solidFill>
                    <a:srgbClr val="C00000"/>
                  </a:solidFill>
                  <a:effectLst/>
                  <a:uLnTx/>
                  <a:uFillTx/>
                  <a:latin typeface="Nunito" pitchFamily="2" charset="77"/>
                  <a:ea typeface="+mn-ea"/>
                  <a:cs typeface="+mn-cs"/>
                </a:endParaRPr>
              </a:p>
            </p:txBody>
          </p:sp>
        </mc:Choice>
        <mc:Fallback xmlns="">
          <p:sp>
            <p:nvSpPr>
              <p:cNvPr id="5" name="Content Placeholder 1">
                <a:extLst>
                  <a:ext uri="{FF2B5EF4-FFF2-40B4-BE49-F238E27FC236}">
                    <a16:creationId xmlns:a16="http://schemas.microsoft.com/office/drawing/2014/main" id="{2FEDE1DA-3724-7FF1-A596-9A074680CC0A}"/>
                  </a:ext>
                </a:extLst>
              </p:cNvPr>
              <p:cNvSpPr txBox="1">
                <a:spLocks noRot="1" noChangeAspect="1" noMove="1" noResize="1" noEditPoints="1" noAdjustHandles="1" noChangeArrowheads="1" noChangeShapeType="1" noTextEdit="1"/>
              </p:cNvSpPr>
              <p:nvPr/>
            </p:nvSpPr>
            <p:spPr bwMode="auto">
              <a:xfrm>
                <a:off x="2860646" y="4067092"/>
                <a:ext cx="7482979" cy="1874249"/>
              </a:xfrm>
              <a:prstGeom prst="rect">
                <a:avLst/>
              </a:prstGeom>
              <a:blipFill>
                <a:blip r:embed="rId6"/>
                <a:stretch>
                  <a:fillRect l="-1873" t="-5195" b="-129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
        <p:nvSpPr>
          <p:cNvPr id="7" name="Text Placeholder 2">
            <a:extLst>
              <a:ext uri="{FF2B5EF4-FFF2-40B4-BE49-F238E27FC236}">
                <a16:creationId xmlns:a16="http://schemas.microsoft.com/office/drawing/2014/main" id="{5A634BAF-2FE3-307E-0E82-50347880E872}"/>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Tree>
    <p:custDataLst>
      <p:custData r:id="rId1"/>
      <p:custData r:id="rId2"/>
      <p:tags r:id="rId3"/>
    </p:custDataLst>
    <p:extLst>
      <p:ext uri="{BB962C8B-B14F-4D97-AF65-F5344CB8AC3E}">
        <p14:creationId xmlns:p14="http://schemas.microsoft.com/office/powerpoint/2010/main" val="20302395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22B9BDB0-195C-5B15-E24E-353317C81A84}"/>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48F92468-EC82-A265-0796-F56052B94394}"/>
              </a:ext>
            </a:extLst>
          </p:cNvPr>
          <p:cNvSpPr>
            <a:spLocks noGrp="1" noChangeArrowheads="1"/>
          </p:cNvSpPr>
          <p:nvPr>
            <p:ph type="title"/>
          </p:nvPr>
        </p:nvSpPr>
        <p:spPr/>
        <p:txBody>
          <a:bodyPr/>
          <a:lstStyle/>
          <a:p>
            <a:r>
              <a:rPr lang="it-IT" dirty="0">
                <a:solidFill>
                  <a:schemeClr val="tx1"/>
                </a:solidFill>
              </a:rPr>
              <a:t>Metodo 2: Metodo che utilizza valori limite per la concentrazione degli inquinanti</a:t>
            </a:r>
          </a:p>
        </p:txBody>
      </p:sp>
      <p:sp>
        <p:nvSpPr>
          <p:cNvPr id="7" name="Text Placeholder 2">
            <a:extLst>
              <a:ext uri="{FF2B5EF4-FFF2-40B4-BE49-F238E27FC236}">
                <a16:creationId xmlns:a16="http://schemas.microsoft.com/office/drawing/2014/main" id="{59D530F4-C019-3745-1516-0428BF3AD6DC}"/>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pic>
        <p:nvPicPr>
          <p:cNvPr id="8" name="Picture 7">
            <a:extLst>
              <a:ext uri="{FF2B5EF4-FFF2-40B4-BE49-F238E27FC236}">
                <a16:creationId xmlns:a16="http://schemas.microsoft.com/office/drawing/2014/main" id="{18A00B51-C875-192B-F6FE-F151CAA47B5A}"/>
              </a:ext>
            </a:extLst>
          </p:cNvPr>
          <p:cNvPicPr>
            <a:picLocks noChangeAspect="1"/>
          </p:cNvPicPr>
          <p:nvPr/>
        </p:nvPicPr>
        <p:blipFill>
          <a:blip r:embed="rId5"/>
          <a:stretch>
            <a:fillRect/>
          </a:stretch>
        </p:blipFill>
        <p:spPr>
          <a:xfrm>
            <a:off x="2426652" y="2217855"/>
            <a:ext cx="7338696" cy="3215919"/>
          </a:xfrm>
          <a:prstGeom prst="rect">
            <a:avLst/>
          </a:prstGeom>
        </p:spPr>
      </p:pic>
    </p:spTree>
    <p:custDataLst>
      <p:custData r:id="rId1"/>
      <p:custData r:id="rId2"/>
      <p:tags r:id="rId3"/>
    </p:custDataLst>
    <p:extLst>
      <p:ext uri="{BB962C8B-B14F-4D97-AF65-F5344CB8AC3E}">
        <p14:creationId xmlns:p14="http://schemas.microsoft.com/office/powerpoint/2010/main" val="19154192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7AB900D-CFCC-0F1B-9027-38982AE44FFF}"/>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C1B01B0F-C5B9-85F4-070D-1CBE451055D8}"/>
              </a:ext>
            </a:extLst>
          </p:cNvPr>
          <p:cNvSpPr>
            <a:spLocks noGrp="1" noChangeArrowheads="1"/>
          </p:cNvSpPr>
          <p:nvPr>
            <p:ph type="title"/>
          </p:nvPr>
        </p:nvSpPr>
        <p:spPr/>
        <p:txBody>
          <a:bodyPr/>
          <a:lstStyle/>
          <a:p>
            <a:r>
              <a:rPr lang="it-IT" dirty="0">
                <a:solidFill>
                  <a:schemeClr val="tx1"/>
                </a:solidFill>
              </a:rPr>
              <a:t>Esempio</a:t>
            </a:r>
          </a:p>
        </p:txBody>
      </p:sp>
      <p:sp>
        <p:nvSpPr>
          <p:cNvPr id="7" name="Text Placeholder 2">
            <a:extLst>
              <a:ext uri="{FF2B5EF4-FFF2-40B4-BE49-F238E27FC236}">
                <a16:creationId xmlns:a16="http://schemas.microsoft.com/office/drawing/2014/main" id="{AD789515-BB57-1A7B-0706-5150B062B0BB}"/>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
        <p:nvSpPr>
          <p:cNvPr id="10" name="TextBox 9">
            <a:extLst>
              <a:ext uri="{FF2B5EF4-FFF2-40B4-BE49-F238E27FC236}">
                <a16:creationId xmlns:a16="http://schemas.microsoft.com/office/drawing/2014/main" id="{B972D6A6-7070-CCF3-C587-4979097922A6}"/>
              </a:ext>
            </a:extLst>
          </p:cNvPr>
          <p:cNvSpPr txBox="1"/>
          <p:nvPr/>
        </p:nvSpPr>
        <p:spPr>
          <a:xfrm>
            <a:off x="0" y="1462380"/>
            <a:ext cx="2138585" cy="473206"/>
          </a:xfrm>
          <a:prstGeom prst="rect">
            <a:avLst/>
          </a:prstGeom>
          <a:noFill/>
        </p:spPr>
        <p:txBody>
          <a:bodyPr wrap="square">
            <a:spAutoFit/>
          </a:bodyPr>
          <a:lstStyle/>
          <a:p>
            <a:pPr marL="457200" marR="0" lvl="1" indent="0" algn="l" defTabSz="914400" rtl="0" eaLnBrk="0" fontAlgn="base" latinLnBrk="0" hangingPunct="0">
              <a:lnSpc>
                <a:spcPct val="15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ESEMPIO:</a:t>
            </a:r>
          </a:p>
        </p:txBody>
      </p:sp>
      <p:sp>
        <p:nvSpPr>
          <p:cNvPr id="14" name="TextBox 13">
            <a:extLst>
              <a:ext uri="{FF2B5EF4-FFF2-40B4-BE49-F238E27FC236}">
                <a16:creationId xmlns:a16="http://schemas.microsoft.com/office/drawing/2014/main" id="{F0B016D6-4CEA-C309-331F-361E00E10820}"/>
              </a:ext>
            </a:extLst>
          </p:cNvPr>
          <p:cNvSpPr txBox="1"/>
          <p:nvPr/>
        </p:nvSpPr>
        <p:spPr>
          <a:xfrm>
            <a:off x="1488098" y="1571494"/>
            <a:ext cx="3408642"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1" i="0" u="none" strike="noStrike" kern="1200" cap="none" spc="0" normalizeH="0" baseline="0" noProof="0" dirty="0">
                <a:ln>
                  <a:noFill/>
                </a:ln>
                <a:solidFill>
                  <a:srgbClr val="C00000"/>
                </a:solidFill>
                <a:effectLst/>
                <a:uLnTx/>
                <a:uFillTx/>
                <a:latin typeface="Nunito Light" pitchFamily="2" charset="77"/>
                <a:ea typeface="+mn-ea"/>
                <a:cs typeface="+mn-cs"/>
              </a:rPr>
              <a:t>Classe di 50 m</a:t>
            </a:r>
            <a:r>
              <a:rPr kumimoji="0" lang="it-IT" sz="1800" b="1" i="0" u="none" strike="noStrike" kern="1200" cap="none" spc="0" normalizeH="0" baseline="30000" noProof="0" dirty="0">
                <a:ln>
                  <a:noFill/>
                </a:ln>
                <a:solidFill>
                  <a:srgbClr val="C00000"/>
                </a:solidFill>
                <a:effectLst/>
                <a:uLnTx/>
                <a:uFillTx/>
                <a:latin typeface="Nunito Light" pitchFamily="2" charset="77"/>
                <a:ea typeface="+mn-ea"/>
                <a:cs typeface="+mn-cs"/>
              </a:rPr>
              <a:t>2</a:t>
            </a:r>
            <a:r>
              <a:rPr kumimoji="0" lang="it-IT" sz="1800" b="1" i="0" u="none" strike="noStrike" kern="1200" cap="none" spc="0" normalizeH="0" baseline="0" noProof="0" dirty="0">
                <a:ln>
                  <a:noFill/>
                </a:ln>
                <a:solidFill>
                  <a:srgbClr val="C00000"/>
                </a:solidFill>
                <a:effectLst/>
                <a:uLnTx/>
                <a:uFillTx/>
                <a:latin typeface="Nunito Light" pitchFamily="2" charset="77"/>
                <a:ea typeface="+mn-ea"/>
                <a:cs typeface="+mn-cs"/>
              </a:rPr>
              <a:t>, 25 persone</a:t>
            </a:r>
            <a:endParaRPr kumimoji="0" lang="it-IT" sz="1800" b="1" i="0" u="none" strike="noStrike" kern="1200" cap="none" spc="0" normalizeH="0" baseline="0" noProof="0" dirty="0">
              <a:ln>
                <a:noFill/>
              </a:ln>
              <a:solidFill>
                <a:srgbClr val="C00000"/>
              </a:solidFill>
              <a:effectLst/>
              <a:uLnTx/>
              <a:uFillTx/>
              <a:latin typeface="Calibri" panose="020F0502020204030204" pitchFamily="34" charset="0"/>
              <a:ea typeface="+mn-ea"/>
              <a:cs typeface="+mn-cs"/>
            </a:endParaRPr>
          </a:p>
        </p:txBody>
      </p:sp>
      <p:pic>
        <p:nvPicPr>
          <p:cNvPr id="15" name="Picture 14">
            <a:extLst>
              <a:ext uri="{FF2B5EF4-FFF2-40B4-BE49-F238E27FC236}">
                <a16:creationId xmlns:a16="http://schemas.microsoft.com/office/drawing/2014/main" id="{4F0245AB-F0E2-4286-FB6B-F4A2462C286B}"/>
              </a:ext>
            </a:extLst>
          </p:cNvPr>
          <p:cNvPicPr>
            <a:picLocks noChangeAspect="1"/>
          </p:cNvPicPr>
          <p:nvPr/>
        </p:nvPicPr>
        <p:blipFill>
          <a:blip r:embed="rId5"/>
          <a:stretch>
            <a:fillRect/>
          </a:stretch>
        </p:blipFill>
        <p:spPr>
          <a:xfrm>
            <a:off x="6568066" y="1756160"/>
            <a:ext cx="5287113" cy="2172003"/>
          </a:xfrm>
          <a:prstGeom prst="rect">
            <a:avLst/>
          </a:prstGeom>
        </p:spPr>
      </p:pic>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C1B52C58-2419-D76F-79D2-71DD1720B244}"/>
                  </a:ext>
                </a:extLst>
              </p:cNvPr>
              <p:cNvSpPr txBox="1"/>
              <p:nvPr/>
            </p:nvSpPr>
            <p:spPr>
              <a:xfrm>
                <a:off x="1496724" y="3133287"/>
                <a:ext cx="2190728" cy="301814"/>
              </a:xfrm>
              <a:prstGeom prst="rect">
                <a:avLst/>
              </a:prstGeom>
              <a:noFill/>
            </p:spPr>
            <p:txBody>
              <a:bodyPr wrap="none" lIns="0" tIns="0"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𝑡𝑜𝑡</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𝑛</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𝑝</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𝐴</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𝑅</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𝐵</m:t>
                          </m:r>
                        </m:sub>
                      </m:sSub>
                    </m:oMath>
                  </m:oMathPara>
                </a14:m>
                <a:endParaRPr kumimoji="0" lang="it-IT" sz="1800" b="0" i="0" u="none" strike="noStrike" kern="1200" cap="none" spc="0" normalizeH="0" baseline="0" noProof="0" dirty="0">
                  <a:ln>
                    <a:noFill/>
                  </a:ln>
                  <a:solidFill>
                    <a:srgbClr val="343750"/>
                  </a:solidFill>
                  <a:effectLst/>
                  <a:uLnTx/>
                  <a:uFillTx/>
                  <a:latin typeface="Lora"/>
                  <a:ea typeface="+mn-ea"/>
                  <a:cs typeface="+mn-cs"/>
                </a:endParaRPr>
              </a:p>
            </p:txBody>
          </p:sp>
        </mc:Choice>
        <mc:Fallback xmlns="">
          <p:sp>
            <p:nvSpPr>
              <p:cNvPr id="17" name="TextBox 16">
                <a:extLst>
                  <a:ext uri="{FF2B5EF4-FFF2-40B4-BE49-F238E27FC236}">
                    <a16:creationId xmlns:a16="http://schemas.microsoft.com/office/drawing/2014/main" id="{C1B52C58-2419-D76F-79D2-71DD1720B244}"/>
                  </a:ext>
                </a:extLst>
              </p:cNvPr>
              <p:cNvSpPr txBox="1">
                <a:spLocks noRot="1" noChangeAspect="1" noMove="1" noResize="1" noEditPoints="1" noAdjustHandles="1" noChangeArrowheads="1" noChangeShapeType="1" noTextEdit="1"/>
              </p:cNvSpPr>
              <p:nvPr/>
            </p:nvSpPr>
            <p:spPr>
              <a:xfrm>
                <a:off x="1496724" y="3133287"/>
                <a:ext cx="2190728" cy="301814"/>
              </a:xfrm>
              <a:prstGeom prst="rect">
                <a:avLst/>
              </a:prstGeom>
              <a:blipFill>
                <a:blip r:embed="rId6"/>
                <a:stretch>
                  <a:fillRect l="-3343" r="-1114" b="-16000"/>
                </a:stretch>
              </a:blipFill>
            </p:spPr>
            <p:txBody>
              <a:bodyPr/>
              <a:lstStyle/>
              <a:p>
                <a:r>
                  <a:rPr lang="it-IT">
                    <a:noFill/>
                  </a:rPr>
                  <a:t> </a:t>
                </a:r>
              </a:p>
            </p:txBody>
          </p:sp>
        </mc:Fallback>
      </mc:AlternateContent>
      <p:sp>
        <p:nvSpPr>
          <p:cNvPr id="18" name="Left Brace 17">
            <a:extLst>
              <a:ext uri="{FF2B5EF4-FFF2-40B4-BE49-F238E27FC236}">
                <a16:creationId xmlns:a16="http://schemas.microsoft.com/office/drawing/2014/main" id="{18A5543D-0A7A-A94B-E760-DDC927EB7A45}"/>
              </a:ext>
            </a:extLst>
          </p:cNvPr>
          <p:cNvSpPr/>
          <p:nvPr/>
        </p:nvSpPr>
        <p:spPr>
          <a:xfrm rot="5400000">
            <a:off x="2324739" y="2807311"/>
            <a:ext cx="204730" cy="58722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19" name="Rectangle 18">
            <a:extLst>
              <a:ext uri="{FF2B5EF4-FFF2-40B4-BE49-F238E27FC236}">
                <a16:creationId xmlns:a16="http://schemas.microsoft.com/office/drawing/2014/main" id="{913A7B8D-A380-FA38-47F6-D1C33F576697}"/>
              </a:ext>
            </a:extLst>
          </p:cNvPr>
          <p:cNvSpPr/>
          <p:nvPr/>
        </p:nvSpPr>
        <p:spPr>
          <a:xfrm>
            <a:off x="1971601" y="2732479"/>
            <a:ext cx="868261"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persone</a:t>
            </a:r>
          </a:p>
        </p:txBody>
      </p:sp>
      <p:sp>
        <p:nvSpPr>
          <p:cNvPr id="20" name="Left Brace 19">
            <a:extLst>
              <a:ext uri="{FF2B5EF4-FFF2-40B4-BE49-F238E27FC236}">
                <a16:creationId xmlns:a16="http://schemas.microsoft.com/office/drawing/2014/main" id="{E5A153EA-9959-9697-F1F9-D6587C023977}"/>
              </a:ext>
            </a:extLst>
          </p:cNvPr>
          <p:cNvSpPr/>
          <p:nvPr/>
        </p:nvSpPr>
        <p:spPr>
          <a:xfrm rot="16200000">
            <a:off x="3231551" y="3175274"/>
            <a:ext cx="204730" cy="70707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21" name="Rectangle 20">
            <a:extLst>
              <a:ext uri="{FF2B5EF4-FFF2-40B4-BE49-F238E27FC236}">
                <a16:creationId xmlns:a16="http://schemas.microsoft.com/office/drawing/2014/main" id="{7D2BD911-DC97-051C-D6CA-5B0337F1B22B}"/>
              </a:ext>
            </a:extLst>
          </p:cNvPr>
          <p:cNvSpPr/>
          <p:nvPr/>
        </p:nvSpPr>
        <p:spPr>
          <a:xfrm>
            <a:off x="2839861" y="3691177"/>
            <a:ext cx="1045464"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edificio</a:t>
            </a:r>
          </a:p>
        </p:txBody>
      </p:sp>
      <p:sp>
        <p:nvSpPr>
          <p:cNvPr id="22" name="TextBox 21">
            <a:extLst>
              <a:ext uri="{FF2B5EF4-FFF2-40B4-BE49-F238E27FC236}">
                <a16:creationId xmlns:a16="http://schemas.microsoft.com/office/drawing/2014/main" id="{12BC66E7-8F13-683F-7FCA-03DA2A6AB43A}"/>
              </a:ext>
            </a:extLst>
          </p:cNvPr>
          <p:cNvSpPr txBox="1"/>
          <p:nvPr/>
        </p:nvSpPr>
        <p:spPr>
          <a:xfrm>
            <a:off x="440684" y="2131663"/>
            <a:ext cx="1697901"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UNI EN 16798</a:t>
            </a:r>
          </a:p>
        </p:txBody>
      </p:sp>
      <p:sp>
        <p:nvSpPr>
          <p:cNvPr id="23" name="TextBox 22">
            <a:extLst>
              <a:ext uri="{FF2B5EF4-FFF2-40B4-BE49-F238E27FC236}">
                <a16:creationId xmlns:a16="http://schemas.microsoft.com/office/drawing/2014/main" id="{FB0195D9-AF9A-666F-E998-D208C1475FE9}"/>
              </a:ext>
            </a:extLst>
          </p:cNvPr>
          <p:cNvSpPr txBox="1"/>
          <p:nvPr/>
        </p:nvSpPr>
        <p:spPr>
          <a:xfrm>
            <a:off x="473373" y="4151984"/>
            <a:ext cx="8023646" cy="1477328"/>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Low polluting building:</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dirty="0">
              <a:ln>
                <a:noFill/>
              </a:ln>
              <a:solidFill>
                <a:srgbClr val="343750"/>
              </a:solidFill>
              <a:effectLst/>
              <a:uLnTx/>
              <a:uFillTx/>
              <a:latin typeface="Nunito"/>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1: q</a:t>
            </a:r>
            <a:r>
              <a:rPr kumimoji="0" lang="it-IT" sz="1800" b="0" i="0" u="none" strike="noStrike" kern="1200" cap="none" spc="0" normalizeH="0" baseline="-25000" noProof="0" dirty="0">
                <a:ln>
                  <a:noFill/>
                </a:ln>
                <a:solidFill>
                  <a:srgbClr val="343750"/>
                </a:solidFill>
                <a:effectLst/>
                <a:uLnTx/>
                <a:uFillTx/>
                <a:latin typeface="Nunito"/>
                <a:ea typeface="+mn-ea"/>
                <a:cs typeface="+mn-cs"/>
              </a:rPr>
              <a:t>tot</a:t>
            </a:r>
            <a:r>
              <a:rPr kumimoji="0" lang="it-IT" sz="1800" b="0" i="0" u="none" strike="noStrike" kern="1200" cap="none" spc="0" normalizeH="0" baseline="0" noProof="0" dirty="0">
                <a:ln>
                  <a:noFill/>
                </a:ln>
                <a:solidFill>
                  <a:srgbClr val="343750"/>
                </a:solidFill>
                <a:effectLst/>
                <a:uLnTx/>
                <a:uFillTx/>
                <a:latin typeface="Nunito"/>
                <a:ea typeface="+mn-ea"/>
                <a:cs typeface="+mn-cs"/>
              </a:rPr>
              <a:t> = 25*7,5*3,6 + 50*0,63*3,6 = 675 + 113,4 = </a:t>
            </a:r>
            <a:r>
              <a:rPr kumimoji="0" lang="it-IT" sz="1800" b="1" i="0" u="none" strike="noStrike" kern="1200" cap="none" spc="0" normalizeH="0" baseline="0" noProof="0" dirty="0">
                <a:ln>
                  <a:noFill/>
                </a:ln>
                <a:solidFill>
                  <a:srgbClr val="343750"/>
                </a:solidFill>
                <a:effectLst/>
                <a:uLnTx/>
                <a:uFillTx/>
                <a:latin typeface="Nunito"/>
                <a:ea typeface="+mn-ea"/>
                <a:cs typeface="+mn-cs"/>
              </a:rPr>
              <a:t>788,4 m</a:t>
            </a:r>
            <a:r>
              <a:rPr kumimoji="0" lang="it-IT" sz="1800" b="1" i="0" u="none" strike="noStrike" kern="1200" cap="none" spc="0" normalizeH="0" baseline="30000" noProof="0" dirty="0">
                <a:ln>
                  <a:noFill/>
                </a:ln>
                <a:solidFill>
                  <a:srgbClr val="343750"/>
                </a:solidFill>
                <a:effectLst/>
                <a:uLnTx/>
                <a:uFillTx/>
                <a:latin typeface="Nunito"/>
                <a:ea typeface="+mn-ea"/>
                <a:cs typeface="+mn-cs"/>
              </a:rPr>
              <a:t>3</a:t>
            </a:r>
            <a:r>
              <a:rPr kumimoji="0" lang="it-IT" sz="1800" b="1" i="0" u="none" strike="noStrike" kern="1200" cap="none" spc="0" normalizeH="0" baseline="0" noProof="0" dirty="0">
                <a:ln>
                  <a:noFill/>
                </a:ln>
                <a:solidFill>
                  <a:srgbClr val="343750"/>
                </a:solidFill>
                <a:effectLst/>
                <a:uLnTx/>
                <a:uFillTx/>
                <a:latin typeface="Nunito"/>
                <a:ea typeface="+mn-ea"/>
                <a:cs typeface="+mn-cs"/>
              </a:rPr>
              <a:t>/h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2: </a:t>
            </a:r>
            <a:r>
              <a:rPr kumimoji="0" lang="pt-BR" sz="1800" b="0" i="0" u="none" strike="noStrike" kern="1200" cap="none" spc="0" normalizeH="0" baseline="0" noProof="0" dirty="0" err="1">
                <a:ln>
                  <a:noFill/>
                </a:ln>
                <a:solidFill>
                  <a:srgbClr val="343750"/>
                </a:solidFill>
                <a:effectLst/>
                <a:uLnTx/>
                <a:uFillTx/>
                <a:latin typeface="Nunito"/>
                <a:ea typeface="+mn-ea"/>
                <a:cs typeface="+mn-cs"/>
              </a:rPr>
              <a:t>q</a:t>
            </a:r>
            <a:r>
              <a:rPr kumimoji="0" lang="pt-BR" sz="1800" b="0" i="0" u="none" strike="noStrike" kern="1200" cap="none" spc="0" normalizeH="0" baseline="-25000" noProof="0" dirty="0" err="1">
                <a:ln>
                  <a:noFill/>
                </a:ln>
                <a:solidFill>
                  <a:srgbClr val="343750"/>
                </a:solidFill>
                <a:effectLst/>
                <a:uLnTx/>
                <a:uFillTx/>
                <a:latin typeface="Nunito"/>
                <a:ea typeface="+mn-ea"/>
                <a:cs typeface="+mn-cs"/>
              </a:rPr>
              <a:t>tot</a:t>
            </a:r>
            <a:r>
              <a:rPr kumimoji="0" lang="pt-BR" sz="1800" b="0" i="0" u="none" strike="noStrike" kern="1200" cap="none" spc="0" normalizeH="0" baseline="0" noProof="0" dirty="0">
                <a:ln>
                  <a:noFill/>
                </a:ln>
                <a:solidFill>
                  <a:srgbClr val="343750"/>
                </a:solidFill>
                <a:effectLst/>
                <a:uLnTx/>
                <a:uFillTx/>
                <a:latin typeface="Nunito"/>
                <a:ea typeface="+mn-ea"/>
                <a:cs typeface="+mn-cs"/>
              </a:rPr>
              <a:t> = 25*6*3,6 + 50*0,50*3,6 = 540 + 90 = </a:t>
            </a:r>
            <a:r>
              <a:rPr kumimoji="0" lang="pt-BR" sz="1800" b="1" i="0" u="none" strike="noStrike" kern="1200" cap="none" spc="0" normalizeH="0" baseline="0" noProof="0" dirty="0">
                <a:ln>
                  <a:noFill/>
                </a:ln>
                <a:solidFill>
                  <a:srgbClr val="343750"/>
                </a:solidFill>
                <a:effectLst/>
                <a:uLnTx/>
                <a:uFillTx/>
                <a:latin typeface="Nunito"/>
                <a:ea typeface="+mn-ea"/>
                <a:cs typeface="+mn-cs"/>
              </a:rPr>
              <a:t>630 m</a:t>
            </a:r>
            <a:r>
              <a:rPr kumimoji="0" lang="pt-BR" sz="1800" b="1" i="0" u="none" strike="noStrike" kern="1200" cap="none" spc="0" normalizeH="0" baseline="30000" noProof="0" dirty="0">
                <a:ln>
                  <a:noFill/>
                </a:ln>
                <a:solidFill>
                  <a:srgbClr val="343750"/>
                </a:solidFill>
                <a:effectLst/>
                <a:uLnTx/>
                <a:uFillTx/>
                <a:latin typeface="Nunito"/>
                <a:ea typeface="+mn-ea"/>
                <a:cs typeface="+mn-cs"/>
              </a:rPr>
              <a:t>3</a:t>
            </a:r>
            <a:r>
              <a:rPr kumimoji="0" lang="pt-BR" sz="1800" b="1" i="0" u="none" strike="noStrike" kern="1200" cap="none" spc="0" normalizeH="0" baseline="0" noProof="0" dirty="0">
                <a:ln>
                  <a:noFill/>
                </a:ln>
                <a:solidFill>
                  <a:srgbClr val="343750"/>
                </a:solidFill>
                <a:effectLst/>
                <a:uLnTx/>
                <a:uFillTx/>
                <a:latin typeface="Nunito"/>
                <a:ea typeface="+mn-ea"/>
                <a:cs typeface="+mn-cs"/>
              </a:rPr>
              <a:t>/h</a:t>
            </a:r>
            <a:endParaRPr kumimoji="0" lang="it-IT" sz="1800" b="1" i="0" u="none" strike="noStrike" kern="1200" cap="none" spc="0" normalizeH="0" baseline="0" noProof="0" dirty="0">
              <a:ln>
                <a:noFill/>
              </a:ln>
              <a:solidFill>
                <a:srgbClr val="343750"/>
              </a:solidFill>
              <a:effectLst/>
              <a:uLnTx/>
              <a:uFillTx/>
              <a:latin typeface="Nunito"/>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3: </a:t>
            </a:r>
            <a:r>
              <a:rPr kumimoji="0" lang="pt-BR" sz="1800" b="0" i="0" u="none" strike="noStrike" kern="1200" cap="none" spc="0" normalizeH="0" baseline="0" noProof="0" dirty="0" err="1">
                <a:ln>
                  <a:noFill/>
                </a:ln>
                <a:solidFill>
                  <a:srgbClr val="343750"/>
                </a:solidFill>
                <a:effectLst/>
                <a:uLnTx/>
                <a:uFillTx/>
                <a:latin typeface="Nunito"/>
                <a:ea typeface="+mn-ea"/>
                <a:cs typeface="+mn-cs"/>
              </a:rPr>
              <a:t>q</a:t>
            </a:r>
            <a:r>
              <a:rPr kumimoji="0" lang="pt-BR" sz="1800" b="0" i="0" u="none" strike="noStrike" kern="1200" cap="none" spc="0" normalizeH="0" baseline="-25000" noProof="0" dirty="0" err="1">
                <a:ln>
                  <a:noFill/>
                </a:ln>
                <a:solidFill>
                  <a:srgbClr val="343750"/>
                </a:solidFill>
                <a:effectLst/>
                <a:uLnTx/>
                <a:uFillTx/>
                <a:latin typeface="Nunito"/>
                <a:ea typeface="+mn-ea"/>
                <a:cs typeface="+mn-cs"/>
              </a:rPr>
              <a:t>tot</a:t>
            </a:r>
            <a:r>
              <a:rPr kumimoji="0" lang="pt-BR" sz="1800" b="0" i="0" u="none" strike="noStrike" kern="1200" cap="none" spc="0" normalizeH="0" baseline="0" noProof="0" dirty="0">
                <a:ln>
                  <a:noFill/>
                </a:ln>
                <a:solidFill>
                  <a:srgbClr val="343750"/>
                </a:solidFill>
                <a:effectLst/>
                <a:uLnTx/>
                <a:uFillTx/>
                <a:latin typeface="Nunito"/>
                <a:ea typeface="+mn-ea"/>
                <a:cs typeface="+mn-cs"/>
              </a:rPr>
              <a:t> = 25*4,5*3,6 + 50*0,38*3,6 = 405 + 68,4 = </a:t>
            </a:r>
            <a:r>
              <a:rPr kumimoji="0" lang="pt-BR" sz="1800" b="1" i="0" u="none" strike="noStrike" kern="1200" cap="none" spc="0" normalizeH="0" baseline="0" noProof="0" dirty="0">
                <a:ln>
                  <a:noFill/>
                </a:ln>
                <a:solidFill>
                  <a:srgbClr val="343750"/>
                </a:solidFill>
                <a:effectLst/>
                <a:uLnTx/>
                <a:uFillTx/>
                <a:latin typeface="Nunito"/>
                <a:ea typeface="+mn-ea"/>
                <a:cs typeface="+mn-cs"/>
              </a:rPr>
              <a:t>473,4 m</a:t>
            </a:r>
            <a:r>
              <a:rPr kumimoji="0" lang="pt-BR" sz="1800" b="1" i="0" u="none" strike="noStrike" kern="1200" cap="none" spc="0" normalizeH="0" baseline="30000" noProof="0" dirty="0">
                <a:ln>
                  <a:noFill/>
                </a:ln>
                <a:solidFill>
                  <a:srgbClr val="343750"/>
                </a:solidFill>
                <a:effectLst/>
                <a:uLnTx/>
                <a:uFillTx/>
                <a:latin typeface="Nunito"/>
                <a:ea typeface="+mn-ea"/>
                <a:cs typeface="+mn-cs"/>
              </a:rPr>
              <a:t>3</a:t>
            </a:r>
            <a:r>
              <a:rPr kumimoji="0" lang="pt-BR" sz="1800" b="1" i="0" u="none" strike="noStrike" kern="1200" cap="none" spc="0" normalizeH="0" baseline="0" noProof="0" dirty="0">
                <a:ln>
                  <a:noFill/>
                </a:ln>
                <a:solidFill>
                  <a:srgbClr val="343750"/>
                </a:solidFill>
                <a:effectLst/>
                <a:uLnTx/>
                <a:uFillTx/>
                <a:latin typeface="Nunito"/>
                <a:ea typeface="+mn-ea"/>
                <a:cs typeface="+mn-cs"/>
              </a:rPr>
              <a:t>/h</a:t>
            </a:r>
          </a:p>
        </p:txBody>
      </p:sp>
    </p:spTree>
    <p:custDataLst>
      <p:custData r:id="rId1"/>
      <p:custData r:id="rId2"/>
      <p:tags r:id="rId3"/>
    </p:custDataLst>
    <p:extLst>
      <p:ext uri="{BB962C8B-B14F-4D97-AF65-F5344CB8AC3E}">
        <p14:creationId xmlns:p14="http://schemas.microsoft.com/office/powerpoint/2010/main" val="30232702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20374049-38C2-3535-12E6-AACDFAD8BF7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30D6531B-1BC2-1FE7-0DCC-68A82BEC84F7}"/>
              </a:ext>
            </a:extLst>
          </p:cNvPr>
          <p:cNvSpPr>
            <a:spLocks noGrp="1" noChangeArrowheads="1"/>
          </p:cNvSpPr>
          <p:nvPr>
            <p:ph type="title"/>
          </p:nvPr>
        </p:nvSpPr>
        <p:spPr/>
        <p:txBody>
          <a:bodyPr/>
          <a:lstStyle/>
          <a:p>
            <a:r>
              <a:rPr lang="it-IT" dirty="0">
                <a:solidFill>
                  <a:schemeClr val="tx1"/>
                </a:solidFill>
              </a:rPr>
              <a:t>Note generali per edifici residenziali</a:t>
            </a:r>
          </a:p>
        </p:txBody>
      </p:sp>
      <p:sp>
        <p:nvSpPr>
          <p:cNvPr id="3" name="Text Placeholder 2">
            <a:extLst>
              <a:ext uri="{FF2B5EF4-FFF2-40B4-BE49-F238E27FC236}">
                <a16:creationId xmlns:a16="http://schemas.microsoft.com/office/drawing/2014/main" id="{D36C9AE4-AA73-085C-312E-2867BE31A117}"/>
              </a:ext>
            </a:extLst>
          </p:cNvPr>
          <p:cNvSpPr>
            <a:spLocks noGrp="1"/>
          </p:cNvSpPr>
          <p:nvPr>
            <p:ph type="body" sz="quarter" idx="13"/>
          </p:nvPr>
        </p:nvSpPr>
        <p:spPr>
          <a:xfrm>
            <a:off x="545275" y="463684"/>
            <a:ext cx="1387042" cy="342967"/>
          </a:xfrm>
        </p:spPr>
        <p:txBody>
          <a:bodyPr/>
          <a:lstStyle/>
          <a:p>
            <a:r>
              <a:rPr lang="it-IT" dirty="0"/>
              <a:t>Residenziale</a:t>
            </a:r>
            <a:endParaRPr lang="en-MX" dirty="0"/>
          </a:p>
        </p:txBody>
      </p:sp>
      <p:sp>
        <p:nvSpPr>
          <p:cNvPr id="7" name="TextBox 6">
            <a:extLst>
              <a:ext uri="{FF2B5EF4-FFF2-40B4-BE49-F238E27FC236}">
                <a16:creationId xmlns:a16="http://schemas.microsoft.com/office/drawing/2014/main" id="{92433964-7DF7-B6F0-2E12-B88D516B07C6}"/>
              </a:ext>
            </a:extLst>
          </p:cNvPr>
          <p:cNvSpPr txBox="1"/>
          <p:nvPr/>
        </p:nvSpPr>
        <p:spPr>
          <a:xfrm>
            <a:off x="291200" y="2117120"/>
            <a:ext cx="6725874" cy="1015663"/>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2000" b="0" i="0" u="none" strike="noStrike" kern="1200" cap="none" spc="0" normalizeH="0" baseline="0" noProof="0" dirty="0">
              <a:ln>
                <a:noFill/>
              </a:ln>
              <a:solidFill>
                <a:srgbClr val="414041"/>
              </a:solidFill>
              <a:effectLst/>
              <a:uLnTx/>
              <a:uFillTx/>
              <a:latin typeface="Nunito"/>
              <a:ea typeface="+mn-ea"/>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it-IT" sz="2000" b="0" i="0" u="none" strike="noStrike" kern="1200" cap="none" spc="0" normalizeH="0" baseline="0" noProof="0" dirty="0">
                <a:ln>
                  <a:noFill/>
                </a:ln>
                <a:solidFill>
                  <a:srgbClr val="343750"/>
                </a:solidFill>
                <a:effectLst/>
                <a:uLnTx/>
                <a:uFillTx/>
                <a:latin typeface="Nunito"/>
                <a:ea typeface="+mn-ea"/>
                <a:cs typeface="+mn-cs"/>
              </a:rPr>
              <a:t>Metodo 1: Metodo basato sulla qualità dell'aria percepita</a:t>
            </a:r>
            <a:endParaRPr kumimoji="0" lang="it-IT" sz="2000" b="0" i="0" u="none" strike="noStrike" kern="1200" cap="none" spc="0" normalizeH="0" baseline="0" noProof="0" dirty="0">
              <a:ln>
                <a:noFill/>
              </a:ln>
              <a:solidFill>
                <a:srgbClr val="414041"/>
              </a:solidFill>
              <a:effectLst/>
              <a:uLnTx/>
              <a:uFillTx/>
              <a:latin typeface="Nunito"/>
              <a:ea typeface="+mn-ea"/>
              <a:cs typeface="+mn-cs"/>
            </a:endParaRPr>
          </a:p>
        </p:txBody>
      </p:sp>
      <p:pic>
        <p:nvPicPr>
          <p:cNvPr id="8" name="Picture 7">
            <a:extLst>
              <a:ext uri="{FF2B5EF4-FFF2-40B4-BE49-F238E27FC236}">
                <a16:creationId xmlns:a16="http://schemas.microsoft.com/office/drawing/2014/main" id="{B5E053D7-894A-D89F-E255-2BC33BCA42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458387" y="2137539"/>
            <a:ext cx="3912573" cy="1640831"/>
          </a:xfrm>
          <a:prstGeom prst="rect">
            <a:avLst/>
          </a:prstGeom>
        </p:spPr>
      </p:pic>
      <p:pic>
        <p:nvPicPr>
          <p:cNvPr id="4" name="Picture 3">
            <a:extLst>
              <a:ext uri="{FF2B5EF4-FFF2-40B4-BE49-F238E27FC236}">
                <a16:creationId xmlns:a16="http://schemas.microsoft.com/office/drawing/2014/main" id="{C255C442-C521-01F3-6AE8-DD5F6FCF30DE}"/>
              </a:ext>
            </a:extLst>
          </p:cNvPr>
          <p:cNvPicPr>
            <a:picLocks noChangeAspect="1"/>
          </p:cNvPicPr>
          <p:nvPr/>
        </p:nvPicPr>
        <p:blipFill>
          <a:blip r:embed="rId6"/>
          <a:stretch>
            <a:fillRect/>
          </a:stretch>
        </p:blipFill>
        <p:spPr>
          <a:xfrm>
            <a:off x="817016" y="4671665"/>
            <a:ext cx="6318357" cy="908804"/>
          </a:xfrm>
          <a:prstGeom prst="rect">
            <a:avLst/>
          </a:prstGeom>
        </p:spPr>
      </p:pic>
    </p:spTree>
    <p:custDataLst>
      <p:custData r:id="rId1"/>
      <p:custData r:id="rId2"/>
      <p:tags r:id="rId3"/>
    </p:custDataLst>
    <p:extLst>
      <p:ext uri="{BB962C8B-B14F-4D97-AF65-F5344CB8AC3E}">
        <p14:creationId xmlns:p14="http://schemas.microsoft.com/office/powerpoint/2010/main" val="31194461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C3CC217-32D8-F8C5-ACFB-574B9BB407D8}"/>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5341CD20-ACCC-1FA5-269E-13E87FFCED0B}"/>
              </a:ext>
            </a:extLst>
          </p:cNvPr>
          <p:cNvSpPr>
            <a:spLocks noGrp="1" noChangeArrowheads="1"/>
          </p:cNvSpPr>
          <p:nvPr>
            <p:ph type="title"/>
          </p:nvPr>
        </p:nvSpPr>
        <p:spPr/>
        <p:txBody>
          <a:bodyPr/>
          <a:lstStyle/>
          <a:p>
            <a:r>
              <a:rPr lang="it-IT" dirty="0">
                <a:solidFill>
                  <a:schemeClr val="tx1"/>
                </a:solidFill>
              </a:rPr>
              <a:t>Destinazioni d’uso</a:t>
            </a:r>
          </a:p>
        </p:txBody>
      </p:sp>
      <p:sp>
        <p:nvSpPr>
          <p:cNvPr id="5" name="Text Placeholder 2">
            <a:extLst>
              <a:ext uri="{FF2B5EF4-FFF2-40B4-BE49-F238E27FC236}">
                <a16:creationId xmlns:a16="http://schemas.microsoft.com/office/drawing/2014/main" id="{D4BD2B97-8849-4B3C-5DF4-78F8B6831A9D}"/>
              </a:ext>
            </a:extLst>
          </p:cNvPr>
          <p:cNvSpPr>
            <a:spLocks noGrp="1"/>
          </p:cNvSpPr>
          <p:nvPr>
            <p:ph type="body" sz="quarter" idx="13"/>
          </p:nvPr>
        </p:nvSpPr>
        <p:spPr>
          <a:xfrm>
            <a:off x="545275" y="463684"/>
            <a:ext cx="1387042" cy="342967"/>
          </a:xfrm>
        </p:spPr>
        <p:txBody>
          <a:bodyPr/>
          <a:lstStyle/>
          <a:p>
            <a:r>
              <a:rPr lang="it-IT" dirty="0"/>
              <a:t>Residenziale</a:t>
            </a:r>
            <a:endParaRPr lang="en-MX" dirty="0"/>
          </a:p>
        </p:txBody>
      </p:sp>
      <p:pic>
        <p:nvPicPr>
          <p:cNvPr id="3" name="Picture 2">
            <a:extLst>
              <a:ext uri="{FF2B5EF4-FFF2-40B4-BE49-F238E27FC236}">
                <a16:creationId xmlns:a16="http://schemas.microsoft.com/office/drawing/2014/main" id="{47F809F7-2EC3-CAD0-5394-87839298E166}"/>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83944" y="1664757"/>
            <a:ext cx="2624111" cy="3528485"/>
          </a:xfrm>
          <a:prstGeom prst="rect">
            <a:avLst/>
          </a:prstGeom>
        </p:spPr>
      </p:pic>
    </p:spTree>
    <p:custDataLst>
      <p:custData r:id="rId1"/>
      <p:custData r:id="rId2"/>
      <p:tags r:id="rId3"/>
    </p:custDataLst>
    <p:extLst>
      <p:ext uri="{BB962C8B-B14F-4D97-AF65-F5344CB8AC3E}">
        <p14:creationId xmlns:p14="http://schemas.microsoft.com/office/powerpoint/2010/main" val="24480595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1A4899AB-C01A-50D2-12C4-541D801836F1}"/>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DDA831F9-5D81-78CC-4B8B-EE2DBBC2A6F2}"/>
              </a:ext>
            </a:extLst>
          </p:cNvPr>
          <p:cNvSpPr>
            <a:spLocks noGrp="1" noChangeArrowheads="1"/>
          </p:cNvSpPr>
          <p:nvPr>
            <p:ph type="title"/>
          </p:nvPr>
        </p:nvSpPr>
        <p:spPr/>
        <p:txBody>
          <a:bodyPr/>
          <a:lstStyle/>
          <a:p>
            <a:r>
              <a:rPr lang="it-IT" dirty="0">
                <a:solidFill>
                  <a:schemeClr val="tx1"/>
                </a:solidFill>
              </a:rPr>
              <a:t>Metodo 1: Metodo basato sulla qualità dell'aria percepita</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2631789A-CFFD-A6F7-8103-43B6C8518E3D}"/>
                  </a:ext>
                </a:extLst>
              </p:cNvPr>
              <p:cNvSpPr txBox="1"/>
              <p:nvPr/>
            </p:nvSpPr>
            <p:spPr>
              <a:xfrm>
                <a:off x="4638326" y="1971862"/>
                <a:ext cx="2190728" cy="301814"/>
              </a:xfrm>
              <a:prstGeom prst="rect">
                <a:avLst/>
              </a:prstGeom>
              <a:noFill/>
            </p:spPr>
            <p:txBody>
              <a:bodyPr wrap="none" lIns="0" tIns="0"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𝑡𝑜𝑡</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𝑛</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𝑝</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𝐴</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𝑅</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𝐵</m:t>
                          </m:r>
                        </m:sub>
                      </m:sSub>
                    </m:oMath>
                  </m:oMathPara>
                </a14:m>
                <a:endParaRPr kumimoji="0" lang="it-IT" sz="1800" b="0" i="0" u="none" strike="noStrike" kern="1200" cap="none" spc="0" normalizeH="0" baseline="0" noProof="0" dirty="0">
                  <a:ln>
                    <a:noFill/>
                  </a:ln>
                  <a:solidFill>
                    <a:srgbClr val="343750"/>
                  </a:solidFill>
                  <a:effectLst/>
                  <a:uLnTx/>
                  <a:uFillTx/>
                  <a:latin typeface="Lora"/>
                  <a:ea typeface="+mn-ea"/>
                  <a:cs typeface="+mn-cs"/>
                </a:endParaRPr>
              </a:p>
            </p:txBody>
          </p:sp>
        </mc:Choice>
        <mc:Fallback xmlns="">
          <p:sp>
            <p:nvSpPr>
              <p:cNvPr id="4" name="TextBox 3">
                <a:extLst>
                  <a:ext uri="{FF2B5EF4-FFF2-40B4-BE49-F238E27FC236}">
                    <a16:creationId xmlns:a16="http://schemas.microsoft.com/office/drawing/2014/main" id="{2631789A-CFFD-A6F7-8103-43B6C8518E3D}"/>
                  </a:ext>
                </a:extLst>
              </p:cNvPr>
              <p:cNvSpPr txBox="1">
                <a:spLocks noRot="1" noChangeAspect="1" noMove="1" noResize="1" noEditPoints="1" noAdjustHandles="1" noChangeArrowheads="1" noChangeShapeType="1" noTextEdit="1"/>
              </p:cNvSpPr>
              <p:nvPr/>
            </p:nvSpPr>
            <p:spPr>
              <a:xfrm>
                <a:off x="4638326" y="1971862"/>
                <a:ext cx="2190728" cy="301814"/>
              </a:xfrm>
              <a:prstGeom prst="rect">
                <a:avLst/>
              </a:prstGeom>
              <a:blipFill>
                <a:blip r:embed="rId5"/>
                <a:stretch>
                  <a:fillRect l="-3343" r="-1114" b="-18000"/>
                </a:stretch>
              </a:blipFill>
            </p:spPr>
            <p:txBody>
              <a:bodyPr/>
              <a:lstStyle/>
              <a:p>
                <a:r>
                  <a:rPr lang="it-IT">
                    <a:noFill/>
                  </a:rPr>
                  <a:t> </a:t>
                </a:r>
              </a:p>
            </p:txBody>
          </p:sp>
        </mc:Fallback>
      </mc:AlternateContent>
      <p:sp>
        <p:nvSpPr>
          <p:cNvPr id="6" name="Left Brace 5">
            <a:extLst>
              <a:ext uri="{FF2B5EF4-FFF2-40B4-BE49-F238E27FC236}">
                <a16:creationId xmlns:a16="http://schemas.microsoft.com/office/drawing/2014/main" id="{777F059C-292E-87F5-84CB-9EE8950724A2}"/>
              </a:ext>
            </a:extLst>
          </p:cNvPr>
          <p:cNvSpPr/>
          <p:nvPr/>
        </p:nvSpPr>
        <p:spPr>
          <a:xfrm rot="5400000">
            <a:off x="5466341" y="1645886"/>
            <a:ext cx="204730" cy="58722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7" name="Rectangle 6">
            <a:extLst>
              <a:ext uri="{FF2B5EF4-FFF2-40B4-BE49-F238E27FC236}">
                <a16:creationId xmlns:a16="http://schemas.microsoft.com/office/drawing/2014/main" id="{ECB35DD5-999C-6267-1F19-BC8E862A344C}"/>
              </a:ext>
            </a:extLst>
          </p:cNvPr>
          <p:cNvSpPr/>
          <p:nvPr/>
        </p:nvSpPr>
        <p:spPr>
          <a:xfrm>
            <a:off x="5113203" y="1571054"/>
            <a:ext cx="868261"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persone</a:t>
            </a:r>
          </a:p>
        </p:txBody>
      </p:sp>
      <p:sp>
        <p:nvSpPr>
          <p:cNvPr id="8" name="Left Brace 7">
            <a:extLst>
              <a:ext uri="{FF2B5EF4-FFF2-40B4-BE49-F238E27FC236}">
                <a16:creationId xmlns:a16="http://schemas.microsoft.com/office/drawing/2014/main" id="{CCCF4CFC-32B5-DDC5-1BCB-D6250DBCDB2D}"/>
              </a:ext>
            </a:extLst>
          </p:cNvPr>
          <p:cNvSpPr/>
          <p:nvPr/>
        </p:nvSpPr>
        <p:spPr>
          <a:xfrm rot="16200000">
            <a:off x="6373153" y="2013849"/>
            <a:ext cx="204730" cy="70707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9" name="Rectangle 8">
            <a:extLst>
              <a:ext uri="{FF2B5EF4-FFF2-40B4-BE49-F238E27FC236}">
                <a16:creationId xmlns:a16="http://schemas.microsoft.com/office/drawing/2014/main" id="{434D2265-B906-2008-9F94-E06E689F29EB}"/>
              </a:ext>
            </a:extLst>
          </p:cNvPr>
          <p:cNvSpPr/>
          <p:nvPr/>
        </p:nvSpPr>
        <p:spPr>
          <a:xfrm>
            <a:off x="5981463" y="2529752"/>
            <a:ext cx="1045464"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edificio</a:t>
            </a:r>
          </a:p>
        </p:txBody>
      </p:sp>
      <p:sp>
        <p:nvSpPr>
          <p:cNvPr id="11" name="Text Placeholder 2">
            <a:extLst>
              <a:ext uri="{FF2B5EF4-FFF2-40B4-BE49-F238E27FC236}">
                <a16:creationId xmlns:a16="http://schemas.microsoft.com/office/drawing/2014/main" id="{C1CBF4D3-1438-0DCE-CA5A-D4B87FEB32C9}"/>
              </a:ext>
            </a:extLst>
          </p:cNvPr>
          <p:cNvSpPr>
            <a:spLocks noGrp="1"/>
          </p:cNvSpPr>
          <p:nvPr>
            <p:ph type="body" sz="quarter" idx="13"/>
          </p:nvPr>
        </p:nvSpPr>
        <p:spPr>
          <a:xfrm>
            <a:off x="545275" y="463684"/>
            <a:ext cx="1387042" cy="342967"/>
          </a:xfrm>
        </p:spPr>
        <p:txBody>
          <a:bodyPr/>
          <a:lstStyle/>
          <a:p>
            <a:r>
              <a:rPr lang="it-IT" dirty="0"/>
              <a:t>Residenziale</a:t>
            </a:r>
            <a:endParaRPr lang="en-MX" dirty="0"/>
          </a:p>
        </p:txBody>
      </p:sp>
      <p:pic>
        <p:nvPicPr>
          <p:cNvPr id="12" name="Picture 11">
            <a:extLst>
              <a:ext uri="{FF2B5EF4-FFF2-40B4-BE49-F238E27FC236}">
                <a16:creationId xmlns:a16="http://schemas.microsoft.com/office/drawing/2014/main" id="{252AAC61-08B9-4085-5631-5B40A5CE74B0}"/>
              </a:ext>
            </a:extLst>
          </p:cNvPr>
          <p:cNvPicPr>
            <a:picLocks noChangeAspect="1"/>
          </p:cNvPicPr>
          <p:nvPr/>
        </p:nvPicPr>
        <p:blipFill>
          <a:blip r:embed="rId6"/>
          <a:stretch>
            <a:fillRect/>
          </a:stretch>
        </p:blipFill>
        <p:spPr>
          <a:xfrm>
            <a:off x="345176" y="2925903"/>
            <a:ext cx="5636287" cy="2390763"/>
          </a:xfrm>
          <a:prstGeom prst="rect">
            <a:avLst/>
          </a:prstGeom>
        </p:spPr>
      </p:pic>
      <p:sp>
        <p:nvSpPr>
          <p:cNvPr id="13" name="Arrow: Up 12">
            <a:extLst>
              <a:ext uri="{FF2B5EF4-FFF2-40B4-BE49-F238E27FC236}">
                <a16:creationId xmlns:a16="http://schemas.microsoft.com/office/drawing/2014/main" id="{83A7479A-8BE9-FDC8-50FC-064EDBD72B49}"/>
              </a:ext>
            </a:extLst>
          </p:cNvPr>
          <p:cNvSpPr/>
          <p:nvPr/>
        </p:nvSpPr>
        <p:spPr>
          <a:xfrm>
            <a:off x="1716659" y="5219100"/>
            <a:ext cx="586596" cy="612475"/>
          </a:xfrm>
          <a:prstGeom prst="upArrow">
            <a:avLst/>
          </a:prstGeom>
          <a:solidFill>
            <a:schemeClr val="accent1"/>
          </a:solidFill>
          <a:ln w="2346"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Calibri" panose="020F0502020204030204" pitchFamily="34" charset="0"/>
              <a:ea typeface="+mn-ea"/>
              <a:cs typeface="+mn-cs"/>
            </a:endParaRPr>
          </a:p>
        </p:txBody>
      </p:sp>
      <p:pic>
        <p:nvPicPr>
          <p:cNvPr id="15" name="Picture 14">
            <a:extLst>
              <a:ext uri="{FF2B5EF4-FFF2-40B4-BE49-F238E27FC236}">
                <a16:creationId xmlns:a16="http://schemas.microsoft.com/office/drawing/2014/main" id="{D3D875F1-034E-1366-1FBF-8C071D9FF747}"/>
              </a:ext>
            </a:extLst>
          </p:cNvPr>
          <p:cNvPicPr>
            <a:picLocks noChangeAspect="1"/>
          </p:cNvPicPr>
          <p:nvPr/>
        </p:nvPicPr>
        <p:blipFill>
          <a:blip r:embed="rId7"/>
          <a:stretch>
            <a:fillRect/>
          </a:stretch>
        </p:blipFill>
        <p:spPr>
          <a:xfrm>
            <a:off x="5990089" y="2928876"/>
            <a:ext cx="6097284" cy="2383948"/>
          </a:xfrm>
          <a:prstGeom prst="rect">
            <a:avLst/>
          </a:prstGeom>
        </p:spPr>
      </p:pic>
    </p:spTree>
    <p:custDataLst>
      <p:custData r:id="rId1"/>
      <p:custData r:id="rId2"/>
      <p:tags r:id="rId3"/>
    </p:custDataLst>
    <p:extLst>
      <p:ext uri="{BB962C8B-B14F-4D97-AF65-F5344CB8AC3E}">
        <p14:creationId xmlns:p14="http://schemas.microsoft.com/office/powerpoint/2010/main" val="5621672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1CB3D48-8D3F-11E8-2CF9-3D8EC75810A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0B6D126E-597E-CDDE-BFAD-2A6A0D5AD994}"/>
              </a:ext>
            </a:extLst>
          </p:cNvPr>
          <p:cNvSpPr>
            <a:spLocks noGrp="1" noChangeArrowheads="1"/>
          </p:cNvSpPr>
          <p:nvPr>
            <p:ph type="title"/>
          </p:nvPr>
        </p:nvSpPr>
        <p:spPr/>
        <p:txBody>
          <a:bodyPr/>
          <a:lstStyle/>
          <a:p>
            <a:r>
              <a:rPr lang="it-IT" dirty="0">
                <a:solidFill>
                  <a:schemeClr val="tx1"/>
                </a:solidFill>
              </a:rPr>
              <a:t>Esempio</a:t>
            </a:r>
          </a:p>
        </p:txBody>
      </p:sp>
      <p:sp>
        <p:nvSpPr>
          <p:cNvPr id="7" name="Text Placeholder 2">
            <a:extLst>
              <a:ext uri="{FF2B5EF4-FFF2-40B4-BE49-F238E27FC236}">
                <a16:creationId xmlns:a16="http://schemas.microsoft.com/office/drawing/2014/main" id="{B56B4D40-65C0-6438-C722-E7C03DD23B75}"/>
              </a:ext>
            </a:extLst>
          </p:cNvPr>
          <p:cNvSpPr>
            <a:spLocks noGrp="1"/>
          </p:cNvSpPr>
          <p:nvPr>
            <p:ph type="body" sz="quarter" idx="13"/>
          </p:nvPr>
        </p:nvSpPr>
        <p:spPr>
          <a:xfrm>
            <a:off x="545275" y="463684"/>
            <a:ext cx="1387042" cy="342967"/>
          </a:xfrm>
        </p:spPr>
        <p:txBody>
          <a:bodyPr/>
          <a:lstStyle/>
          <a:p>
            <a:r>
              <a:rPr lang="it-IT" dirty="0"/>
              <a:t>Non residenziale</a:t>
            </a:r>
            <a:endParaRPr lang="en-MX" dirty="0"/>
          </a:p>
        </p:txBody>
      </p:sp>
      <p:sp>
        <p:nvSpPr>
          <p:cNvPr id="10" name="TextBox 9">
            <a:extLst>
              <a:ext uri="{FF2B5EF4-FFF2-40B4-BE49-F238E27FC236}">
                <a16:creationId xmlns:a16="http://schemas.microsoft.com/office/drawing/2014/main" id="{1E6B67CC-B6FD-72BE-F029-FE1227F26F22}"/>
              </a:ext>
            </a:extLst>
          </p:cNvPr>
          <p:cNvSpPr txBox="1"/>
          <p:nvPr/>
        </p:nvSpPr>
        <p:spPr>
          <a:xfrm>
            <a:off x="0" y="1462380"/>
            <a:ext cx="2138585" cy="473206"/>
          </a:xfrm>
          <a:prstGeom prst="rect">
            <a:avLst/>
          </a:prstGeom>
          <a:noFill/>
        </p:spPr>
        <p:txBody>
          <a:bodyPr wrap="square">
            <a:spAutoFit/>
          </a:bodyPr>
          <a:lstStyle/>
          <a:p>
            <a:pPr marL="457200" marR="0" lvl="1" indent="0" algn="l" defTabSz="914400" rtl="0" eaLnBrk="0" fontAlgn="base" latinLnBrk="0" hangingPunct="0">
              <a:lnSpc>
                <a:spcPct val="15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ESEMPIO:</a:t>
            </a:r>
          </a:p>
        </p:txBody>
      </p:sp>
      <p:sp>
        <p:nvSpPr>
          <p:cNvPr id="14" name="TextBox 13">
            <a:extLst>
              <a:ext uri="{FF2B5EF4-FFF2-40B4-BE49-F238E27FC236}">
                <a16:creationId xmlns:a16="http://schemas.microsoft.com/office/drawing/2014/main" id="{D6071485-7AF7-4367-5520-D49A3FE8A70A}"/>
              </a:ext>
            </a:extLst>
          </p:cNvPr>
          <p:cNvSpPr txBox="1"/>
          <p:nvPr/>
        </p:nvSpPr>
        <p:spPr>
          <a:xfrm>
            <a:off x="1488098" y="1571494"/>
            <a:ext cx="3408642"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1" i="0" u="none" strike="noStrike" kern="1200" cap="none" spc="0" normalizeH="0" baseline="0" noProof="0" dirty="0">
                <a:ln>
                  <a:noFill/>
                </a:ln>
                <a:solidFill>
                  <a:srgbClr val="C00000"/>
                </a:solidFill>
                <a:effectLst/>
                <a:uLnTx/>
                <a:uFillTx/>
                <a:latin typeface="Nunito Light" pitchFamily="2" charset="77"/>
                <a:ea typeface="+mn-ea"/>
                <a:cs typeface="+mn-cs"/>
              </a:rPr>
              <a:t>Classe di 100 m</a:t>
            </a:r>
            <a:r>
              <a:rPr kumimoji="0" lang="it-IT" sz="1800" b="1" i="0" u="none" strike="noStrike" kern="1200" cap="none" spc="0" normalizeH="0" baseline="30000" noProof="0" dirty="0">
                <a:ln>
                  <a:noFill/>
                </a:ln>
                <a:solidFill>
                  <a:srgbClr val="C00000"/>
                </a:solidFill>
                <a:effectLst/>
                <a:uLnTx/>
                <a:uFillTx/>
                <a:latin typeface="Nunito Light" pitchFamily="2" charset="77"/>
                <a:ea typeface="+mn-ea"/>
                <a:cs typeface="+mn-cs"/>
              </a:rPr>
              <a:t>2</a:t>
            </a:r>
            <a:r>
              <a:rPr kumimoji="0" lang="it-IT" sz="1800" b="1" i="0" u="none" strike="noStrike" kern="1200" cap="none" spc="0" normalizeH="0" baseline="0" noProof="0" dirty="0">
                <a:ln>
                  <a:noFill/>
                </a:ln>
                <a:solidFill>
                  <a:srgbClr val="C00000"/>
                </a:solidFill>
                <a:effectLst/>
                <a:uLnTx/>
                <a:uFillTx/>
                <a:latin typeface="Nunito Light" pitchFamily="2" charset="77"/>
                <a:ea typeface="+mn-ea"/>
                <a:cs typeface="+mn-cs"/>
              </a:rPr>
              <a:t>, 4 persone</a:t>
            </a:r>
            <a:endParaRPr kumimoji="0" lang="it-IT" sz="1800" b="1" i="0" u="none" strike="noStrike" kern="1200" cap="none" spc="0" normalizeH="0" baseline="0" noProof="0" dirty="0">
              <a:ln>
                <a:noFill/>
              </a:ln>
              <a:solidFill>
                <a:srgbClr val="C00000"/>
              </a:solidFill>
              <a:effectLst/>
              <a:uLnTx/>
              <a:uFillTx/>
              <a:latin typeface="Calibri" panose="020F0502020204030204" pitchFamily="34" charset="0"/>
              <a:ea typeface="+mn-ea"/>
              <a:cs typeface="+mn-cs"/>
            </a:endParaRP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997EF891-710F-B0E7-E83B-ADC10736F84E}"/>
                  </a:ext>
                </a:extLst>
              </p:cNvPr>
              <p:cNvSpPr txBox="1"/>
              <p:nvPr/>
            </p:nvSpPr>
            <p:spPr>
              <a:xfrm>
                <a:off x="1496724" y="3133287"/>
                <a:ext cx="2190728" cy="301814"/>
              </a:xfrm>
              <a:prstGeom prst="rect">
                <a:avLst/>
              </a:prstGeom>
              <a:noFill/>
            </p:spPr>
            <p:txBody>
              <a:bodyPr wrap="none" lIns="0" tIns="0"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𝑡𝑜𝑡</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mn-ea"/>
                          <a:cs typeface="+mn-cs"/>
                        </a:rPr>
                        <m:t>𝑛</m:t>
                      </m:r>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𝑝</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𝐴</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𝑅</m:t>
                          </m:r>
                        </m:sub>
                      </m:s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m:t>
                      </m:r>
                      <m:sSub>
                        <m:sSubPr>
                          <m:ctrlP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ctrlPr>
                        </m:sSubPr>
                        <m:e>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𝑞</m:t>
                          </m:r>
                        </m:e>
                        <m:sub>
                          <m:r>
                            <a:rPr kumimoji="0" lang="it-IT" sz="1800" b="0" i="1" u="none" strike="noStrike" kern="1200" cap="none" spc="0" normalizeH="0" baseline="0" noProof="0" smtClean="0">
                              <a:ln>
                                <a:noFill/>
                              </a:ln>
                              <a:solidFill>
                                <a:srgbClr val="343750"/>
                              </a:solidFill>
                              <a:effectLst/>
                              <a:uLnTx/>
                              <a:uFillTx/>
                              <a:latin typeface="Cambria Math" panose="02040503050406030204" pitchFamily="18" charset="0"/>
                              <a:ea typeface="Cambria Math" panose="02040503050406030204" pitchFamily="18" charset="0"/>
                              <a:cs typeface="+mn-cs"/>
                            </a:rPr>
                            <m:t>𝐵</m:t>
                          </m:r>
                        </m:sub>
                      </m:sSub>
                    </m:oMath>
                  </m:oMathPara>
                </a14:m>
                <a:endParaRPr kumimoji="0" lang="it-IT" sz="1800" b="0" i="0" u="none" strike="noStrike" kern="1200" cap="none" spc="0" normalizeH="0" baseline="0" noProof="0" dirty="0">
                  <a:ln>
                    <a:noFill/>
                  </a:ln>
                  <a:solidFill>
                    <a:srgbClr val="343750"/>
                  </a:solidFill>
                  <a:effectLst/>
                  <a:uLnTx/>
                  <a:uFillTx/>
                  <a:latin typeface="Lora"/>
                  <a:ea typeface="+mn-ea"/>
                  <a:cs typeface="+mn-cs"/>
                </a:endParaRPr>
              </a:p>
            </p:txBody>
          </p:sp>
        </mc:Choice>
        <mc:Fallback xmlns="">
          <p:sp>
            <p:nvSpPr>
              <p:cNvPr id="17" name="TextBox 16">
                <a:extLst>
                  <a:ext uri="{FF2B5EF4-FFF2-40B4-BE49-F238E27FC236}">
                    <a16:creationId xmlns:a16="http://schemas.microsoft.com/office/drawing/2014/main" id="{997EF891-710F-B0E7-E83B-ADC10736F84E}"/>
                  </a:ext>
                </a:extLst>
              </p:cNvPr>
              <p:cNvSpPr txBox="1">
                <a:spLocks noRot="1" noChangeAspect="1" noMove="1" noResize="1" noEditPoints="1" noAdjustHandles="1" noChangeArrowheads="1" noChangeShapeType="1" noTextEdit="1"/>
              </p:cNvSpPr>
              <p:nvPr/>
            </p:nvSpPr>
            <p:spPr>
              <a:xfrm>
                <a:off x="1496724" y="3133287"/>
                <a:ext cx="2190728" cy="301814"/>
              </a:xfrm>
              <a:prstGeom prst="rect">
                <a:avLst/>
              </a:prstGeom>
              <a:blipFill>
                <a:blip r:embed="rId5"/>
                <a:stretch>
                  <a:fillRect l="-3343" r="-1114" b="-16000"/>
                </a:stretch>
              </a:blipFill>
            </p:spPr>
            <p:txBody>
              <a:bodyPr/>
              <a:lstStyle/>
              <a:p>
                <a:r>
                  <a:rPr lang="it-IT">
                    <a:noFill/>
                  </a:rPr>
                  <a:t> </a:t>
                </a:r>
              </a:p>
            </p:txBody>
          </p:sp>
        </mc:Fallback>
      </mc:AlternateContent>
      <p:sp>
        <p:nvSpPr>
          <p:cNvPr id="18" name="Left Brace 17">
            <a:extLst>
              <a:ext uri="{FF2B5EF4-FFF2-40B4-BE49-F238E27FC236}">
                <a16:creationId xmlns:a16="http://schemas.microsoft.com/office/drawing/2014/main" id="{96E652D9-CE52-040D-319A-FACDD9D60AEC}"/>
              </a:ext>
            </a:extLst>
          </p:cNvPr>
          <p:cNvSpPr/>
          <p:nvPr/>
        </p:nvSpPr>
        <p:spPr>
          <a:xfrm rot="5400000">
            <a:off x="2324739" y="2807311"/>
            <a:ext cx="204730" cy="58722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19" name="Rectangle 18">
            <a:extLst>
              <a:ext uri="{FF2B5EF4-FFF2-40B4-BE49-F238E27FC236}">
                <a16:creationId xmlns:a16="http://schemas.microsoft.com/office/drawing/2014/main" id="{5D72A6CB-C30A-7898-BBCE-90BD38246FED}"/>
              </a:ext>
            </a:extLst>
          </p:cNvPr>
          <p:cNvSpPr/>
          <p:nvPr/>
        </p:nvSpPr>
        <p:spPr>
          <a:xfrm>
            <a:off x="1971601" y="2732479"/>
            <a:ext cx="868261"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persone</a:t>
            </a:r>
          </a:p>
        </p:txBody>
      </p:sp>
      <p:sp>
        <p:nvSpPr>
          <p:cNvPr id="20" name="Left Brace 19">
            <a:extLst>
              <a:ext uri="{FF2B5EF4-FFF2-40B4-BE49-F238E27FC236}">
                <a16:creationId xmlns:a16="http://schemas.microsoft.com/office/drawing/2014/main" id="{22E9B3E8-9F5A-BAEC-EE13-443DA7784564}"/>
              </a:ext>
            </a:extLst>
          </p:cNvPr>
          <p:cNvSpPr/>
          <p:nvPr/>
        </p:nvSpPr>
        <p:spPr>
          <a:xfrm rot="16200000">
            <a:off x="3231551" y="3175274"/>
            <a:ext cx="204730" cy="70707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343750"/>
              </a:solidFill>
              <a:effectLst/>
              <a:uLnTx/>
              <a:uFillTx/>
              <a:latin typeface="Nunito"/>
              <a:ea typeface="+mn-ea"/>
              <a:cs typeface="+mn-cs"/>
            </a:endParaRPr>
          </a:p>
        </p:txBody>
      </p:sp>
      <p:sp>
        <p:nvSpPr>
          <p:cNvPr id="21" name="Rectangle 20">
            <a:extLst>
              <a:ext uri="{FF2B5EF4-FFF2-40B4-BE49-F238E27FC236}">
                <a16:creationId xmlns:a16="http://schemas.microsoft.com/office/drawing/2014/main" id="{57A1D3CB-FA8D-E097-8466-62FF4C0BFE85}"/>
              </a:ext>
            </a:extLst>
          </p:cNvPr>
          <p:cNvSpPr/>
          <p:nvPr/>
        </p:nvSpPr>
        <p:spPr>
          <a:xfrm>
            <a:off x="2839861" y="3691177"/>
            <a:ext cx="1045464" cy="204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3F3F3"/>
                </a:solidFill>
                <a:effectLst/>
                <a:uLnTx/>
                <a:uFillTx/>
                <a:latin typeface="Nunito"/>
                <a:ea typeface="+mn-ea"/>
                <a:cs typeface="+mn-cs"/>
              </a:rPr>
              <a:t>edificio</a:t>
            </a:r>
          </a:p>
        </p:txBody>
      </p:sp>
      <p:sp>
        <p:nvSpPr>
          <p:cNvPr id="22" name="TextBox 21">
            <a:extLst>
              <a:ext uri="{FF2B5EF4-FFF2-40B4-BE49-F238E27FC236}">
                <a16:creationId xmlns:a16="http://schemas.microsoft.com/office/drawing/2014/main" id="{6A24AD50-D56C-3196-7CA9-87E1110A3186}"/>
              </a:ext>
            </a:extLst>
          </p:cNvPr>
          <p:cNvSpPr txBox="1"/>
          <p:nvPr/>
        </p:nvSpPr>
        <p:spPr>
          <a:xfrm>
            <a:off x="440684" y="2131663"/>
            <a:ext cx="1697901"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UNI EN 16798</a:t>
            </a:r>
          </a:p>
        </p:txBody>
      </p:sp>
      <p:sp>
        <p:nvSpPr>
          <p:cNvPr id="23" name="TextBox 22">
            <a:extLst>
              <a:ext uri="{FF2B5EF4-FFF2-40B4-BE49-F238E27FC236}">
                <a16:creationId xmlns:a16="http://schemas.microsoft.com/office/drawing/2014/main" id="{C3635321-E1A7-BBFB-01BB-C1DB6D61D50C}"/>
              </a:ext>
            </a:extLst>
          </p:cNvPr>
          <p:cNvSpPr txBox="1"/>
          <p:nvPr/>
        </p:nvSpPr>
        <p:spPr>
          <a:xfrm>
            <a:off x="473373" y="4151984"/>
            <a:ext cx="8023646" cy="1477328"/>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Low polluting building:</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dirty="0">
              <a:ln>
                <a:noFill/>
              </a:ln>
              <a:solidFill>
                <a:srgbClr val="343750"/>
              </a:solidFill>
              <a:effectLst/>
              <a:uLnTx/>
              <a:uFillTx/>
              <a:latin typeface="Nunito"/>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1: q</a:t>
            </a:r>
            <a:r>
              <a:rPr kumimoji="0" lang="it-IT" sz="1800" b="0" i="0" u="none" strike="noStrike" kern="1200" cap="none" spc="0" normalizeH="0" baseline="-25000" noProof="0" dirty="0">
                <a:ln>
                  <a:noFill/>
                </a:ln>
                <a:solidFill>
                  <a:srgbClr val="343750"/>
                </a:solidFill>
                <a:effectLst/>
                <a:uLnTx/>
                <a:uFillTx/>
                <a:latin typeface="Nunito"/>
                <a:ea typeface="+mn-ea"/>
                <a:cs typeface="+mn-cs"/>
              </a:rPr>
              <a:t>tot</a:t>
            </a:r>
            <a:r>
              <a:rPr kumimoji="0" lang="it-IT" sz="1800" b="0" i="0" u="none" strike="noStrike" kern="1200" cap="none" spc="0" normalizeH="0" baseline="0" noProof="0" dirty="0">
                <a:ln>
                  <a:noFill/>
                </a:ln>
                <a:solidFill>
                  <a:srgbClr val="343750"/>
                </a:solidFill>
                <a:effectLst/>
                <a:uLnTx/>
                <a:uFillTx/>
                <a:latin typeface="Nunito"/>
                <a:ea typeface="+mn-ea"/>
                <a:cs typeface="+mn-cs"/>
              </a:rPr>
              <a:t> = 4*10*3,6 + 100*0*3,6 = 144 + 0 = </a:t>
            </a:r>
            <a:r>
              <a:rPr kumimoji="0" lang="it-IT" sz="1800" b="1" i="0" u="none" strike="noStrike" kern="1200" cap="none" spc="0" normalizeH="0" baseline="0" noProof="0" dirty="0">
                <a:ln>
                  <a:noFill/>
                </a:ln>
                <a:solidFill>
                  <a:srgbClr val="343750"/>
                </a:solidFill>
                <a:effectLst/>
                <a:uLnTx/>
                <a:uFillTx/>
                <a:latin typeface="Nunito"/>
                <a:ea typeface="+mn-ea"/>
                <a:cs typeface="+mn-cs"/>
              </a:rPr>
              <a:t>144 m</a:t>
            </a:r>
            <a:r>
              <a:rPr kumimoji="0" lang="it-IT" sz="1800" b="1" i="0" u="none" strike="noStrike" kern="1200" cap="none" spc="0" normalizeH="0" baseline="30000" noProof="0" dirty="0">
                <a:ln>
                  <a:noFill/>
                </a:ln>
                <a:solidFill>
                  <a:srgbClr val="343750"/>
                </a:solidFill>
                <a:effectLst/>
                <a:uLnTx/>
                <a:uFillTx/>
                <a:latin typeface="Nunito"/>
                <a:ea typeface="+mn-ea"/>
                <a:cs typeface="+mn-cs"/>
              </a:rPr>
              <a:t>3</a:t>
            </a:r>
            <a:r>
              <a:rPr kumimoji="0" lang="it-IT" sz="1800" b="1" i="0" u="none" strike="noStrike" kern="1200" cap="none" spc="0" normalizeH="0" baseline="0" noProof="0" dirty="0">
                <a:ln>
                  <a:noFill/>
                </a:ln>
                <a:solidFill>
                  <a:srgbClr val="343750"/>
                </a:solidFill>
                <a:effectLst/>
                <a:uLnTx/>
                <a:uFillTx/>
                <a:latin typeface="Nunito"/>
                <a:ea typeface="+mn-ea"/>
                <a:cs typeface="+mn-cs"/>
              </a:rPr>
              <a:t>/h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2: </a:t>
            </a:r>
            <a:r>
              <a:rPr kumimoji="0" lang="pt-BR" sz="1800" b="0" i="0" u="none" strike="noStrike" kern="1200" cap="none" spc="0" normalizeH="0" baseline="0" noProof="0" dirty="0" err="1">
                <a:ln>
                  <a:noFill/>
                </a:ln>
                <a:solidFill>
                  <a:srgbClr val="343750"/>
                </a:solidFill>
                <a:effectLst/>
                <a:uLnTx/>
                <a:uFillTx/>
                <a:latin typeface="Nunito"/>
                <a:ea typeface="+mn-ea"/>
                <a:cs typeface="+mn-cs"/>
              </a:rPr>
              <a:t>q</a:t>
            </a:r>
            <a:r>
              <a:rPr kumimoji="0" lang="pt-BR" sz="1800" b="0" i="0" u="none" strike="noStrike" kern="1200" cap="none" spc="0" normalizeH="0" baseline="-25000" noProof="0" dirty="0" err="1">
                <a:ln>
                  <a:noFill/>
                </a:ln>
                <a:solidFill>
                  <a:srgbClr val="343750"/>
                </a:solidFill>
                <a:effectLst/>
                <a:uLnTx/>
                <a:uFillTx/>
                <a:latin typeface="Nunito"/>
                <a:ea typeface="+mn-ea"/>
                <a:cs typeface="+mn-cs"/>
              </a:rPr>
              <a:t>tot</a:t>
            </a:r>
            <a:r>
              <a:rPr kumimoji="0" lang="pt-BR" sz="1800" b="0" i="0" u="none" strike="noStrike" kern="1200" cap="none" spc="0" normalizeH="0" baseline="0" noProof="0" dirty="0">
                <a:ln>
                  <a:noFill/>
                </a:ln>
                <a:solidFill>
                  <a:srgbClr val="343750"/>
                </a:solidFill>
                <a:effectLst/>
                <a:uLnTx/>
                <a:uFillTx/>
                <a:latin typeface="Nunito"/>
                <a:ea typeface="+mn-ea"/>
                <a:cs typeface="+mn-cs"/>
              </a:rPr>
              <a:t> = 4*7*3,6 + 100*0*3,6 = 100,8 + 0 = </a:t>
            </a:r>
            <a:r>
              <a:rPr kumimoji="0" lang="pt-BR" sz="1800" b="1" i="0" u="none" strike="noStrike" kern="1200" cap="none" spc="0" normalizeH="0" baseline="0" noProof="0" dirty="0">
                <a:ln>
                  <a:noFill/>
                </a:ln>
                <a:solidFill>
                  <a:srgbClr val="343750"/>
                </a:solidFill>
                <a:effectLst/>
                <a:uLnTx/>
                <a:uFillTx/>
                <a:latin typeface="Nunito"/>
                <a:ea typeface="+mn-ea"/>
                <a:cs typeface="+mn-cs"/>
              </a:rPr>
              <a:t>100,8 m</a:t>
            </a:r>
            <a:r>
              <a:rPr kumimoji="0" lang="pt-BR" sz="1800" b="1" i="0" u="none" strike="noStrike" kern="1200" cap="none" spc="0" normalizeH="0" baseline="30000" noProof="0" dirty="0">
                <a:ln>
                  <a:noFill/>
                </a:ln>
                <a:solidFill>
                  <a:srgbClr val="343750"/>
                </a:solidFill>
                <a:effectLst/>
                <a:uLnTx/>
                <a:uFillTx/>
                <a:latin typeface="Nunito"/>
                <a:ea typeface="+mn-ea"/>
                <a:cs typeface="+mn-cs"/>
              </a:rPr>
              <a:t>3</a:t>
            </a:r>
            <a:r>
              <a:rPr kumimoji="0" lang="pt-BR" sz="1800" b="1" i="0" u="none" strike="noStrike" kern="1200" cap="none" spc="0" normalizeH="0" baseline="0" noProof="0" dirty="0">
                <a:ln>
                  <a:noFill/>
                </a:ln>
                <a:solidFill>
                  <a:srgbClr val="343750"/>
                </a:solidFill>
                <a:effectLst/>
                <a:uLnTx/>
                <a:uFillTx/>
                <a:latin typeface="Nunito"/>
                <a:ea typeface="+mn-ea"/>
                <a:cs typeface="+mn-cs"/>
              </a:rPr>
              <a:t>/h</a:t>
            </a:r>
            <a:endParaRPr kumimoji="0" lang="it-IT" sz="1800" b="1" i="0" u="none" strike="noStrike" kern="1200" cap="none" spc="0" normalizeH="0" baseline="0" noProof="0" dirty="0">
              <a:ln>
                <a:noFill/>
              </a:ln>
              <a:solidFill>
                <a:srgbClr val="343750"/>
              </a:solidFill>
              <a:effectLst/>
              <a:uLnTx/>
              <a:uFillTx/>
              <a:latin typeface="Nunito"/>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Categoria 3: </a:t>
            </a:r>
            <a:r>
              <a:rPr kumimoji="0" lang="pt-BR" sz="1800" b="0" i="0" u="none" strike="noStrike" kern="1200" cap="none" spc="0" normalizeH="0" baseline="0" noProof="0" dirty="0" err="1">
                <a:ln>
                  <a:noFill/>
                </a:ln>
                <a:solidFill>
                  <a:srgbClr val="343750"/>
                </a:solidFill>
                <a:effectLst/>
                <a:uLnTx/>
                <a:uFillTx/>
                <a:latin typeface="Nunito"/>
                <a:ea typeface="+mn-ea"/>
                <a:cs typeface="+mn-cs"/>
              </a:rPr>
              <a:t>q</a:t>
            </a:r>
            <a:r>
              <a:rPr kumimoji="0" lang="pt-BR" sz="1800" b="0" i="0" u="none" strike="noStrike" kern="1200" cap="none" spc="0" normalizeH="0" baseline="-25000" noProof="0" dirty="0" err="1">
                <a:ln>
                  <a:noFill/>
                </a:ln>
                <a:solidFill>
                  <a:srgbClr val="343750"/>
                </a:solidFill>
                <a:effectLst/>
                <a:uLnTx/>
                <a:uFillTx/>
                <a:latin typeface="Nunito"/>
                <a:ea typeface="+mn-ea"/>
                <a:cs typeface="+mn-cs"/>
              </a:rPr>
              <a:t>tot</a:t>
            </a:r>
            <a:r>
              <a:rPr kumimoji="0" lang="pt-BR" sz="1800" b="0" i="0" u="none" strike="noStrike" kern="1200" cap="none" spc="0" normalizeH="0" baseline="0" noProof="0" dirty="0">
                <a:ln>
                  <a:noFill/>
                </a:ln>
                <a:solidFill>
                  <a:srgbClr val="343750"/>
                </a:solidFill>
                <a:effectLst/>
                <a:uLnTx/>
                <a:uFillTx/>
                <a:latin typeface="Nunito"/>
                <a:ea typeface="+mn-ea"/>
                <a:cs typeface="+mn-cs"/>
              </a:rPr>
              <a:t> = 4*4*3,6 + 100*0*3,6 = 57,6 + 0 = </a:t>
            </a:r>
            <a:r>
              <a:rPr kumimoji="0" lang="pt-BR" sz="1800" b="1" i="0" u="none" strike="noStrike" kern="1200" cap="none" spc="0" normalizeH="0" baseline="0" noProof="0" dirty="0">
                <a:ln>
                  <a:noFill/>
                </a:ln>
                <a:solidFill>
                  <a:srgbClr val="343750"/>
                </a:solidFill>
                <a:effectLst/>
                <a:uLnTx/>
                <a:uFillTx/>
                <a:latin typeface="Nunito"/>
                <a:ea typeface="+mn-ea"/>
                <a:cs typeface="+mn-cs"/>
              </a:rPr>
              <a:t>57,6 m</a:t>
            </a:r>
            <a:r>
              <a:rPr kumimoji="0" lang="pt-BR" sz="1800" b="1" i="0" u="none" strike="noStrike" kern="1200" cap="none" spc="0" normalizeH="0" baseline="30000" noProof="0" dirty="0">
                <a:ln>
                  <a:noFill/>
                </a:ln>
                <a:solidFill>
                  <a:srgbClr val="343750"/>
                </a:solidFill>
                <a:effectLst/>
                <a:uLnTx/>
                <a:uFillTx/>
                <a:latin typeface="Nunito"/>
                <a:ea typeface="+mn-ea"/>
                <a:cs typeface="+mn-cs"/>
              </a:rPr>
              <a:t>3</a:t>
            </a:r>
            <a:r>
              <a:rPr kumimoji="0" lang="pt-BR" sz="1800" b="1" i="0" u="none" strike="noStrike" kern="1200" cap="none" spc="0" normalizeH="0" baseline="0" noProof="0" dirty="0">
                <a:ln>
                  <a:noFill/>
                </a:ln>
                <a:solidFill>
                  <a:srgbClr val="343750"/>
                </a:solidFill>
                <a:effectLst/>
                <a:uLnTx/>
                <a:uFillTx/>
                <a:latin typeface="Nunito"/>
                <a:ea typeface="+mn-ea"/>
                <a:cs typeface="+mn-cs"/>
              </a:rPr>
              <a:t>/h</a:t>
            </a:r>
          </a:p>
        </p:txBody>
      </p:sp>
      <p:sp>
        <p:nvSpPr>
          <p:cNvPr id="2" name="TextBox 1">
            <a:extLst>
              <a:ext uri="{FF2B5EF4-FFF2-40B4-BE49-F238E27FC236}">
                <a16:creationId xmlns:a16="http://schemas.microsoft.com/office/drawing/2014/main" id="{D9C2C683-233B-50ED-D2A4-5C0590F18CDA}"/>
              </a:ext>
            </a:extLst>
          </p:cNvPr>
          <p:cNvSpPr txBox="1"/>
          <p:nvPr/>
        </p:nvSpPr>
        <p:spPr>
          <a:xfrm>
            <a:off x="6536684" y="2131663"/>
            <a:ext cx="3326552" cy="646331"/>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UNI 10339</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qtot = 11*4*3,6 = </a:t>
            </a:r>
            <a:r>
              <a:rPr kumimoji="0" lang="it-IT" sz="1800" b="1" i="0" u="none" strike="noStrike" kern="1200" cap="none" spc="0" normalizeH="0" baseline="0" noProof="0" dirty="0">
                <a:ln>
                  <a:noFill/>
                </a:ln>
                <a:solidFill>
                  <a:srgbClr val="343750"/>
                </a:solidFill>
                <a:effectLst/>
                <a:uLnTx/>
                <a:uFillTx/>
                <a:latin typeface="Nunito"/>
                <a:ea typeface="+mn-ea"/>
                <a:cs typeface="+mn-cs"/>
              </a:rPr>
              <a:t>158,4 m</a:t>
            </a:r>
            <a:r>
              <a:rPr kumimoji="0" lang="it-IT" sz="1800" b="1" i="0" u="none" strike="noStrike" kern="1200" cap="none" spc="0" normalizeH="0" baseline="30000" noProof="0" dirty="0">
                <a:ln>
                  <a:noFill/>
                </a:ln>
                <a:solidFill>
                  <a:srgbClr val="343750"/>
                </a:solidFill>
                <a:effectLst/>
                <a:uLnTx/>
                <a:uFillTx/>
                <a:latin typeface="Nunito"/>
                <a:ea typeface="+mn-ea"/>
                <a:cs typeface="+mn-cs"/>
              </a:rPr>
              <a:t>3</a:t>
            </a:r>
            <a:r>
              <a:rPr kumimoji="0" lang="it-IT" sz="1800" b="1" i="0" u="none" strike="noStrike" kern="1200" cap="none" spc="0" normalizeH="0" baseline="0" noProof="0" dirty="0">
                <a:ln>
                  <a:noFill/>
                </a:ln>
                <a:solidFill>
                  <a:srgbClr val="343750"/>
                </a:solidFill>
                <a:effectLst/>
                <a:uLnTx/>
                <a:uFillTx/>
                <a:latin typeface="Nunito"/>
                <a:ea typeface="+mn-ea"/>
                <a:cs typeface="+mn-cs"/>
              </a:rPr>
              <a:t>/h </a:t>
            </a:r>
          </a:p>
        </p:txBody>
      </p:sp>
      <p:sp>
        <p:nvSpPr>
          <p:cNvPr id="3" name="TextBox 2">
            <a:extLst>
              <a:ext uri="{FF2B5EF4-FFF2-40B4-BE49-F238E27FC236}">
                <a16:creationId xmlns:a16="http://schemas.microsoft.com/office/drawing/2014/main" id="{FE152EF8-338A-B328-F4D9-CA0D9BF32707}"/>
              </a:ext>
            </a:extLst>
          </p:cNvPr>
          <p:cNvSpPr txBox="1"/>
          <p:nvPr/>
        </p:nvSpPr>
        <p:spPr>
          <a:xfrm>
            <a:off x="6536684" y="3133287"/>
            <a:ext cx="3419526" cy="646331"/>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0,5 vol/h: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Nunito"/>
                <a:ea typeface="+mn-ea"/>
                <a:cs typeface="+mn-cs"/>
              </a:rPr>
              <a:t>qtot = 100*2,7*0,5 = </a:t>
            </a:r>
            <a:r>
              <a:rPr kumimoji="0" lang="it-IT" sz="1800" b="1" i="0" u="none" strike="noStrike" kern="1200" cap="none" spc="0" normalizeH="0" baseline="0" noProof="0" dirty="0">
                <a:ln>
                  <a:noFill/>
                </a:ln>
                <a:solidFill>
                  <a:srgbClr val="343750"/>
                </a:solidFill>
                <a:effectLst/>
                <a:uLnTx/>
                <a:uFillTx/>
                <a:latin typeface="Nunito"/>
                <a:ea typeface="+mn-ea"/>
                <a:cs typeface="+mn-cs"/>
              </a:rPr>
              <a:t>135 m</a:t>
            </a:r>
            <a:r>
              <a:rPr kumimoji="0" lang="it-IT" sz="1800" b="1" i="0" u="none" strike="noStrike" kern="1200" cap="none" spc="0" normalizeH="0" baseline="30000" noProof="0" dirty="0">
                <a:ln>
                  <a:noFill/>
                </a:ln>
                <a:solidFill>
                  <a:srgbClr val="343750"/>
                </a:solidFill>
                <a:effectLst/>
                <a:uLnTx/>
                <a:uFillTx/>
                <a:latin typeface="Nunito"/>
                <a:ea typeface="+mn-ea"/>
                <a:cs typeface="+mn-cs"/>
              </a:rPr>
              <a:t>3</a:t>
            </a:r>
            <a:r>
              <a:rPr kumimoji="0" lang="it-IT" sz="1800" b="1" i="0" u="none" strike="noStrike" kern="1200" cap="none" spc="0" normalizeH="0" baseline="0" noProof="0" dirty="0">
                <a:ln>
                  <a:noFill/>
                </a:ln>
                <a:solidFill>
                  <a:srgbClr val="343750"/>
                </a:solidFill>
                <a:effectLst/>
                <a:uLnTx/>
                <a:uFillTx/>
                <a:latin typeface="Nunito"/>
                <a:ea typeface="+mn-ea"/>
                <a:cs typeface="+mn-cs"/>
              </a:rPr>
              <a:t>/h</a:t>
            </a:r>
            <a:r>
              <a:rPr kumimoji="0" lang="it-IT" sz="1800" b="0" i="0" u="none" strike="noStrike" kern="1200" cap="none" spc="0" normalizeH="0" baseline="0" noProof="0" dirty="0">
                <a:ln>
                  <a:noFill/>
                </a:ln>
                <a:solidFill>
                  <a:srgbClr val="343750"/>
                </a:solidFill>
                <a:effectLst/>
                <a:uLnTx/>
                <a:uFillTx/>
                <a:latin typeface="Nunito"/>
                <a:ea typeface="+mn-ea"/>
                <a:cs typeface="+mn-cs"/>
              </a:rPr>
              <a:t> </a:t>
            </a:r>
          </a:p>
        </p:txBody>
      </p:sp>
    </p:spTree>
    <p:custDataLst>
      <p:custData r:id="rId1"/>
      <p:custData r:id="rId2"/>
      <p:tags r:id="rId3"/>
    </p:custDataLst>
    <p:extLst>
      <p:ext uri="{BB962C8B-B14F-4D97-AF65-F5344CB8AC3E}">
        <p14:creationId xmlns:p14="http://schemas.microsoft.com/office/powerpoint/2010/main" val="11449271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552D257-1C59-478F-CD32-BFE5851D5A0C}"/>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9D625597-57B2-B60E-1939-62A326B0FD22}"/>
              </a:ext>
            </a:extLst>
          </p:cNvPr>
          <p:cNvSpPr>
            <a:spLocks noGrp="1" noChangeArrowheads="1"/>
          </p:cNvSpPr>
          <p:nvPr>
            <p:ph type="title"/>
          </p:nvPr>
        </p:nvSpPr>
        <p:spPr/>
        <p:txBody>
          <a:bodyPr/>
          <a:lstStyle/>
          <a:p>
            <a:r>
              <a:rPr lang="it-IT" dirty="0">
                <a:solidFill>
                  <a:schemeClr val="tx1"/>
                </a:solidFill>
              </a:rPr>
              <a:t>Periodi di non occupazione</a:t>
            </a:r>
          </a:p>
        </p:txBody>
      </p:sp>
      <p:sp>
        <p:nvSpPr>
          <p:cNvPr id="7" name="Text Placeholder 2">
            <a:extLst>
              <a:ext uri="{FF2B5EF4-FFF2-40B4-BE49-F238E27FC236}">
                <a16:creationId xmlns:a16="http://schemas.microsoft.com/office/drawing/2014/main" id="{C9245A49-7948-158F-73AB-27C87C7B6676}"/>
              </a:ext>
            </a:extLst>
          </p:cNvPr>
          <p:cNvSpPr>
            <a:spLocks noGrp="1"/>
          </p:cNvSpPr>
          <p:nvPr>
            <p:ph type="body" sz="quarter" idx="13"/>
          </p:nvPr>
        </p:nvSpPr>
        <p:spPr>
          <a:xfrm>
            <a:off x="545275" y="463684"/>
            <a:ext cx="1387042" cy="342967"/>
          </a:xfrm>
        </p:spPr>
        <p:txBody>
          <a:bodyPr/>
          <a:lstStyle/>
          <a:p>
            <a:r>
              <a:rPr lang="it-IT" dirty="0"/>
              <a:t>Altro</a:t>
            </a:r>
            <a:endParaRPr lang="en-MX" dirty="0"/>
          </a:p>
        </p:txBody>
      </p:sp>
      <p:sp>
        <p:nvSpPr>
          <p:cNvPr id="4" name="Content Placeholder 1">
            <a:extLst>
              <a:ext uri="{FF2B5EF4-FFF2-40B4-BE49-F238E27FC236}">
                <a16:creationId xmlns:a16="http://schemas.microsoft.com/office/drawing/2014/main" id="{CDBF308A-1B9C-E68C-E1F5-AAB26BCC8F8F}"/>
              </a:ext>
            </a:extLst>
          </p:cNvPr>
          <p:cNvSpPr>
            <a:spLocks noGrp="1"/>
          </p:cNvSpPr>
          <p:nvPr>
            <p:ph idx="1"/>
          </p:nvPr>
        </p:nvSpPr>
        <p:spPr>
          <a:xfrm>
            <a:off x="545275" y="1840676"/>
            <a:ext cx="10989587" cy="1851430"/>
          </a:xfrm>
        </p:spPr>
        <p:txBody>
          <a:bodyPr/>
          <a:lstStyle/>
          <a:p>
            <a:r>
              <a:rPr lang="it-IT" sz="1800" b="1" dirty="0">
                <a:latin typeface="Nunito Light" pitchFamily="2" charset="77"/>
              </a:rPr>
              <a:t>Non residenziale:</a:t>
            </a:r>
          </a:p>
          <a:p>
            <a:pPr marL="285750" indent="-285750">
              <a:lnSpc>
                <a:spcPct val="100000"/>
              </a:lnSpc>
              <a:buClr>
                <a:schemeClr val="tx2"/>
              </a:buClr>
              <a:buFont typeface="Arial" panose="020B0604020202020204" pitchFamily="34" charset="0"/>
              <a:buChar char="•"/>
            </a:pPr>
            <a:r>
              <a:rPr lang="it-IT" sz="1800" dirty="0">
                <a:latin typeface="Nunito Light" pitchFamily="2" charset="77"/>
              </a:rPr>
              <a:t>In caso l’impianto di ventilazione sia spento, prima del periodo di nuova occupazione bisognerebbe ventilare l’equivalente di un intero volume dell’ambiente entro le due ore precedenti all’occupazione.</a:t>
            </a:r>
          </a:p>
          <a:p>
            <a:pPr marL="285750" indent="-285750">
              <a:lnSpc>
                <a:spcPct val="100000"/>
              </a:lnSpc>
              <a:buClr>
                <a:schemeClr val="tx2"/>
              </a:buClr>
              <a:buFont typeface="Arial" panose="020B0604020202020204" pitchFamily="34" charset="0"/>
              <a:buChar char="•"/>
            </a:pPr>
            <a:r>
              <a:rPr lang="it-IT" sz="1800" dirty="0">
                <a:latin typeface="Nunito Light" pitchFamily="2" charset="77"/>
              </a:rPr>
              <a:t>Nel caso l’impianto di ventilazione funzioni ad una portata più bassa in un periodo di non-occupazione, la portata d’aria non deve scendere al di sotto degli 0,15 l/s m</a:t>
            </a:r>
            <a:r>
              <a:rPr lang="it-IT" sz="1800" baseline="30000" dirty="0">
                <a:latin typeface="Nunito Light" pitchFamily="2" charset="77"/>
              </a:rPr>
              <a:t>2</a:t>
            </a:r>
            <a:r>
              <a:rPr lang="it-IT" sz="1800" dirty="0">
                <a:latin typeface="Nunito Light" pitchFamily="2" charset="77"/>
              </a:rPr>
              <a:t>.</a:t>
            </a:r>
          </a:p>
          <a:p>
            <a:endParaRPr lang="it-IT" sz="1800" dirty="0">
              <a:latin typeface="Nunito Light" pitchFamily="2" charset="77"/>
            </a:endParaRPr>
          </a:p>
          <a:p>
            <a:endParaRPr lang="it-IT" sz="1800" dirty="0">
              <a:latin typeface="Nunito Light" pitchFamily="2" charset="77"/>
            </a:endParaRPr>
          </a:p>
        </p:txBody>
      </p:sp>
      <p:sp>
        <p:nvSpPr>
          <p:cNvPr id="5" name="Content Placeholder 1">
            <a:extLst>
              <a:ext uri="{FF2B5EF4-FFF2-40B4-BE49-F238E27FC236}">
                <a16:creationId xmlns:a16="http://schemas.microsoft.com/office/drawing/2014/main" id="{C6EAD453-28E2-883B-4459-4CA4B97BABB3}"/>
              </a:ext>
            </a:extLst>
          </p:cNvPr>
          <p:cNvSpPr txBox="1">
            <a:spLocks/>
          </p:cNvSpPr>
          <p:nvPr/>
        </p:nvSpPr>
        <p:spPr bwMode="auto">
          <a:xfrm>
            <a:off x="545274" y="3795996"/>
            <a:ext cx="10989587" cy="1190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2000" b="0" i="0" kern="1200">
                <a:solidFill>
                  <a:schemeClr val="tx2"/>
                </a:solidFill>
                <a:latin typeface="+mn-lt"/>
                <a:ea typeface="+mn-ea"/>
                <a:cs typeface="+mn-cs"/>
              </a:defRPr>
            </a:lvl1pPr>
            <a:lvl2pPr marL="236538" indent="0" algn="l" rtl="0" eaLnBrk="1" fontAlgn="base" hangingPunct="1">
              <a:lnSpc>
                <a:spcPct val="90000"/>
              </a:lnSpc>
              <a:spcBef>
                <a:spcPts val="500"/>
              </a:spcBef>
              <a:spcAft>
                <a:spcPct val="0"/>
              </a:spcAft>
              <a:buClr>
                <a:schemeClr val="accent5"/>
              </a:buClr>
              <a:buFont typeface="Arial" panose="020B0604020202020204" pitchFamily="34" charset="0"/>
              <a:buNone/>
              <a:tabLst/>
              <a:defRPr sz="2000" kern="1200">
                <a:solidFill>
                  <a:schemeClr val="tx2"/>
                </a:solidFill>
                <a:latin typeface="Nunito" pitchFamily="2" charset="77"/>
                <a:ea typeface="+mn-ea"/>
                <a:cs typeface="+mn-cs"/>
              </a:defRPr>
            </a:lvl2pPr>
            <a:lvl3pPr marL="11113" indent="0" algn="l" rtl="0" eaLnBrk="1" fontAlgn="base" hangingPunct="1">
              <a:lnSpc>
                <a:spcPct val="90000"/>
              </a:lnSpc>
              <a:spcBef>
                <a:spcPts val="500"/>
              </a:spcBef>
              <a:spcAft>
                <a:spcPct val="0"/>
              </a:spcAft>
              <a:buClr>
                <a:schemeClr val="accent1"/>
              </a:buClr>
              <a:buFont typeface="Arial" panose="020B0604020202020204" pitchFamily="34" charset="0"/>
              <a:buNone/>
              <a:tabLst/>
              <a:defRPr sz="1800" kern="1200">
                <a:solidFill>
                  <a:schemeClr val="tx2"/>
                </a:solidFill>
                <a:latin typeface="+mn-lt"/>
                <a:ea typeface="+mn-ea"/>
                <a:cs typeface="+mn-cs"/>
              </a:defRPr>
            </a:lvl3pPr>
            <a:lvl4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628650" indent="-22542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r>
              <a:rPr kumimoji="0" lang="it-IT" sz="1800" b="1" i="0" u="none" strike="noStrike" kern="1200" cap="none" spc="0" normalizeH="0" baseline="0" noProof="0" dirty="0">
                <a:ln>
                  <a:noFill/>
                </a:ln>
                <a:solidFill>
                  <a:srgbClr val="414041"/>
                </a:solidFill>
                <a:effectLst/>
                <a:uLnTx/>
                <a:uFillTx/>
                <a:latin typeface="Nunito Light" pitchFamily="2" charset="77"/>
                <a:ea typeface="+mn-ea"/>
                <a:cs typeface="+mn-cs"/>
              </a:rPr>
              <a:t>Residenziale:</a:t>
            </a:r>
          </a:p>
          <a:p>
            <a:pPr marL="285750" marR="0" lvl="0" indent="-285750" algn="l" defTabSz="914400" rtl="0" eaLnBrk="1" fontAlgn="base" latinLnBrk="0" hangingPunct="1">
              <a:lnSpc>
                <a:spcPct val="100000"/>
              </a:lnSpc>
              <a:spcBef>
                <a:spcPts val="1000"/>
              </a:spcBef>
              <a:spcAft>
                <a:spcPct val="0"/>
              </a:spcAft>
              <a:buClr>
                <a:srgbClr val="414041"/>
              </a:buClr>
              <a:buSzTx/>
              <a:buFont typeface="Arial" panose="020B0604020202020204" pitchFamily="34" charset="0"/>
              <a:buChar char="•"/>
              <a:tabLst/>
              <a:defRPr/>
            </a:pP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Durante il periodo di non occupazione si può far funzionare l’impianto di ventilazione con una portata di minimo 0,1 l/s m</a:t>
            </a:r>
            <a:r>
              <a:rPr kumimoji="0" lang="it-IT" sz="1800" b="0" i="0" u="none" strike="noStrike" kern="1200" cap="none" spc="0" normalizeH="0" baseline="30000" noProof="0" dirty="0">
                <a:ln>
                  <a:noFill/>
                </a:ln>
                <a:solidFill>
                  <a:srgbClr val="414041"/>
                </a:solidFill>
                <a:effectLst/>
                <a:uLnTx/>
                <a:uFillTx/>
                <a:latin typeface="Nunito Light" pitchFamily="2" charset="77"/>
                <a:ea typeface="+mn-ea"/>
                <a:cs typeface="+mn-cs"/>
              </a:rPr>
              <a:t>2</a:t>
            </a:r>
            <a:r>
              <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rPr>
              <a:t>.</a:t>
            </a:r>
          </a:p>
          <a:p>
            <a:pPr marL="0" marR="0" lvl="0" indent="0" algn="l" defTabSz="914400" rtl="0" eaLnBrk="1" fontAlgn="base" latinLnBrk="0" hangingPunct="1">
              <a:lnSpc>
                <a:spcPct val="90000"/>
              </a:lnSpc>
              <a:spcBef>
                <a:spcPts val="1000"/>
              </a:spcBef>
              <a:spcAft>
                <a:spcPct val="0"/>
              </a:spcAft>
              <a:buClr>
                <a:srgbClr val="D33F3E"/>
              </a:buClr>
              <a:buSzTx/>
              <a:buFont typeface="Arial" panose="020B0604020202020204" pitchFamily="34" charset="0"/>
              <a:buNone/>
              <a:tabLst/>
              <a:defRPr/>
            </a:pPr>
            <a:endParaRPr kumimoji="0" lang="it-IT" sz="1800" b="0" i="0" u="none" strike="noStrike" kern="1200" cap="none" spc="0" normalizeH="0" baseline="0" noProof="0" dirty="0">
              <a:ln>
                <a:noFill/>
              </a:ln>
              <a:solidFill>
                <a:srgbClr val="414041"/>
              </a:solidFill>
              <a:effectLst/>
              <a:uLnTx/>
              <a:uFillTx/>
              <a:latin typeface="Nunito Light" pitchFamily="2" charset="77"/>
              <a:ea typeface="+mn-ea"/>
              <a:cs typeface="+mn-cs"/>
            </a:endParaRPr>
          </a:p>
        </p:txBody>
      </p:sp>
    </p:spTree>
    <p:custDataLst>
      <p:custData r:id="rId1"/>
      <p:custData r:id="rId2"/>
      <p:tags r:id="rId3"/>
    </p:custDataLst>
    <p:extLst>
      <p:ext uri="{BB962C8B-B14F-4D97-AF65-F5344CB8AC3E}">
        <p14:creationId xmlns:p14="http://schemas.microsoft.com/office/powerpoint/2010/main" val="32167999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A8B733C-F71A-B242-8582-35E4C81FFA0D}"/>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4FEABFE4-8578-F97D-A149-02D3B5EEBAD4}"/>
              </a:ext>
            </a:extLst>
          </p:cNvPr>
          <p:cNvSpPr>
            <a:spLocks noGrp="1" noChangeArrowheads="1"/>
          </p:cNvSpPr>
          <p:nvPr>
            <p:ph type="title"/>
          </p:nvPr>
        </p:nvSpPr>
        <p:spPr/>
        <p:txBody>
          <a:bodyPr/>
          <a:lstStyle/>
          <a:p>
            <a:r>
              <a:rPr lang="it-IT" dirty="0">
                <a:solidFill>
                  <a:schemeClr val="tx1"/>
                </a:solidFill>
              </a:rPr>
              <a:t>Occupazione</a:t>
            </a:r>
          </a:p>
        </p:txBody>
      </p:sp>
      <p:sp>
        <p:nvSpPr>
          <p:cNvPr id="7" name="Text Placeholder 2">
            <a:extLst>
              <a:ext uri="{FF2B5EF4-FFF2-40B4-BE49-F238E27FC236}">
                <a16:creationId xmlns:a16="http://schemas.microsoft.com/office/drawing/2014/main" id="{678DB5F9-FCFD-B0F6-D4ED-C980CF81CB25}"/>
              </a:ext>
            </a:extLst>
          </p:cNvPr>
          <p:cNvSpPr>
            <a:spLocks noGrp="1"/>
          </p:cNvSpPr>
          <p:nvPr>
            <p:ph type="body" sz="quarter" idx="13"/>
          </p:nvPr>
        </p:nvSpPr>
        <p:spPr>
          <a:xfrm>
            <a:off x="545275" y="463684"/>
            <a:ext cx="1387042" cy="342967"/>
          </a:xfrm>
        </p:spPr>
        <p:txBody>
          <a:bodyPr/>
          <a:lstStyle/>
          <a:p>
            <a:r>
              <a:rPr lang="it-IT" dirty="0"/>
              <a:t>Altro</a:t>
            </a:r>
            <a:endParaRPr lang="en-MX" dirty="0"/>
          </a:p>
        </p:txBody>
      </p:sp>
      <p:pic>
        <p:nvPicPr>
          <p:cNvPr id="6" name="Picture 5">
            <a:extLst>
              <a:ext uri="{FF2B5EF4-FFF2-40B4-BE49-F238E27FC236}">
                <a16:creationId xmlns:a16="http://schemas.microsoft.com/office/drawing/2014/main" id="{798BFFB6-B1D3-FF5B-8934-FBF100C38B11}"/>
              </a:ext>
            </a:extLst>
          </p:cNvPr>
          <p:cNvPicPr>
            <a:picLocks noChangeAspect="1"/>
          </p:cNvPicPr>
          <p:nvPr/>
        </p:nvPicPr>
        <p:blipFill>
          <a:blip r:embed="rId5"/>
          <a:stretch>
            <a:fillRect/>
          </a:stretch>
        </p:blipFill>
        <p:spPr>
          <a:xfrm>
            <a:off x="366508" y="1443140"/>
            <a:ext cx="6141827" cy="3604985"/>
          </a:xfrm>
          <a:prstGeom prst="rect">
            <a:avLst/>
          </a:prstGeom>
        </p:spPr>
      </p:pic>
      <p:pic>
        <p:nvPicPr>
          <p:cNvPr id="9" name="Picture 8">
            <a:extLst>
              <a:ext uri="{FF2B5EF4-FFF2-40B4-BE49-F238E27FC236}">
                <a16:creationId xmlns:a16="http://schemas.microsoft.com/office/drawing/2014/main" id="{3F8676F0-C2A3-C42B-E757-7C5F51D18C58}"/>
              </a:ext>
            </a:extLst>
          </p:cNvPr>
          <p:cNvPicPr>
            <a:picLocks noChangeAspect="1"/>
          </p:cNvPicPr>
          <p:nvPr/>
        </p:nvPicPr>
        <p:blipFill>
          <a:blip r:embed="rId6"/>
          <a:stretch>
            <a:fillRect/>
          </a:stretch>
        </p:blipFill>
        <p:spPr>
          <a:xfrm>
            <a:off x="6629105" y="999712"/>
            <a:ext cx="5310646" cy="5449305"/>
          </a:xfrm>
          <a:prstGeom prst="rect">
            <a:avLst/>
          </a:prstGeom>
        </p:spPr>
      </p:pic>
    </p:spTree>
    <p:custDataLst>
      <p:custData r:id="rId1"/>
      <p:custData r:id="rId2"/>
      <p:tags r:id="rId3"/>
    </p:custDataLst>
    <p:extLst>
      <p:ext uri="{BB962C8B-B14F-4D97-AF65-F5344CB8AC3E}">
        <p14:creationId xmlns:p14="http://schemas.microsoft.com/office/powerpoint/2010/main" val="32669831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3750"/>
        </a:solidFill>
        <a:effectLst/>
      </p:bgPr>
    </p:bg>
    <p:spTree>
      <p:nvGrpSpPr>
        <p:cNvPr id="1" name="">
          <a:extLst>
            <a:ext uri="{FF2B5EF4-FFF2-40B4-BE49-F238E27FC236}">
              <a16:creationId xmlns:a16="http://schemas.microsoft.com/office/drawing/2014/main" id="{71C5E970-7794-2BD2-F9C8-A2EE944D9AF9}"/>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C09F6B60-43EE-A96D-A5D8-F4F92AECE57B}"/>
              </a:ext>
            </a:extLst>
          </p:cNvPr>
          <p:cNvSpPr>
            <a:spLocks noGrp="1"/>
          </p:cNvSpPr>
          <p:nvPr>
            <p:ph type="title"/>
          </p:nvPr>
        </p:nvSpPr>
        <p:spPr>
          <a:xfrm>
            <a:off x="3612630" y="2451207"/>
            <a:ext cx="8365105" cy="1701068"/>
          </a:xfrm>
        </p:spPr>
        <p:txBody>
          <a:bodyPr/>
          <a:lstStyle/>
          <a:p>
            <a:r>
              <a:rPr lang="it-IT" dirty="0">
                <a:solidFill>
                  <a:srgbClr val="FFFFFF"/>
                </a:solidFill>
                <a:latin typeface="Lora SemiBold" pitchFamily="2" charset="0"/>
              </a:rPr>
              <a:t>Soluzioni per la</a:t>
            </a:r>
            <a:br>
              <a:rPr lang="it-IT" dirty="0">
                <a:solidFill>
                  <a:srgbClr val="FFFFFF"/>
                </a:solidFill>
                <a:latin typeface="Lora SemiBold" pitchFamily="2" charset="0"/>
              </a:rPr>
            </a:br>
            <a:r>
              <a:rPr lang="it-IT" dirty="0">
                <a:solidFill>
                  <a:srgbClr val="FF8F8F"/>
                </a:solidFill>
                <a:latin typeface="Lora SemiBold" pitchFamily="2" charset="0"/>
              </a:rPr>
              <a:t>Ventilazione Meccanica Controllata</a:t>
            </a:r>
          </a:p>
        </p:txBody>
      </p:sp>
    </p:spTree>
    <p:extLst>
      <p:ext uri="{BB962C8B-B14F-4D97-AF65-F5344CB8AC3E}">
        <p14:creationId xmlns:p14="http://schemas.microsoft.com/office/powerpoint/2010/main" val="23649286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29069-4D23-159A-D70F-F81DAA306CAE}"/>
            </a:ext>
          </a:extLst>
        </p:cNvPr>
        <p:cNvGrpSpPr/>
        <p:nvPr/>
      </p:nvGrpSpPr>
      <p:grpSpPr>
        <a:xfrm>
          <a:off x="0" y="0"/>
          <a:ext cx="0" cy="0"/>
          <a:chOff x="0" y="0"/>
          <a:chExt cx="0" cy="0"/>
        </a:xfrm>
      </p:grpSpPr>
      <p:sp>
        <p:nvSpPr>
          <p:cNvPr id="29697" name="Título 3">
            <a:extLst>
              <a:ext uri="{FF2B5EF4-FFF2-40B4-BE49-F238E27FC236}">
                <a16:creationId xmlns:a16="http://schemas.microsoft.com/office/drawing/2014/main" id="{ADD550AF-2D0F-6E0B-34B2-2A2E435AA9C7}"/>
              </a:ext>
            </a:extLst>
          </p:cNvPr>
          <p:cNvSpPr>
            <a:spLocks noGrp="1" noChangeArrowheads="1"/>
          </p:cNvSpPr>
          <p:nvPr>
            <p:ph type="title"/>
          </p:nvPr>
        </p:nvSpPr>
        <p:spPr>
          <a:xfrm>
            <a:off x="619125" y="422635"/>
            <a:ext cx="11151425" cy="737359"/>
          </a:xfrm>
        </p:spPr>
        <p:txBody>
          <a:bodyPr/>
          <a:lstStyle/>
          <a:p>
            <a:r>
              <a:rPr lang="en-GB" dirty="0" err="1">
                <a:solidFill>
                  <a:schemeClr val="tx1"/>
                </a:solidFill>
                <a:latin typeface="Lora" pitchFamily="2" charset="0"/>
              </a:rPr>
              <a:t>Benefici</a:t>
            </a:r>
            <a:r>
              <a:rPr lang="en-GB" dirty="0">
                <a:solidFill>
                  <a:schemeClr val="tx1"/>
                </a:solidFill>
                <a:latin typeface="Lora" pitchFamily="2" charset="0"/>
              </a:rPr>
              <a:t> </a:t>
            </a:r>
            <a:r>
              <a:rPr lang="en-GB" dirty="0" err="1">
                <a:solidFill>
                  <a:schemeClr val="tx1"/>
                </a:solidFill>
                <a:latin typeface="Lora" pitchFamily="2" charset="0"/>
              </a:rPr>
              <a:t>della</a:t>
            </a:r>
            <a:r>
              <a:rPr lang="en-GB" dirty="0">
                <a:solidFill>
                  <a:schemeClr val="tx1"/>
                </a:solidFill>
                <a:latin typeface="Lora" pitchFamily="2" charset="0"/>
              </a:rPr>
              <a:t> </a:t>
            </a:r>
            <a:r>
              <a:rPr lang="en-GB" dirty="0" err="1">
                <a:solidFill>
                  <a:schemeClr val="tx1"/>
                </a:solidFill>
                <a:latin typeface="Lora" pitchFamily="2" charset="0"/>
              </a:rPr>
              <a:t>Ventilazione</a:t>
            </a:r>
            <a:endParaRPr lang="en-US" altLang="es-MX" dirty="0">
              <a:solidFill>
                <a:schemeClr val="tx1"/>
              </a:solidFill>
              <a:latin typeface="Lora" pitchFamily="2" charset="0"/>
            </a:endParaRPr>
          </a:p>
        </p:txBody>
      </p:sp>
      <p:sp>
        <p:nvSpPr>
          <p:cNvPr id="2" name="Text Placeholder 21">
            <a:extLst>
              <a:ext uri="{FF2B5EF4-FFF2-40B4-BE49-F238E27FC236}">
                <a16:creationId xmlns:a16="http://schemas.microsoft.com/office/drawing/2014/main" id="{289B5CEF-D4DE-218A-2A03-FE48DA879B3B}"/>
              </a:ext>
            </a:extLst>
          </p:cNvPr>
          <p:cNvSpPr txBox="1">
            <a:spLocks/>
          </p:cNvSpPr>
          <p:nvPr/>
        </p:nvSpPr>
        <p:spPr>
          <a:xfrm>
            <a:off x="1024397" y="4219921"/>
            <a:ext cx="3275013" cy="463550"/>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tabLst/>
              <a:defRPr/>
            </a:pPr>
            <a:r>
              <a:rPr kumimoji="0" lang="it-IT" sz="1600" b="1" i="0" u="none" strike="noStrike" kern="1200" cap="none" spc="0" normalizeH="0" baseline="0" noProof="0" dirty="0">
                <a:ln>
                  <a:noFill/>
                </a:ln>
                <a:solidFill>
                  <a:srgbClr val="414041"/>
                </a:solidFill>
                <a:effectLst/>
                <a:uLnTx/>
                <a:uFillTx/>
                <a:latin typeface="Lora"/>
                <a:ea typeface="+mn-ea"/>
                <a:cs typeface="+mn-cs"/>
              </a:rPr>
              <a:t>Assicurare un’</a:t>
            </a:r>
            <a:r>
              <a:rPr kumimoji="0" lang="it-IT" sz="1600" b="1" i="0" u="none" strike="noStrike" kern="1200" cap="none" spc="0" normalizeH="0" baseline="0" noProof="0" dirty="0">
                <a:ln>
                  <a:noFill/>
                </a:ln>
                <a:solidFill>
                  <a:schemeClr val="accent5"/>
                </a:solidFill>
                <a:effectLst/>
                <a:uLnTx/>
                <a:uFillTx/>
                <a:latin typeface="Lora"/>
                <a:ea typeface="+mn-ea"/>
                <a:cs typeface="+mn-cs"/>
              </a:rPr>
              <a:t>elevata qualità dell’aria</a:t>
            </a:r>
            <a:r>
              <a:rPr kumimoji="0" lang="it-IT" sz="1600" b="1" i="0" u="none" strike="noStrike" kern="1200" cap="none" spc="0" normalizeH="0" baseline="0" noProof="0" dirty="0">
                <a:ln>
                  <a:noFill/>
                </a:ln>
                <a:solidFill>
                  <a:srgbClr val="414041"/>
                </a:solidFill>
                <a:effectLst/>
                <a:uLnTx/>
                <a:uFillTx/>
                <a:latin typeface="Lora"/>
                <a:ea typeface="+mn-ea"/>
                <a:cs typeface="+mn-cs"/>
              </a:rPr>
              <a:t>, limitando gli inquinanti</a:t>
            </a:r>
          </a:p>
        </p:txBody>
      </p:sp>
      <p:sp>
        <p:nvSpPr>
          <p:cNvPr id="10" name="Text Placeholder 22">
            <a:extLst>
              <a:ext uri="{FF2B5EF4-FFF2-40B4-BE49-F238E27FC236}">
                <a16:creationId xmlns:a16="http://schemas.microsoft.com/office/drawing/2014/main" id="{404E074E-492B-EE4F-A397-00D0EB6C8867}"/>
              </a:ext>
            </a:extLst>
          </p:cNvPr>
          <p:cNvSpPr txBox="1">
            <a:spLocks/>
          </p:cNvSpPr>
          <p:nvPr/>
        </p:nvSpPr>
        <p:spPr>
          <a:xfrm>
            <a:off x="5073272" y="4326033"/>
            <a:ext cx="2512353" cy="463550"/>
          </a:xfrm>
          <a:prstGeom prst="rect">
            <a:avLst/>
          </a:prstGeom>
        </p:spPr>
        <p:txBody>
          <a:bodyPr/>
          <a:lstStyle>
            <a:defPPr>
              <a:defRPr lang="es-MX"/>
            </a:defPPr>
            <a:lvl1pPr marL="0" indent="0" algn="ctr">
              <a:lnSpc>
                <a:spcPct val="90000"/>
              </a:lnSpc>
              <a:buClrTx/>
              <a:buFont typeface="Arial" panose="020B0604020202020204" pitchFamily="34" charset="0"/>
              <a:buNone/>
              <a:defRPr sz="1600" b="1" i="0">
                <a:solidFill>
                  <a:schemeClr val="tx2"/>
                </a:solidFill>
                <a:latin typeface="Lora"/>
              </a:defRPr>
            </a:lvl1pPr>
            <a:lvl2pPr indent="0" eaLnBrk="1" hangingPunct="1">
              <a:lnSpc>
                <a:spcPct val="90000"/>
              </a:lnSpc>
              <a:spcBef>
                <a:spcPts val="500"/>
              </a:spcBef>
              <a:buClr>
                <a:schemeClr val="accent5"/>
              </a:buClr>
              <a:buFont typeface="Arial" panose="020B0604020202020204" pitchFamily="34" charset="0"/>
              <a:buNone/>
              <a:defRPr sz="2000">
                <a:solidFill>
                  <a:schemeClr val="tx2"/>
                </a:solidFill>
                <a:latin typeface="Nunito" pitchFamily="2" charset="77"/>
              </a:defRPr>
            </a:lvl2pPr>
            <a:lvl3pPr marL="1143000" indent="-168275" eaLnBrk="1" hangingPunct="1">
              <a:lnSpc>
                <a:spcPct val="90000"/>
              </a:lnSpc>
              <a:spcBef>
                <a:spcPts val="500"/>
              </a:spcBef>
              <a:buClr>
                <a:schemeClr val="accent1"/>
              </a:buClr>
              <a:buFont typeface="Arial" panose="020B0604020202020204" pitchFamily="34" charset="0"/>
              <a:buChar char="•"/>
              <a:tabLst/>
              <a:defRPr sz="1800">
                <a:solidFill>
                  <a:schemeClr val="tx2"/>
                </a:solidFill>
                <a:latin typeface="Nunito" pitchFamily="2" charset="77"/>
              </a:defRPr>
            </a:lvl3pPr>
            <a:lvl4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4pPr>
            <a:lvl5pPr marL="1143000" indent="-168275" eaLnBrk="1" hangingPunct="1">
              <a:lnSpc>
                <a:spcPct val="90000"/>
              </a:lnSpc>
              <a:spcBef>
                <a:spcPts val="500"/>
              </a:spcBef>
              <a:buClr>
                <a:schemeClr val="accent1"/>
              </a:buClr>
              <a:buFont typeface="Arial" panose="020B0604020202020204" pitchFamily="34" charset="0"/>
              <a:buChar char="•"/>
              <a:tabLst/>
              <a:defRPr sz="1600">
                <a:solidFill>
                  <a:schemeClr val="tx2"/>
                </a:solidFill>
                <a:latin typeface="Nunito" pitchFamily="2" charset="77"/>
              </a:defRPr>
            </a:lvl5pPr>
            <a:lvl6pPr marL="2514600" indent="-228600">
              <a:lnSpc>
                <a:spcPct val="90000"/>
              </a:lnSpc>
              <a:spcBef>
                <a:spcPts val="500"/>
              </a:spcBef>
              <a:buFont typeface="Arial" panose="020B0604020202020204" pitchFamily="34" charset="0"/>
              <a:buChar char="•"/>
              <a:defRPr sz="1800">
                <a:latin typeface="+mn-lt"/>
              </a:defRPr>
            </a:lvl6pPr>
            <a:lvl7pPr marL="2971800" indent="-228600">
              <a:lnSpc>
                <a:spcPct val="90000"/>
              </a:lnSpc>
              <a:spcBef>
                <a:spcPts val="500"/>
              </a:spcBef>
              <a:buFont typeface="Arial" panose="020B0604020202020204" pitchFamily="34" charset="0"/>
              <a:buChar char="•"/>
              <a:defRPr sz="1800">
                <a:latin typeface="+mn-lt"/>
              </a:defRPr>
            </a:lvl7pPr>
            <a:lvl8pPr marL="3429000" indent="-228600">
              <a:lnSpc>
                <a:spcPct val="90000"/>
              </a:lnSpc>
              <a:spcBef>
                <a:spcPts val="500"/>
              </a:spcBef>
              <a:buFont typeface="Arial" panose="020B0604020202020204" pitchFamily="34" charset="0"/>
              <a:buChar char="•"/>
              <a:defRPr sz="1800">
                <a:latin typeface="+mn-lt"/>
              </a:defRPr>
            </a:lvl8pPr>
            <a:lvl9pPr marL="3886200" indent="-228600">
              <a:lnSpc>
                <a:spcPct val="90000"/>
              </a:lnSpc>
              <a:spcBef>
                <a:spcPts val="500"/>
              </a:spcBef>
              <a:buFont typeface="Arial" panose="020B0604020202020204" pitchFamily="34" charset="0"/>
              <a:buChar char="•"/>
              <a:defRPr sz="1800">
                <a:latin typeface="+mn-lt"/>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tabLst/>
              <a:defRPr/>
            </a:pPr>
            <a:r>
              <a:rPr kumimoji="0" lang="da-DK" sz="1600" b="1" i="0" u="none" strike="noStrike" kern="1200" cap="none" spc="0" normalizeH="0" baseline="0" noProof="0" dirty="0">
                <a:ln>
                  <a:noFill/>
                </a:ln>
                <a:solidFill>
                  <a:srgbClr val="414041"/>
                </a:solidFill>
                <a:effectLst/>
                <a:uLnTx/>
                <a:uFillTx/>
                <a:latin typeface="Lora"/>
                <a:ea typeface="+mn-ea"/>
                <a:cs typeface="+mn-cs"/>
              </a:rPr>
              <a:t>Migliorare il </a:t>
            </a:r>
            <a:r>
              <a:rPr kumimoji="0" lang="da-DK" sz="1600" b="1" i="0" u="none" strike="noStrike" kern="1200" cap="none" spc="0" normalizeH="0" baseline="0" noProof="0" dirty="0">
                <a:ln>
                  <a:noFill/>
                </a:ln>
                <a:solidFill>
                  <a:schemeClr val="accent5"/>
                </a:solidFill>
                <a:effectLst/>
                <a:uLnTx/>
                <a:uFillTx/>
                <a:latin typeface="Lora"/>
                <a:ea typeface="+mn-ea"/>
                <a:cs typeface="+mn-cs"/>
              </a:rPr>
              <a:t>comfort abitativo</a:t>
            </a:r>
          </a:p>
        </p:txBody>
      </p:sp>
      <p:sp>
        <p:nvSpPr>
          <p:cNvPr id="8" name="Text Placeholder 21">
            <a:extLst>
              <a:ext uri="{FF2B5EF4-FFF2-40B4-BE49-F238E27FC236}">
                <a16:creationId xmlns:a16="http://schemas.microsoft.com/office/drawing/2014/main" id="{FC45DBFB-B0D1-B2E7-40C4-E2DFC23CC45F}"/>
              </a:ext>
            </a:extLst>
          </p:cNvPr>
          <p:cNvSpPr txBox="1">
            <a:spLocks/>
          </p:cNvSpPr>
          <p:nvPr/>
        </p:nvSpPr>
        <p:spPr>
          <a:xfrm>
            <a:off x="8892391" y="4326033"/>
            <a:ext cx="1913072" cy="463550"/>
          </a:xfrm>
          <a:prstGeom prst="rect">
            <a:avLst/>
          </a:prstGeom>
        </p:spPr>
        <p:txBody>
          <a:bodyPr/>
          <a:lstStyle>
            <a:lvl1pPr marL="0" indent="0" algn="l" rtl="0" eaLnBrk="1" fontAlgn="base" hangingPunct="1">
              <a:lnSpc>
                <a:spcPct val="90000"/>
              </a:lnSpc>
              <a:spcBef>
                <a:spcPts val="1000"/>
              </a:spcBef>
              <a:spcAft>
                <a:spcPct val="0"/>
              </a:spcAft>
              <a:buClr>
                <a:schemeClr val="accent5"/>
              </a:buClr>
              <a:buFont typeface="Arial" panose="020B0604020202020204" pitchFamily="34" charset="0"/>
              <a:buNone/>
              <a:defRPr sz="1800" b="0" i="0" kern="1200">
                <a:solidFill>
                  <a:schemeClr val="tx2"/>
                </a:solidFill>
                <a:latin typeface="+mn-lt"/>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ctr" eaLnBrk="0" hangingPunct="0">
              <a:spcBef>
                <a:spcPct val="0"/>
              </a:spcBef>
              <a:buClrTx/>
              <a:defRPr/>
            </a:pPr>
            <a:r>
              <a:rPr lang="da-DK" sz="1600" b="1" dirty="0">
                <a:solidFill>
                  <a:srgbClr val="414041"/>
                </a:solidFill>
                <a:latin typeface="Lora"/>
              </a:rPr>
              <a:t>Mantere </a:t>
            </a:r>
            <a:r>
              <a:rPr lang="da-DK" sz="1600" b="1" dirty="0">
                <a:solidFill>
                  <a:schemeClr val="accent5"/>
                </a:solidFill>
                <a:latin typeface="Lora"/>
              </a:rPr>
              <a:t>«sano» l’immobile</a:t>
            </a:r>
            <a:endParaRPr kumimoji="0" lang="en-MX" sz="1600" b="1" i="0" u="none" strike="noStrike" kern="1200" cap="none" spc="0" normalizeH="0" baseline="0" noProof="0" dirty="0">
              <a:ln>
                <a:noFill/>
              </a:ln>
              <a:solidFill>
                <a:schemeClr val="accent5"/>
              </a:solidFill>
              <a:effectLst/>
              <a:uLnTx/>
              <a:uFillTx/>
              <a:latin typeface="Lora"/>
            </a:endParaRPr>
          </a:p>
        </p:txBody>
      </p:sp>
      <p:pic>
        <p:nvPicPr>
          <p:cNvPr id="7" name="Picture 6" descr="A person with her arms out&#10;&#10;AI-generated content may be incorrect.">
            <a:extLst>
              <a:ext uri="{FF2B5EF4-FFF2-40B4-BE49-F238E27FC236}">
                <a16:creationId xmlns:a16="http://schemas.microsoft.com/office/drawing/2014/main" id="{67640F9A-4F53-EE34-FF40-4CEC5D10AC7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22553" y="2280645"/>
            <a:ext cx="2432588" cy="1862792"/>
          </a:xfrm>
          <a:prstGeom prst="ellipse">
            <a:avLst/>
          </a:prstGeom>
          <a:ln w="63500" cap="rnd">
            <a:noFill/>
          </a:ln>
          <a:effectLst/>
        </p:spPr>
      </p:pic>
      <p:pic>
        <p:nvPicPr>
          <p:cNvPr id="15" name="Picture 14" descr="A family sitting on the floor with their hands up&#10;&#10;AI-generated content may be incorrect.">
            <a:extLst>
              <a:ext uri="{FF2B5EF4-FFF2-40B4-BE49-F238E27FC236}">
                <a16:creationId xmlns:a16="http://schemas.microsoft.com/office/drawing/2014/main" id="{F0EDB67F-6A49-DA04-006B-5B8F86C13DD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78543" y="2305784"/>
            <a:ext cx="2432588" cy="1836986"/>
          </a:xfrm>
          <a:prstGeom prst="ellipse">
            <a:avLst/>
          </a:prstGeom>
          <a:ln w="63500" cap="rnd">
            <a:noFill/>
          </a:ln>
          <a:effectLst>
            <a:outerShdw blurRad="381000" dist="292100" dir="5400000" sx="-80000" sy="-18000" rotWithShape="0">
              <a:srgbClr val="000000">
                <a:alpha val="22000"/>
              </a:srgbClr>
            </a:outerShdw>
          </a:effectLst>
        </p:spPr>
      </p:pic>
      <p:pic>
        <p:nvPicPr>
          <p:cNvPr id="17" name="Picture 16" descr="A living room with a couch and a table&#10;&#10;AI-generated content may be incorrect.">
            <a:extLst>
              <a:ext uri="{FF2B5EF4-FFF2-40B4-BE49-F238E27FC236}">
                <a16:creationId xmlns:a16="http://schemas.microsoft.com/office/drawing/2014/main" id="{56B8187E-9456-B780-06F0-DDE69BD63C7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555569" y="2280645"/>
            <a:ext cx="2432588" cy="1862125"/>
          </a:xfrm>
          <a:prstGeom prst="ellipse">
            <a:avLst/>
          </a:prstGeom>
          <a:ln w="63500" cap="rnd">
            <a:noFill/>
          </a:ln>
          <a:effectLst>
            <a:outerShdw blurRad="381000" dist="292100" dir="5400000" sx="-80000" sy="-18000" rotWithShape="0">
              <a:srgbClr val="000000">
                <a:alpha val="22000"/>
              </a:srgbClr>
            </a:outerShdw>
          </a:effectLst>
        </p:spPr>
      </p:pic>
    </p:spTree>
    <p:custDataLst>
      <p:custData r:id="rId1"/>
      <p:custData r:id="rId2"/>
      <p:tags r:id="rId3"/>
    </p:custDataLst>
    <p:extLst>
      <p:ext uri="{BB962C8B-B14F-4D97-AF65-F5344CB8AC3E}">
        <p14:creationId xmlns:p14="http://schemas.microsoft.com/office/powerpoint/2010/main" val="36289989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ED5F9099-5C56-A7A4-F9DC-99EDCF118EF7}"/>
              </a:ext>
            </a:extLst>
          </p:cNvPr>
          <p:cNvSpPr>
            <a:spLocks noGrp="1"/>
          </p:cNvSpPr>
          <p:nvPr>
            <p:ph type="title"/>
          </p:nvPr>
        </p:nvSpPr>
        <p:spPr>
          <a:xfrm>
            <a:off x="545276" y="833695"/>
            <a:ext cx="5990436" cy="737359"/>
          </a:xfrm>
        </p:spPr>
        <p:txBody>
          <a:bodyPr vert="horz" lIns="0" tIns="0" rIns="0" bIns="0" rtlCol="0" anchor="t" anchorCtr="0">
            <a:normAutofit/>
          </a:bodyPr>
          <a:lstStyle/>
          <a:p>
            <a:r>
              <a:rPr lang="en-US" dirty="0" err="1">
                <a:latin typeface="Lora" pitchFamily="2" charset="0"/>
              </a:rPr>
              <a:t>Tipologia</a:t>
            </a:r>
            <a:r>
              <a:rPr lang="en-US" dirty="0">
                <a:latin typeface="Lora" pitchFamily="2" charset="0"/>
              </a:rPr>
              <a:t> di </a:t>
            </a:r>
            <a:r>
              <a:rPr lang="en-US" dirty="0" err="1">
                <a:latin typeface="Lora" pitchFamily="2" charset="0"/>
              </a:rPr>
              <a:t>impianti</a:t>
            </a:r>
            <a:endParaRPr lang="en-US" dirty="0">
              <a:latin typeface="Lora" pitchFamily="2" charset="0"/>
            </a:endParaRPr>
          </a:p>
        </p:txBody>
      </p:sp>
      <p:sp>
        <p:nvSpPr>
          <p:cNvPr id="10" name="Segnaposto testo 4">
            <a:extLst>
              <a:ext uri="{FF2B5EF4-FFF2-40B4-BE49-F238E27FC236}">
                <a16:creationId xmlns:a16="http://schemas.microsoft.com/office/drawing/2014/main" id="{C37A9539-4C5A-762A-3812-A3C6A7A81665}"/>
              </a:ext>
            </a:extLst>
          </p:cNvPr>
          <p:cNvSpPr txBox="1">
            <a:spLocks/>
          </p:cNvSpPr>
          <p:nvPr/>
        </p:nvSpPr>
        <p:spPr bwMode="auto">
          <a:xfrm>
            <a:off x="545275" y="463684"/>
            <a:ext cx="4930238" cy="34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ctr" anchorCtr="0" compatLnSpc="1">
            <a:prstTxWarp prst="textNoShape">
              <a:avLst/>
            </a:prstTxWarp>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i="0" kern="1200">
                <a:solidFill>
                  <a:schemeClr val="accent1"/>
                </a:solidFill>
                <a:latin typeface="Nunito" pitchFamily="2" charset="77"/>
                <a:ea typeface="+mn-ea"/>
                <a:cs typeface="+mn-cs"/>
              </a:defRPr>
            </a:lvl1pPr>
            <a:lvl2pPr marL="457200" indent="0" algn="l" rtl="0" eaLnBrk="1" fontAlgn="base" hangingPunct="1">
              <a:lnSpc>
                <a:spcPct val="90000"/>
              </a:lnSpc>
              <a:spcBef>
                <a:spcPts val="500"/>
              </a:spcBef>
              <a:spcAft>
                <a:spcPct val="0"/>
              </a:spcAft>
              <a:buClr>
                <a:schemeClr val="accent5"/>
              </a:buClr>
              <a:buFont typeface="Arial" panose="020B0604020202020204" pitchFamily="34" charset="0"/>
              <a:buNone/>
              <a:defRPr sz="2000" kern="1200">
                <a:solidFill>
                  <a:schemeClr val="tx2"/>
                </a:solidFill>
                <a:latin typeface="Nunito" pitchFamily="2" charset="77"/>
                <a:ea typeface="+mn-ea"/>
                <a:cs typeface="+mn-cs"/>
              </a:defRPr>
            </a:lvl2pPr>
            <a:lvl3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800" kern="1200">
                <a:solidFill>
                  <a:schemeClr val="tx2"/>
                </a:solidFill>
                <a:latin typeface="Nunito" pitchFamily="2" charset="77"/>
                <a:ea typeface="+mn-ea"/>
                <a:cs typeface="+mn-cs"/>
              </a:defRPr>
            </a:lvl3pPr>
            <a:lvl4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4pPr>
            <a:lvl5pPr marL="1143000" indent="-168275" algn="l" rtl="0" eaLnBrk="1" fontAlgn="base" hangingPunct="1">
              <a:lnSpc>
                <a:spcPct val="90000"/>
              </a:lnSpc>
              <a:spcBef>
                <a:spcPts val="500"/>
              </a:spcBef>
              <a:spcAft>
                <a:spcPct val="0"/>
              </a:spcAft>
              <a:buClr>
                <a:schemeClr val="accent1"/>
              </a:buClr>
              <a:buFont typeface="Arial" panose="020B0604020202020204" pitchFamily="34" charset="0"/>
              <a:buChar char="•"/>
              <a:tabLst/>
              <a:defRPr sz="1600" kern="1200">
                <a:solidFill>
                  <a:schemeClr val="tx2"/>
                </a:solidFill>
                <a:latin typeface="Nunito"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s-MX" b="1" i="0" kern="1200" dirty="0" err="1">
                <a:latin typeface="Nunito" pitchFamily="2" charset="77"/>
                <a:ea typeface="+mn-ea"/>
                <a:cs typeface="+mn-cs"/>
              </a:rPr>
              <a:t>Progettazione</a:t>
            </a:r>
            <a:r>
              <a:rPr lang="es-MX" b="1" i="0" kern="1200" dirty="0">
                <a:latin typeface="Nunito" pitchFamily="2" charset="77"/>
                <a:ea typeface="+mn-ea"/>
                <a:cs typeface="+mn-cs"/>
              </a:rPr>
              <a:t> (</a:t>
            </a:r>
            <a:r>
              <a:rPr lang="es-MX" b="1" i="0" kern="1200" dirty="0" err="1">
                <a:latin typeface="Nunito" pitchFamily="2" charset="77"/>
                <a:ea typeface="+mn-ea"/>
                <a:cs typeface="+mn-cs"/>
              </a:rPr>
              <a:t>Alcune</a:t>
            </a:r>
            <a:r>
              <a:rPr lang="es-MX" b="1" i="0" kern="1200" dirty="0">
                <a:latin typeface="Nunito" pitchFamily="2" charset="77"/>
                <a:ea typeface="+mn-ea"/>
                <a:cs typeface="+mn-cs"/>
              </a:rPr>
              <a:t> </a:t>
            </a:r>
            <a:r>
              <a:rPr lang="es-MX" b="1" i="0" kern="1200" dirty="0" err="1">
                <a:latin typeface="Nunito" pitchFamily="2" charset="77"/>
                <a:ea typeface="+mn-ea"/>
                <a:cs typeface="+mn-cs"/>
              </a:rPr>
              <a:t>considerazioni</a:t>
            </a:r>
            <a:r>
              <a:rPr lang="es-MX" b="1" i="0" kern="1200" dirty="0">
                <a:latin typeface="Nunito" pitchFamily="2" charset="77"/>
                <a:ea typeface="+mn-ea"/>
                <a:cs typeface="+mn-cs"/>
              </a:rPr>
              <a:t>)</a:t>
            </a:r>
          </a:p>
        </p:txBody>
      </p:sp>
      <p:pic>
        <p:nvPicPr>
          <p:cNvPr id="6" name="Picture 5" descr="A diagram of a machine&#10;&#10;Description automatically generated">
            <a:extLst>
              <a:ext uri="{FF2B5EF4-FFF2-40B4-BE49-F238E27FC236}">
                <a16:creationId xmlns:a16="http://schemas.microsoft.com/office/drawing/2014/main" id="{8BCC3996-CE29-62A6-1D1D-7A46655480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1110" y="1390827"/>
            <a:ext cx="5444285" cy="2296131"/>
          </a:xfrm>
          <a:prstGeom prst="rect">
            <a:avLst/>
          </a:prstGeom>
        </p:spPr>
      </p:pic>
      <p:sp>
        <p:nvSpPr>
          <p:cNvPr id="7" name="TextBox 6">
            <a:extLst>
              <a:ext uri="{FF2B5EF4-FFF2-40B4-BE49-F238E27FC236}">
                <a16:creationId xmlns:a16="http://schemas.microsoft.com/office/drawing/2014/main" id="{E1085103-2EB4-AAD8-93A8-DB9DFDAAD6BC}"/>
              </a:ext>
            </a:extLst>
          </p:cNvPr>
          <p:cNvSpPr txBox="1"/>
          <p:nvPr/>
        </p:nvSpPr>
        <p:spPr>
          <a:xfrm>
            <a:off x="6784751" y="2308059"/>
            <a:ext cx="3981274" cy="461665"/>
          </a:xfrm>
          <a:prstGeom prst="rect">
            <a:avLst/>
          </a:prstGeom>
          <a:noFill/>
        </p:spPr>
        <p:txBody>
          <a:bodyPr wrap="square">
            <a:spAutoFit/>
          </a:bodyPr>
          <a:lstStyle/>
          <a:p>
            <a:r>
              <a:rPr lang="it-IT" sz="2400" dirty="0">
                <a:solidFill>
                  <a:srgbClr val="343750"/>
                </a:solidFill>
                <a:latin typeface="Nunito" pitchFamily="2" charset="0"/>
                <a:cs typeface="Arial" panose="020B0604020202020204" pitchFamily="34" charset="0"/>
              </a:rPr>
              <a:t>Distribuzione ramificata</a:t>
            </a:r>
            <a:endParaRPr lang="it-IT" sz="2400" dirty="0"/>
          </a:p>
        </p:txBody>
      </p:sp>
      <p:pic>
        <p:nvPicPr>
          <p:cNvPr id="8" name="Picture 7" descr="A diagram of a machine&#10;&#10;Description automatically generated">
            <a:extLst>
              <a:ext uri="{FF2B5EF4-FFF2-40B4-BE49-F238E27FC236}">
                <a16:creationId xmlns:a16="http://schemas.microsoft.com/office/drawing/2014/main" id="{162EF26F-EAE3-FB87-B522-4D5C8854F82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1440" y="3588266"/>
            <a:ext cx="5343624" cy="2214658"/>
          </a:xfrm>
          <a:prstGeom prst="rect">
            <a:avLst/>
          </a:prstGeom>
        </p:spPr>
      </p:pic>
      <p:sp>
        <p:nvSpPr>
          <p:cNvPr id="9" name="TextBox 8">
            <a:extLst>
              <a:ext uri="{FF2B5EF4-FFF2-40B4-BE49-F238E27FC236}">
                <a16:creationId xmlns:a16="http://schemas.microsoft.com/office/drawing/2014/main" id="{81723C7D-5E29-E104-2DAF-3A45C59B4F4C}"/>
              </a:ext>
            </a:extLst>
          </p:cNvPr>
          <p:cNvSpPr txBox="1"/>
          <p:nvPr/>
        </p:nvSpPr>
        <p:spPr>
          <a:xfrm>
            <a:off x="6784751" y="4401980"/>
            <a:ext cx="3981274" cy="461665"/>
          </a:xfrm>
          <a:prstGeom prst="rect">
            <a:avLst/>
          </a:prstGeom>
          <a:noFill/>
        </p:spPr>
        <p:txBody>
          <a:bodyPr wrap="square">
            <a:spAutoFit/>
          </a:bodyPr>
          <a:lstStyle/>
          <a:p>
            <a:r>
              <a:rPr lang="it-IT" sz="2400" dirty="0">
                <a:solidFill>
                  <a:srgbClr val="343750"/>
                </a:solidFill>
                <a:latin typeface="Nunito" pitchFamily="2" charset="0"/>
                <a:cs typeface="Arial" panose="020B0604020202020204" pitchFamily="34" charset="0"/>
              </a:rPr>
              <a:t>Distribuzione a plenum</a:t>
            </a:r>
            <a:endParaRPr lang="it-IT" sz="2400" dirty="0"/>
          </a:p>
        </p:txBody>
      </p:sp>
    </p:spTree>
    <p:extLst>
      <p:ext uri="{BB962C8B-B14F-4D97-AF65-F5344CB8AC3E}">
        <p14:creationId xmlns:p14="http://schemas.microsoft.com/office/powerpoint/2010/main" val="24442137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magine 6">
            <a:extLst>
              <a:ext uri="{FF2B5EF4-FFF2-40B4-BE49-F238E27FC236}">
                <a16:creationId xmlns:a16="http://schemas.microsoft.com/office/drawing/2014/main" id="{3A0CC4B7-361B-9F0E-62EF-677DF759521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677211" y="1908838"/>
            <a:ext cx="7517123" cy="3787444"/>
          </a:xfrm>
          <a:prstGeom prst="rect">
            <a:avLst/>
          </a:prstGeom>
        </p:spPr>
      </p:pic>
      <p:sp>
        <p:nvSpPr>
          <p:cNvPr id="4" name="Titolo 2">
            <a:extLst>
              <a:ext uri="{FF2B5EF4-FFF2-40B4-BE49-F238E27FC236}">
                <a16:creationId xmlns:a16="http://schemas.microsoft.com/office/drawing/2014/main" id="{0DAE26C6-6574-60BC-A4A2-CAD320CAF506}"/>
              </a:ext>
            </a:extLst>
          </p:cNvPr>
          <p:cNvSpPr>
            <a:spLocks noGrp="1"/>
          </p:cNvSpPr>
          <p:nvPr>
            <p:ph type="title"/>
          </p:nvPr>
        </p:nvSpPr>
        <p:spPr>
          <a:xfrm>
            <a:off x="545275" y="833695"/>
            <a:ext cx="11151425" cy="737359"/>
          </a:xfrm>
        </p:spPr>
        <p:txBody>
          <a:bodyPr/>
          <a:lstStyle/>
          <a:p>
            <a:r>
              <a:rPr lang="it-IT" dirty="0">
                <a:latin typeface="Lora" pitchFamily="2" charset="0"/>
              </a:rPr>
              <a:t>Impianto di VMC a doppio flusso non-residenziale</a:t>
            </a:r>
          </a:p>
        </p:txBody>
      </p:sp>
      <p:sp>
        <p:nvSpPr>
          <p:cNvPr id="6" name="CasellaDiTesto 6">
            <a:extLst>
              <a:ext uri="{FF2B5EF4-FFF2-40B4-BE49-F238E27FC236}">
                <a16:creationId xmlns:a16="http://schemas.microsoft.com/office/drawing/2014/main" id="{4EAD0F8D-D9F8-C826-DFFD-D5CEA5D59F1D}"/>
              </a:ext>
            </a:extLst>
          </p:cNvPr>
          <p:cNvSpPr txBox="1"/>
          <p:nvPr/>
        </p:nvSpPr>
        <p:spPr>
          <a:xfrm>
            <a:off x="141974" y="1743682"/>
            <a:ext cx="1818605" cy="954107"/>
          </a:xfrm>
          <a:prstGeom prst="rect">
            <a:avLst/>
          </a:prstGeom>
          <a:ln w="38100"/>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it-IT" sz="1400" dirty="0">
                <a:solidFill>
                  <a:schemeClr val="tx1"/>
                </a:solidFill>
                <a:latin typeface="Nunito" pitchFamily="2" charset="0"/>
                <a:cs typeface="Arial" panose="020B0604020202020204" pitchFamily="34" charset="0"/>
              </a:rPr>
              <a:t>L'</a:t>
            </a:r>
            <a:r>
              <a:rPr lang="it-IT" sz="1400" dirty="0">
                <a:solidFill>
                  <a:schemeClr val="accent5"/>
                </a:solidFill>
                <a:latin typeface="Nunito" pitchFamily="2" charset="0"/>
                <a:cs typeface="Arial" panose="020B0604020202020204" pitchFamily="34" charset="0"/>
              </a:rPr>
              <a:t>aria pulita </a:t>
            </a:r>
            <a:r>
              <a:rPr lang="it-IT" sz="1400" dirty="0">
                <a:solidFill>
                  <a:schemeClr val="tx1"/>
                </a:solidFill>
                <a:latin typeface="Nunito" pitchFamily="2" charset="0"/>
                <a:cs typeface="Arial" panose="020B0604020202020204" pitchFamily="34" charset="0"/>
              </a:rPr>
              <a:t>di rinnovo viene introdotta nei vari locali</a:t>
            </a:r>
          </a:p>
        </p:txBody>
      </p:sp>
      <p:cxnSp>
        <p:nvCxnSpPr>
          <p:cNvPr id="7" name="Connettore 2 7">
            <a:extLst>
              <a:ext uri="{FF2B5EF4-FFF2-40B4-BE49-F238E27FC236}">
                <a16:creationId xmlns:a16="http://schemas.microsoft.com/office/drawing/2014/main" id="{34479BDC-629A-D792-1ABE-75046FF8A94B}"/>
              </a:ext>
            </a:extLst>
          </p:cNvPr>
          <p:cNvCxnSpPr>
            <a:cxnSpLocks/>
            <a:stCxn id="6" idx="3"/>
          </p:cNvCxnSpPr>
          <p:nvPr/>
        </p:nvCxnSpPr>
        <p:spPr>
          <a:xfrm>
            <a:off x="1960579" y="2220736"/>
            <a:ext cx="2108082" cy="1755646"/>
          </a:xfrm>
          <a:prstGeom prst="straightConnector1">
            <a:avLst/>
          </a:prstGeom>
          <a:ln w="38100">
            <a:tailEnd type="triangle"/>
          </a:ln>
        </p:spPr>
        <p:style>
          <a:lnRef idx="3">
            <a:schemeClr val="accent3"/>
          </a:lnRef>
          <a:fillRef idx="0">
            <a:schemeClr val="accent3"/>
          </a:fillRef>
          <a:effectRef idx="2">
            <a:schemeClr val="accent3"/>
          </a:effectRef>
          <a:fontRef idx="minor">
            <a:schemeClr val="tx1"/>
          </a:fontRef>
        </p:style>
      </p:cxnSp>
      <p:sp>
        <p:nvSpPr>
          <p:cNvPr id="15" name="CasellaDiTesto 8">
            <a:extLst>
              <a:ext uri="{FF2B5EF4-FFF2-40B4-BE49-F238E27FC236}">
                <a16:creationId xmlns:a16="http://schemas.microsoft.com/office/drawing/2014/main" id="{E5521C92-56FF-53E1-5307-0901E0933491}"/>
              </a:ext>
            </a:extLst>
          </p:cNvPr>
          <p:cNvSpPr txBox="1"/>
          <p:nvPr/>
        </p:nvSpPr>
        <p:spPr>
          <a:xfrm>
            <a:off x="9526971" y="3283884"/>
            <a:ext cx="2405199" cy="523220"/>
          </a:xfrm>
          <a:prstGeom prst="rect">
            <a:avLst/>
          </a:prstGeom>
          <a:ln w="38100"/>
        </p:spPr>
        <p:style>
          <a:lnRef idx="1">
            <a:schemeClr val="accent5"/>
          </a:lnRef>
          <a:fillRef idx="2">
            <a:schemeClr val="accent5"/>
          </a:fillRef>
          <a:effectRef idx="1">
            <a:schemeClr val="accent5"/>
          </a:effectRef>
          <a:fontRef idx="minor">
            <a:schemeClr val="dk1"/>
          </a:fontRef>
        </p:style>
        <p:txBody>
          <a:bodyPr wrap="square">
            <a:spAutoFit/>
          </a:bodyPr>
          <a:lstStyle>
            <a:defPPr>
              <a:defRPr lang="nl-NL"/>
            </a:defPPr>
            <a:lvl1pPr algn="ctr">
              <a:defRPr sz="1400">
                <a:solidFill>
                  <a:srgbClr val="04358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it-IT" dirty="0">
                <a:solidFill>
                  <a:schemeClr val="tx1"/>
                </a:solidFill>
                <a:latin typeface="Nunito" pitchFamily="2" charset="0"/>
              </a:rPr>
              <a:t>L'</a:t>
            </a:r>
            <a:r>
              <a:rPr lang="it-IT" dirty="0">
                <a:solidFill>
                  <a:srgbClr val="C00000"/>
                </a:solidFill>
                <a:latin typeface="Nunito" pitchFamily="2" charset="0"/>
              </a:rPr>
              <a:t>aria viziata </a:t>
            </a:r>
            <a:r>
              <a:rPr lang="it-IT" dirty="0">
                <a:solidFill>
                  <a:schemeClr val="tx1"/>
                </a:solidFill>
                <a:latin typeface="Nunito" pitchFamily="2" charset="0"/>
              </a:rPr>
              <a:t>viene prelevata dai vari locali</a:t>
            </a:r>
          </a:p>
        </p:txBody>
      </p:sp>
      <p:cxnSp>
        <p:nvCxnSpPr>
          <p:cNvPr id="18" name="Connettore 2 9">
            <a:extLst>
              <a:ext uri="{FF2B5EF4-FFF2-40B4-BE49-F238E27FC236}">
                <a16:creationId xmlns:a16="http://schemas.microsoft.com/office/drawing/2014/main" id="{43CB340C-B46B-F312-F562-A34A6681C208}"/>
              </a:ext>
            </a:extLst>
          </p:cNvPr>
          <p:cNvCxnSpPr>
            <a:cxnSpLocks/>
            <a:stCxn id="15" idx="1"/>
          </p:cNvCxnSpPr>
          <p:nvPr/>
        </p:nvCxnSpPr>
        <p:spPr>
          <a:xfrm flipH="1">
            <a:off x="4546833" y="3545494"/>
            <a:ext cx="4980138" cy="1605346"/>
          </a:xfrm>
          <a:prstGeom prst="straightConnector1">
            <a:avLst/>
          </a:prstGeom>
          <a:ln w="38100">
            <a:tailEnd type="triangle"/>
          </a:ln>
        </p:spPr>
        <p:style>
          <a:lnRef idx="3">
            <a:schemeClr val="accent5"/>
          </a:lnRef>
          <a:fillRef idx="0">
            <a:schemeClr val="accent5"/>
          </a:fillRef>
          <a:effectRef idx="2">
            <a:schemeClr val="accent5"/>
          </a:effectRef>
          <a:fontRef idx="minor">
            <a:schemeClr val="tx1"/>
          </a:fontRef>
        </p:style>
      </p:cxnSp>
      <p:sp>
        <p:nvSpPr>
          <p:cNvPr id="3" name="Text Placeholder 2">
            <a:extLst>
              <a:ext uri="{FF2B5EF4-FFF2-40B4-BE49-F238E27FC236}">
                <a16:creationId xmlns:a16="http://schemas.microsoft.com/office/drawing/2014/main" id="{99412A9E-F1AA-4E79-3F62-FFAA0095A7D1}"/>
              </a:ext>
            </a:extLst>
          </p:cNvPr>
          <p:cNvSpPr>
            <a:spLocks noGrp="1"/>
          </p:cNvSpPr>
          <p:nvPr>
            <p:ph type="body" sz="quarter" idx="13"/>
          </p:nvPr>
        </p:nvSpPr>
        <p:spPr/>
        <p:txBody>
          <a:bodyPr/>
          <a:lstStyle/>
          <a:p>
            <a:endParaRPr lang="it-IT"/>
          </a:p>
        </p:txBody>
      </p:sp>
    </p:spTree>
    <p:custDataLst>
      <p:custData r:id="rId1"/>
      <p:custData r:id="rId2"/>
      <p:tags r:id="rId3"/>
    </p:custDataLst>
    <p:extLst>
      <p:ext uri="{BB962C8B-B14F-4D97-AF65-F5344CB8AC3E}">
        <p14:creationId xmlns:p14="http://schemas.microsoft.com/office/powerpoint/2010/main" val="3619111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7" descr="Immagine che contiene testo, interni&#10;&#10;Descrizione generata automaticamente">
            <a:extLst>
              <a:ext uri="{FF2B5EF4-FFF2-40B4-BE49-F238E27FC236}">
                <a16:creationId xmlns:a16="http://schemas.microsoft.com/office/drawing/2014/main" id="{5B4C7B85-6A04-E7A5-8317-DC6F471032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6170" y="1023915"/>
            <a:ext cx="8439660" cy="4747309"/>
          </a:xfrm>
          <a:prstGeom prst="rect">
            <a:avLst/>
          </a:prstGeom>
        </p:spPr>
      </p:pic>
      <p:sp>
        <p:nvSpPr>
          <p:cNvPr id="3" name="Titolo 2">
            <a:extLst>
              <a:ext uri="{FF2B5EF4-FFF2-40B4-BE49-F238E27FC236}">
                <a16:creationId xmlns:a16="http://schemas.microsoft.com/office/drawing/2014/main" id="{21E390AE-D041-A5B4-F115-70ABEF521736}"/>
              </a:ext>
            </a:extLst>
          </p:cNvPr>
          <p:cNvSpPr>
            <a:spLocks noGrp="1"/>
          </p:cNvSpPr>
          <p:nvPr>
            <p:ph type="title"/>
          </p:nvPr>
        </p:nvSpPr>
        <p:spPr/>
        <p:txBody>
          <a:bodyPr/>
          <a:lstStyle/>
          <a:p>
            <a:r>
              <a:rPr lang="it-IT" dirty="0">
                <a:latin typeface="Lora" pitchFamily="2" charset="0"/>
              </a:rPr>
              <a:t>Impianto di VMC a doppio flusso residenziale</a:t>
            </a:r>
          </a:p>
        </p:txBody>
      </p:sp>
      <p:sp>
        <p:nvSpPr>
          <p:cNvPr id="7" name="CasellaDiTesto 6">
            <a:extLst>
              <a:ext uri="{FF2B5EF4-FFF2-40B4-BE49-F238E27FC236}">
                <a16:creationId xmlns:a16="http://schemas.microsoft.com/office/drawing/2014/main" id="{B5DC1E58-91B9-6314-9CC2-7CAC3000E9BB}"/>
              </a:ext>
            </a:extLst>
          </p:cNvPr>
          <p:cNvSpPr txBox="1"/>
          <p:nvPr/>
        </p:nvSpPr>
        <p:spPr>
          <a:xfrm>
            <a:off x="353243" y="1816070"/>
            <a:ext cx="1818605" cy="1600438"/>
          </a:xfrm>
          <a:prstGeom prst="rect">
            <a:avLst/>
          </a:prstGeom>
          <a:ln w="38100"/>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it-IT" sz="1400" dirty="0">
                <a:solidFill>
                  <a:schemeClr val="tx1"/>
                </a:solidFill>
                <a:latin typeface="Nunito" pitchFamily="2" charset="0"/>
                <a:cs typeface="Arial" panose="020B0604020202020204" pitchFamily="34" charset="0"/>
              </a:rPr>
              <a:t>L'</a:t>
            </a:r>
            <a:r>
              <a:rPr lang="it-IT" sz="1400" dirty="0">
                <a:solidFill>
                  <a:schemeClr val="accent5"/>
                </a:solidFill>
                <a:latin typeface="Nunito" pitchFamily="2" charset="0"/>
                <a:cs typeface="Arial" panose="020B0604020202020204" pitchFamily="34" charset="0"/>
              </a:rPr>
              <a:t>aria pulita </a:t>
            </a:r>
            <a:r>
              <a:rPr lang="it-IT" sz="1400" dirty="0">
                <a:solidFill>
                  <a:schemeClr val="tx1"/>
                </a:solidFill>
                <a:latin typeface="Nunito" pitchFamily="2" charset="0"/>
                <a:cs typeface="Arial" panose="020B0604020202020204" pitchFamily="34" charset="0"/>
              </a:rPr>
              <a:t>di rinnovo viene introdotta attraverso terminali nei locali di soggiorno o camere da letto. </a:t>
            </a:r>
          </a:p>
        </p:txBody>
      </p:sp>
      <p:cxnSp>
        <p:nvCxnSpPr>
          <p:cNvPr id="8" name="Connettore 2 7">
            <a:extLst>
              <a:ext uri="{FF2B5EF4-FFF2-40B4-BE49-F238E27FC236}">
                <a16:creationId xmlns:a16="http://schemas.microsoft.com/office/drawing/2014/main" id="{64A58CBB-854B-4E48-D412-BB7A3B7C2AE1}"/>
              </a:ext>
            </a:extLst>
          </p:cNvPr>
          <p:cNvCxnSpPr>
            <a:cxnSpLocks/>
          </p:cNvCxnSpPr>
          <p:nvPr/>
        </p:nvCxnSpPr>
        <p:spPr>
          <a:xfrm>
            <a:off x="2171848" y="2635227"/>
            <a:ext cx="940468" cy="806266"/>
          </a:xfrm>
          <a:prstGeom prst="straightConnector1">
            <a:avLst/>
          </a:prstGeom>
          <a:ln w="38100">
            <a:tailEnd type="triangle"/>
          </a:ln>
        </p:spPr>
        <p:style>
          <a:lnRef idx="3">
            <a:schemeClr val="accent3"/>
          </a:lnRef>
          <a:fillRef idx="0">
            <a:schemeClr val="accent3"/>
          </a:fillRef>
          <a:effectRef idx="2">
            <a:schemeClr val="accent3"/>
          </a:effectRef>
          <a:fontRef idx="minor">
            <a:schemeClr val="tx1"/>
          </a:fontRef>
        </p:style>
      </p:cxnSp>
      <p:sp>
        <p:nvSpPr>
          <p:cNvPr id="9" name="CasellaDiTesto 8">
            <a:extLst>
              <a:ext uri="{FF2B5EF4-FFF2-40B4-BE49-F238E27FC236}">
                <a16:creationId xmlns:a16="http://schemas.microsoft.com/office/drawing/2014/main" id="{42C8B70F-9BAA-8770-5537-2AA49118D529}"/>
              </a:ext>
            </a:extLst>
          </p:cNvPr>
          <p:cNvSpPr txBox="1"/>
          <p:nvPr/>
        </p:nvSpPr>
        <p:spPr>
          <a:xfrm>
            <a:off x="9451777" y="1387280"/>
            <a:ext cx="2405199" cy="1384995"/>
          </a:xfrm>
          <a:prstGeom prst="rect">
            <a:avLst/>
          </a:prstGeom>
          <a:ln w="38100"/>
        </p:spPr>
        <p:style>
          <a:lnRef idx="1">
            <a:schemeClr val="accent5"/>
          </a:lnRef>
          <a:fillRef idx="2">
            <a:schemeClr val="accent5"/>
          </a:fillRef>
          <a:effectRef idx="1">
            <a:schemeClr val="accent5"/>
          </a:effectRef>
          <a:fontRef idx="minor">
            <a:schemeClr val="dk1"/>
          </a:fontRef>
        </p:style>
        <p:txBody>
          <a:bodyPr wrap="square">
            <a:spAutoFit/>
          </a:bodyPr>
          <a:lstStyle>
            <a:defPPr>
              <a:defRPr lang="nl-NL"/>
            </a:defPPr>
            <a:lvl1pPr algn="ctr">
              <a:defRPr sz="1400">
                <a:solidFill>
                  <a:srgbClr val="043580"/>
                </a:solidFill>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it-IT" dirty="0">
                <a:solidFill>
                  <a:schemeClr val="tx1"/>
                </a:solidFill>
                <a:latin typeface="Nunito" pitchFamily="2" charset="0"/>
              </a:rPr>
              <a:t>L'</a:t>
            </a:r>
            <a:r>
              <a:rPr lang="it-IT" dirty="0">
                <a:solidFill>
                  <a:srgbClr val="C00000"/>
                </a:solidFill>
                <a:latin typeface="Nunito" pitchFamily="2" charset="0"/>
              </a:rPr>
              <a:t>aria viziata </a:t>
            </a:r>
            <a:r>
              <a:rPr lang="it-IT" dirty="0">
                <a:solidFill>
                  <a:schemeClr val="tx1"/>
                </a:solidFill>
                <a:latin typeface="Nunito" pitchFamily="2" charset="0"/>
              </a:rPr>
              <a:t>viene prelevata dagli ambienti più inquinati come bagni e cucine, per assorbire e smaltire all’esterno odori, vapori, umidità.</a:t>
            </a:r>
          </a:p>
        </p:txBody>
      </p:sp>
      <p:cxnSp>
        <p:nvCxnSpPr>
          <p:cNvPr id="10" name="Connettore 2 9">
            <a:extLst>
              <a:ext uri="{FF2B5EF4-FFF2-40B4-BE49-F238E27FC236}">
                <a16:creationId xmlns:a16="http://schemas.microsoft.com/office/drawing/2014/main" id="{B2517833-E166-84FE-FFB7-4151793A11EE}"/>
              </a:ext>
            </a:extLst>
          </p:cNvPr>
          <p:cNvCxnSpPr>
            <a:cxnSpLocks/>
            <a:stCxn id="9" idx="1"/>
          </p:cNvCxnSpPr>
          <p:nvPr/>
        </p:nvCxnSpPr>
        <p:spPr>
          <a:xfrm flipH="1">
            <a:off x="8229600" y="2079778"/>
            <a:ext cx="1222177" cy="285917"/>
          </a:xfrm>
          <a:prstGeom prst="straightConnector1">
            <a:avLst/>
          </a:prstGeom>
          <a:ln w="38100">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89797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B53CB428-FA00-90D6-B9E8-26E16AF0BABF}"/>
              </a:ext>
            </a:extLst>
          </p:cNvPr>
          <p:cNvSpPr>
            <a:spLocks noGrp="1"/>
          </p:cNvSpPr>
          <p:nvPr>
            <p:ph type="title"/>
          </p:nvPr>
        </p:nvSpPr>
        <p:spPr>
          <a:xfrm>
            <a:off x="545276" y="363427"/>
            <a:ext cx="3224468" cy="737359"/>
          </a:xfrm>
        </p:spPr>
        <p:txBody>
          <a:bodyPr/>
          <a:lstStyle/>
          <a:p>
            <a:r>
              <a:rPr lang="en-US" dirty="0" err="1">
                <a:latin typeface="Lora" pitchFamily="2" charset="0"/>
              </a:rPr>
              <a:t>Ventiza</a:t>
            </a:r>
            <a:r>
              <a:rPr lang="en-US" dirty="0">
                <a:latin typeface="Lora" pitchFamily="2" charset="0"/>
              </a:rPr>
              <a:t> SOLO</a:t>
            </a:r>
            <a:endParaRPr lang="it-IT" dirty="0">
              <a:latin typeface="Lora" pitchFamily="2" charset="0"/>
            </a:endParaRPr>
          </a:p>
        </p:txBody>
      </p:sp>
      <p:pic>
        <p:nvPicPr>
          <p:cNvPr id="7" name="Immagine 6">
            <a:extLst>
              <a:ext uri="{FF2B5EF4-FFF2-40B4-BE49-F238E27FC236}">
                <a16:creationId xmlns:a16="http://schemas.microsoft.com/office/drawing/2014/main" id="{10AE6960-FAEC-A488-FBAC-A2C3D54A1F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5276" y="1847000"/>
            <a:ext cx="4558089" cy="2564775"/>
          </a:xfrm>
          <a:prstGeom prst="rect">
            <a:avLst/>
          </a:prstGeom>
          <a:ln>
            <a:noFill/>
          </a:ln>
          <a:effectLst>
            <a:softEdge rad="112500"/>
          </a:effectLst>
        </p:spPr>
      </p:pic>
      <p:pic>
        <p:nvPicPr>
          <p:cNvPr id="8" name="Immagine 7">
            <a:extLst>
              <a:ext uri="{FF2B5EF4-FFF2-40B4-BE49-F238E27FC236}">
                <a16:creationId xmlns:a16="http://schemas.microsoft.com/office/drawing/2014/main" id="{862AFA50-9673-AFC5-46C0-B0CC902374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65943" y="1847000"/>
            <a:ext cx="3299159" cy="1855777"/>
          </a:xfrm>
          <a:prstGeom prst="rect">
            <a:avLst/>
          </a:prstGeom>
        </p:spPr>
      </p:pic>
      <p:pic>
        <p:nvPicPr>
          <p:cNvPr id="9" name="Picture 2">
            <a:extLst>
              <a:ext uri="{FF2B5EF4-FFF2-40B4-BE49-F238E27FC236}">
                <a16:creationId xmlns:a16="http://schemas.microsoft.com/office/drawing/2014/main" id="{34224B80-AE9E-ECA0-FE5A-7EA9CF643D6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66329" y="4175013"/>
            <a:ext cx="1885950" cy="101917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a:extLst>
              <a:ext uri="{FF2B5EF4-FFF2-40B4-BE49-F238E27FC236}">
                <a16:creationId xmlns:a16="http://schemas.microsoft.com/office/drawing/2014/main" id="{32F0AC54-CA5D-5902-F536-A13FAEC5DBC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610328" y="4136913"/>
            <a:ext cx="1885950" cy="1057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5434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5D7EE-8BA3-C001-BDBD-F0FE2CD2028B}"/>
            </a:ext>
          </a:extLst>
        </p:cNvPr>
        <p:cNvGrpSpPr/>
        <p:nvPr/>
      </p:nvGrpSpPr>
      <p:grpSpPr>
        <a:xfrm>
          <a:off x="0" y="0"/>
          <a:ext cx="0" cy="0"/>
          <a:chOff x="0" y="0"/>
          <a:chExt cx="0" cy="0"/>
        </a:xfrm>
      </p:grpSpPr>
      <p:sp>
        <p:nvSpPr>
          <p:cNvPr id="3" name="Titolo 2">
            <a:extLst>
              <a:ext uri="{FF2B5EF4-FFF2-40B4-BE49-F238E27FC236}">
                <a16:creationId xmlns:a16="http://schemas.microsoft.com/office/drawing/2014/main" id="{99B6B8B2-1F68-5D8D-1AD4-96E1582625CA}"/>
              </a:ext>
            </a:extLst>
          </p:cNvPr>
          <p:cNvSpPr>
            <a:spLocks noGrp="1"/>
          </p:cNvSpPr>
          <p:nvPr>
            <p:ph type="title"/>
          </p:nvPr>
        </p:nvSpPr>
        <p:spPr>
          <a:xfrm>
            <a:off x="545276" y="363427"/>
            <a:ext cx="3224468" cy="737359"/>
          </a:xfrm>
        </p:spPr>
        <p:txBody>
          <a:bodyPr/>
          <a:lstStyle/>
          <a:p>
            <a:r>
              <a:rPr lang="en-US" dirty="0" err="1">
                <a:latin typeface="Lora" pitchFamily="2" charset="0"/>
              </a:rPr>
              <a:t>Ventiza</a:t>
            </a:r>
            <a:r>
              <a:rPr lang="en-US" dirty="0">
                <a:latin typeface="Lora" pitchFamily="2" charset="0"/>
              </a:rPr>
              <a:t> SOLO</a:t>
            </a:r>
            <a:endParaRPr lang="it-IT" dirty="0">
              <a:latin typeface="Lora" pitchFamily="2" charset="0"/>
            </a:endParaRPr>
          </a:p>
        </p:txBody>
      </p:sp>
      <p:pic>
        <p:nvPicPr>
          <p:cNvPr id="7" name="Picture 2">
            <a:extLst>
              <a:ext uri="{FF2B5EF4-FFF2-40B4-BE49-F238E27FC236}">
                <a16:creationId xmlns:a16="http://schemas.microsoft.com/office/drawing/2014/main" id="{006C1445-6B3F-3706-CED8-DDB62D033FE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18236" y="1807704"/>
            <a:ext cx="6607629" cy="3115597"/>
          </a:xfrm>
          <a:prstGeom prst="rect">
            <a:avLst/>
          </a:prstGeom>
          <a:noFill/>
          <a:extLst>
            <a:ext uri="{909E8E84-426E-40DD-AFC4-6F175D3DCCD1}">
              <a14:hiddenFill xmlns:a14="http://schemas.microsoft.com/office/drawing/2010/main">
                <a:solidFill>
                  <a:srgbClr val="FFFFFF"/>
                </a:solidFill>
              </a14:hiddenFill>
            </a:ext>
          </a:extLst>
        </p:spPr>
      </p:pic>
      <p:sp>
        <p:nvSpPr>
          <p:cNvPr id="8" name="CasellaDiTesto 15">
            <a:extLst>
              <a:ext uri="{FF2B5EF4-FFF2-40B4-BE49-F238E27FC236}">
                <a16:creationId xmlns:a16="http://schemas.microsoft.com/office/drawing/2014/main" id="{446F03F9-0E15-72BB-9CF2-E414192B515D}"/>
              </a:ext>
            </a:extLst>
          </p:cNvPr>
          <p:cNvSpPr txBox="1"/>
          <p:nvPr/>
        </p:nvSpPr>
        <p:spPr>
          <a:xfrm>
            <a:off x="5992264" y="5235488"/>
            <a:ext cx="2071853" cy="646331"/>
          </a:xfrm>
          <a:prstGeom prst="rect">
            <a:avLst/>
          </a:prstGeom>
          <a:noFill/>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F7D5E"/>
                </a:solidFill>
                <a:effectLst/>
                <a:uLnTx/>
                <a:uFillTx/>
                <a:latin typeface="Nunito"/>
                <a:ea typeface="+mn-ea"/>
                <a:cs typeface="+mn-cs"/>
              </a:rPr>
              <a:t>RECUPERATORE DI CALORE</a:t>
            </a:r>
          </a:p>
        </p:txBody>
      </p:sp>
      <p:cxnSp>
        <p:nvCxnSpPr>
          <p:cNvPr id="9" name="Connettore a gomito 8">
            <a:extLst>
              <a:ext uri="{FF2B5EF4-FFF2-40B4-BE49-F238E27FC236}">
                <a16:creationId xmlns:a16="http://schemas.microsoft.com/office/drawing/2014/main" id="{0CF08868-5EEC-37DF-A65E-AE9898179738}"/>
              </a:ext>
            </a:extLst>
          </p:cNvPr>
          <p:cNvCxnSpPr>
            <a:cxnSpLocks/>
            <a:endCxn id="8" idx="0"/>
          </p:cNvCxnSpPr>
          <p:nvPr/>
        </p:nvCxnSpPr>
        <p:spPr>
          <a:xfrm rot="5400000">
            <a:off x="6262556" y="4314785"/>
            <a:ext cx="1686338" cy="155068"/>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10" name="CasellaDiTesto 15">
            <a:extLst>
              <a:ext uri="{FF2B5EF4-FFF2-40B4-BE49-F238E27FC236}">
                <a16:creationId xmlns:a16="http://schemas.microsoft.com/office/drawing/2014/main" id="{EA9896D1-0822-6307-DBCC-748F604E1F42}"/>
              </a:ext>
            </a:extLst>
          </p:cNvPr>
          <p:cNvSpPr txBox="1"/>
          <p:nvPr/>
        </p:nvSpPr>
        <p:spPr>
          <a:xfrm>
            <a:off x="6497158" y="1381598"/>
            <a:ext cx="2071853" cy="369332"/>
          </a:xfrm>
          <a:prstGeom prst="rect">
            <a:avLst/>
          </a:prstGeom>
          <a:noFill/>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F7D5E"/>
                </a:solidFill>
                <a:effectLst/>
                <a:uLnTx/>
                <a:uFillTx/>
                <a:latin typeface="Nunito"/>
                <a:ea typeface="+mn-ea"/>
                <a:cs typeface="+mn-cs"/>
              </a:rPr>
              <a:t>FILTRO</a:t>
            </a:r>
          </a:p>
        </p:txBody>
      </p:sp>
      <p:cxnSp>
        <p:nvCxnSpPr>
          <p:cNvPr id="12" name="Connettore a gomito 11">
            <a:extLst>
              <a:ext uri="{FF2B5EF4-FFF2-40B4-BE49-F238E27FC236}">
                <a16:creationId xmlns:a16="http://schemas.microsoft.com/office/drawing/2014/main" id="{515A54E0-1308-8802-898D-856ABB8F25B0}"/>
              </a:ext>
            </a:extLst>
          </p:cNvPr>
          <p:cNvCxnSpPr>
            <a:cxnSpLocks/>
            <a:stCxn id="10" idx="2"/>
          </p:cNvCxnSpPr>
          <p:nvPr/>
        </p:nvCxnSpPr>
        <p:spPr>
          <a:xfrm rot="5400000">
            <a:off x="6305712" y="2138129"/>
            <a:ext cx="1614572" cy="84017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Connettore a gomito 13">
            <a:extLst>
              <a:ext uri="{FF2B5EF4-FFF2-40B4-BE49-F238E27FC236}">
                <a16:creationId xmlns:a16="http://schemas.microsoft.com/office/drawing/2014/main" id="{AC915021-B2D9-A41D-BE45-620FF96031AC}"/>
              </a:ext>
            </a:extLst>
          </p:cNvPr>
          <p:cNvCxnSpPr>
            <a:cxnSpLocks/>
            <a:stCxn id="10" idx="2"/>
          </p:cNvCxnSpPr>
          <p:nvPr/>
        </p:nvCxnSpPr>
        <p:spPr>
          <a:xfrm rot="16200000" flipH="1">
            <a:off x="6754983" y="2529032"/>
            <a:ext cx="1822218" cy="266014"/>
          </a:xfrm>
          <a:prstGeom prst="bentConnector3">
            <a:avLst>
              <a:gd name="adj1" fmla="val 44265"/>
            </a:avLst>
          </a:prstGeom>
        </p:spPr>
        <p:style>
          <a:lnRef idx="1">
            <a:schemeClr val="accent1"/>
          </a:lnRef>
          <a:fillRef idx="0">
            <a:schemeClr val="accent1"/>
          </a:fillRef>
          <a:effectRef idx="0">
            <a:schemeClr val="accent1"/>
          </a:effectRef>
          <a:fontRef idx="minor">
            <a:schemeClr val="tx1"/>
          </a:fontRef>
        </p:style>
      </p:cxnSp>
      <p:sp>
        <p:nvSpPr>
          <p:cNvPr id="22" name="CasellaDiTesto 15">
            <a:extLst>
              <a:ext uri="{FF2B5EF4-FFF2-40B4-BE49-F238E27FC236}">
                <a16:creationId xmlns:a16="http://schemas.microsoft.com/office/drawing/2014/main" id="{22D26286-9CFE-1D19-8A7D-B501C11580C0}"/>
              </a:ext>
            </a:extLst>
          </p:cNvPr>
          <p:cNvSpPr txBox="1"/>
          <p:nvPr/>
        </p:nvSpPr>
        <p:spPr>
          <a:xfrm>
            <a:off x="3427589" y="5235488"/>
            <a:ext cx="2071853" cy="369332"/>
          </a:xfrm>
          <a:prstGeom prst="rect">
            <a:avLst/>
          </a:prstGeom>
          <a:noFill/>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F7D5E"/>
                </a:solidFill>
                <a:effectLst/>
                <a:uLnTx/>
                <a:uFillTx/>
                <a:latin typeface="Nunito"/>
                <a:ea typeface="+mn-ea"/>
                <a:cs typeface="+mn-cs"/>
              </a:rPr>
              <a:t>VENTILATORE</a:t>
            </a:r>
          </a:p>
        </p:txBody>
      </p:sp>
      <p:cxnSp>
        <p:nvCxnSpPr>
          <p:cNvPr id="23" name="Connettore a gomito 17">
            <a:extLst>
              <a:ext uri="{FF2B5EF4-FFF2-40B4-BE49-F238E27FC236}">
                <a16:creationId xmlns:a16="http://schemas.microsoft.com/office/drawing/2014/main" id="{B8CF1BB9-5183-ADE6-175C-44AD3D6E5E21}"/>
              </a:ext>
            </a:extLst>
          </p:cNvPr>
          <p:cNvCxnSpPr>
            <a:cxnSpLocks/>
            <a:endCxn id="22" idx="0"/>
          </p:cNvCxnSpPr>
          <p:nvPr/>
        </p:nvCxnSpPr>
        <p:spPr>
          <a:xfrm rot="5400000">
            <a:off x="3769730" y="3642047"/>
            <a:ext cx="2287227" cy="899654"/>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24" name="CasellaDiTesto 15">
            <a:extLst>
              <a:ext uri="{FF2B5EF4-FFF2-40B4-BE49-F238E27FC236}">
                <a16:creationId xmlns:a16="http://schemas.microsoft.com/office/drawing/2014/main" id="{0C1E4771-38E2-2455-54E2-8ACB33980F5C}"/>
              </a:ext>
            </a:extLst>
          </p:cNvPr>
          <p:cNvSpPr txBox="1"/>
          <p:nvPr/>
        </p:nvSpPr>
        <p:spPr>
          <a:xfrm>
            <a:off x="8294186" y="5235488"/>
            <a:ext cx="2071853" cy="646331"/>
          </a:xfrm>
          <a:prstGeom prst="rect">
            <a:avLst/>
          </a:prstGeom>
          <a:noFill/>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7D5E"/>
                </a:solidFill>
                <a:effectLst/>
                <a:uLnTx/>
                <a:uFillTx/>
                <a:latin typeface="Nunito"/>
                <a:ea typeface="+mn-ea"/>
                <a:cs typeface="+mn-cs"/>
              </a:rPr>
              <a:t>C</a:t>
            </a:r>
            <a:r>
              <a:rPr kumimoji="0" lang="it-IT" sz="1800" b="0" i="0" u="none" strike="noStrike" kern="1200" cap="none" spc="0" normalizeH="0" baseline="0" noProof="0" dirty="0">
                <a:ln>
                  <a:noFill/>
                </a:ln>
                <a:solidFill>
                  <a:srgbClr val="FF7D5E"/>
                </a:solidFill>
                <a:effectLst/>
                <a:uLnTx/>
                <a:uFillTx/>
                <a:latin typeface="Nunito"/>
                <a:ea typeface="+mn-ea"/>
                <a:cs typeface="+mn-cs"/>
              </a:rPr>
              <a:t>OVER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F7D5E"/>
                </a:solidFill>
                <a:effectLst/>
                <a:uLnTx/>
                <a:uFillTx/>
                <a:latin typeface="Nunito"/>
                <a:ea typeface="+mn-ea"/>
                <a:cs typeface="+mn-cs"/>
              </a:rPr>
              <a:t>ELETTRONICA</a:t>
            </a:r>
          </a:p>
        </p:txBody>
      </p:sp>
      <p:cxnSp>
        <p:nvCxnSpPr>
          <p:cNvPr id="26" name="Connettore a gomito 21">
            <a:extLst>
              <a:ext uri="{FF2B5EF4-FFF2-40B4-BE49-F238E27FC236}">
                <a16:creationId xmlns:a16="http://schemas.microsoft.com/office/drawing/2014/main" id="{850BE95E-988E-79EE-8A80-DE185B234746}"/>
              </a:ext>
            </a:extLst>
          </p:cNvPr>
          <p:cNvCxnSpPr>
            <a:cxnSpLocks/>
          </p:cNvCxnSpPr>
          <p:nvPr/>
        </p:nvCxnSpPr>
        <p:spPr>
          <a:xfrm rot="16200000" flipH="1">
            <a:off x="8410486" y="4393396"/>
            <a:ext cx="1143614" cy="54057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27" name="CasellaDiTesto 15">
            <a:extLst>
              <a:ext uri="{FF2B5EF4-FFF2-40B4-BE49-F238E27FC236}">
                <a16:creationId xmlns:a16="http://schemas.microsoft.com/office/drawing/2014/main" id="{2A73CAF8-C079-7D1F-36C4-70837E45616C}"/>
              </a:ext>
            </a:extLst>
          </p:cNvPr>
          <p:cNvSpPr txBox="1"/>
          <p:nvPr/>
        </p:nvSpPr>
        <p:spPr>
          <a:xfrm>
            <a:off x="814241" y="5235488"/>
            <a:ext cx="2293576" cy="646331"/>
          </a:xfrm>
          <a:prstGeom prst="rect">
            <a:avLst/>
          </a:prstGeom>
          <a:noFill/>
        </p:spPr>
        <p:txBody>
          <a:bodyPr wrap="square">
            <a:spAutoFit/>
          </a:bodyPr>
          <a:ls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F7D5E"/>
                </a:solidFill>
                <a:effectLst/>
                <a:uLnTx/>
                <a:uFillTx/>
                <a:latin typeface="Nunito"/>
                <a:ea typeface="+mn-ea"/>
                <a:cs typeface="+mn-cs"/>
              </a:rPr>
              <a:t>CONVOGLIATORE ESTERNO</a:t>
            </a:r>
          </a:p>
        </p:txBody>
      </p:sp>
      <p:cxnSp>
        <p:nvCxnSpPr>
          <p:cNvPr id="28" name="Connettore a gomito 24">
            <a:extLst>
              <a:ext uri="{FF2B5EF4-FFF2-40B4-BE49-F238E27FC236}">
                <a16:creationId xmlns:a16="http://schemas.microsoft.com/office/drawing/2014/main" id="{9CB52083-A6CE-9BB6-C2CE-171A4689E060}"/>
              </a:ext>
            </a:extLst>
          </p:cNvPr>
          <p:cNvCxnSpPr>
            <a:cxnSpLocks/>
            <a:endCxn id="27" idx="0"/>
          </p:cNvCxnSpPr>
          <p:nvPr/>
        </p:nvCxnSpPr>
        <p:spPr>
          <a:xfrm rot="5400000">
            <a:off x="1351298" y="3021960"/>
            <a:ext cx="2823259" cy="1603796"/>
          </a:xfrm>
          <a:prstGeom prst="bentConnector3">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1123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97FE6-5E8D-3589-E928-040236957772}"/>
            </a:ext>
          </a:extLst>
        </p:cNvPr>
        <p:cNvGrpSpPr/>
        <p:nvPr/>
      </p:nvGrpSpPr>
      <p:grpSpPr>
        <a:xfrm>
          <a:off x="0" y="0"/>
          <a:ext cx="0" cy="0"/>
          <a:chOff x="0" y="0"/>
          <a:chExt cx="0" cy="0"/>
        </a:xfrm>
      </p:grpSpPr>
      <p:sp>
        <p:nvSpPr>
          <p:cNvPr id="6" name="Titolo 2">
            <a:extLst>
              <a:ext uri="{FF2B5EF4-FFF2-40B4-BE49-F238E27FC236}">
                <a16:creationId xmlns:a16="http://schemas.microsoft.com/office/drawing/2014/main" id="{FDDB11D8-593A-1333-EAA1-EB6A42DC8BF5}"/>
              </a:ext>
            </a:extLst>
          </p:cNvPr>
          <p:cNvSpPr>
            <a:spLocks noGrp="1"/>
          </p:cNvSpPr>
          <p:nvPr>
            <p:ph type="title"/>
          </p:nvPr>
        </p:nvSpPr>
        <p:spPr>
          <a:xfrm>
            <a:off x="545276" y="363427"/>
            <a:ext cx="4517332" cy="737359"/>
          </a:xfrm>
        </p:spPr>
        <p:txBody>
          <a:bodyPr/>
          <a:lstStyle/>
          <a:p>
            <a:r>
              <a:rPr lang="en-US" dirty="0" err="1"/>
              <a:t>Unità</a:t>
            </a:r>
            <a:r>
              <a:rPr lang="en-US" dirty="0"/>
              <a:t> </a:t>
            </a:r>
            <a:r>
              <a:rPr lang="en-US" dirty="0" err="1"/>
              <a:t>centralizzate</a:t>
            </a:r>
            <a:br>
              <a:rPr lang="en-US" dirty="0"/>
            </a:br>
            <a:r>
              <a:rPr lang="en-US" dirty="0"/>
              <a:t>(</a:t>
            </a:r>
            <a:r>
              <a:rPr lang="en-US" dirty="0" err="1"/>
              <a:t>residenziale</a:t>
            </a:r>
            <a:r>
              <a:rPr lang="en-US" dirty="0"/>
              <a:t>)</a:t>
            </a:r>
            <a:endParaRPr lang="it-IT" dirty="0"/>
          </a:p>
        </p:txBody>
      </p:sp>
      <p:grpSp>
        <p:nvGrpSpPr>
          <p:cNvPr id="56" name="Group 55">
            <a:extLst>
              <a:ext uri="{FF2B5EF4-FFF2-40B4-BE49-F238E27FC236}">
                <a16:creationId xmlns:a16="http://schemas.microsoft.com/office/drawing/2014/main" id="{7BA88965-7D2C-5F7D-BF86-9D035C7BF7C1}"/>
              </a:ext>
            </a:extLst>
          </p:cNvPr>
          <p:cNvGrpSpPr/>
          <p:nvPr/>
        </p:nvGrpSpPr>
        <p:grpSpPr>
          <a:xfrm>
            <a:off x="445359" y="1295737"/>
            <a:ext cx="11579864" cy="4659279"/>
            <a:chOff x="445359" y="694073"/>
            <a:chExt cx="11061289" cy="5260943"/>
          </a:xfrm>
        </p:grpSpPr>
        <p:sp>
          <p:nvSpPr>
            <p:cNvPr id="4" name="Freccia a destra 2">
              <a:extLst>
                <a:ext uri="{FF2B5EF4-FFF2-40B4-BE49-F238E27FC236}">
                  <a16:creationId xmlns:a16="http://schemas.microsoft.com/office/drawing/2014/main" id="{B53A72D1-0F22-BE1B-DF5D-0DC74C1177B1}"/>
                </a:ext>
              </a:extLst>
            </p:cNvPr>
            <p:cNvSpPr/>
            <p:nvPr/>
          </p:nvSpPr>
          <p:spPr>
            <a:xfrm>
              <a:off x="551202" y="694073"/>
              <a:ext cx="10525513" cy="462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3F3F3"/>
                  </a:solidFill>
                  <a:effectLst/>
                  <a:uLnTx/>
                  <a:uFillTx/>
                  <a:latin typeface="Nunito"/>
                  <a:ea typeface="+mn-ea"/>
                  <a:cs typeface="+mn-cs"/>
                </a:rPr>
                <a:t>RANGE</a:t>
              </a:r>
            </a:p>
          </p:txBody>
        </p:sp>
        <p:cxnSp>
          <p:nvCxnSpPr>
            <p:cNvPr id="5" name="Connettore diritto 3">
              <a:extLst>
                <a:ext uri="{FF2B5EF4-FFF2-40B4-BE49-F238E27FC236}">
                  <a16:creationId xmlns:a16="http://schemas.microsoft.com/office/drawing/2014/main" id="{E481CF1B-DA2F-2732-6170-9EE79CB3E55B}"/>
                </a:ext>
              </a:extLst>
            </p:cNvPr>
            <p:cNvCxnSpPr>
              <a:cxnSpLocks/>
            </p:cNvCxnSpPr>
            <p:nvPr/>
          </p:nvCxnSpPr>
          <p:spPr>
            <a:xfrm>
              <a:off x="2780696" y="1088575"/>
              <a:ext cx="0" cy="449135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7" name="Connettore diritto 4">
              <a:extLst>
                <a:ext uri="{FF2B5EF4-FFF2-40B4-BE49-F238E27FC236}">
                  <a16:creationId xmlns:a16="http://schemas.microsoft.com/office/drawing/2014/main" id="{B97B143E-48CB-CADD-2C35-76D9C8F6AF94}"/>
                </a:ext>
              </a:extLst>
            </p:cNvPr>
            <p:cNvCxnSpPr>
              <a:cxnSpLocks/>
            </p:cNvCxnSpPr>
            <p:nvPr/>
          </p:nvCxnSpPr>
          <p:spPr>
            <a:xfrm>
              <a:off x="4774641" y="1088575"/>
              <a:ext cx="0" cy="4497109"/>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8" name="CasellaDiTesto 5">
              <a:extLst>
                <a:ext uri="{FF2B5EF4-FFF2-40B4-BE49-F238E27FC236}">
                  <a16:creationId xmlns:a16="http://schemas.microsoft.com/office/drawing/2014/main" id="{4A9FFA2E-9DB6-756A-CA86-B767DA841E14}"/>
                </a:ext>
              </a:extLst>
            </p:cNvPr>
            <p:cNvSpPr txBox="1"/>
            <p:nvPr/>
          </p:nvSpPr>
          <p:spPr>
            <a:xfrm>
              <a:off x="2209758" y="5579930"/>
              <a:ext cx="1159292"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100 mc/h</a:t>
              </a:r>
            </a:p>
          </p:txBody>
        </p:sp>
        <p:sp>
          <p:nvSpPr>
            <p:cNvPr id="10" name="CasellaDiTesto 6">
              <a:extLst>
                <a:ext uri="{FF2B5EF4-FFF2-40B4-BE49-F238E27FC236}">
                  <a16:creationId xmlns:a16="http://schemas.microsoft.com/office/drawing/2014/main" id="{32D02811-1897-E084-2F6E-F238CFB1B644}"/>
                </a:ext>
              </a:extLst>
            </p:cNvPr>
            <p:cNvSpPr txBox="1"/>
            <p:nvPr/>
          </p:nvSpPr>
          <p:spPr>
            <a:xfrm>
              <a:off x="4177581" y="5585684"/>
              <a:ext cx="1159292"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200 mc/h</a:t>
              </a:r>
            </a:p>
          </p:txBody>
        </p:sp>
        <p:sp>
          <p:nvSpPr>
            <p:cNvPr id="13" name="CasellaDiTesto 8">
              <a:extLst>
                <a:ext uri="{FF2B5EF4-FFF2-40B4-BE49-F238E27FC236}">
                  <a16:creationId xmlns:a16="http://schemas.microsoft.com/office/drawing/2014/main" id="{C7C1A97D-E775-6388-EEB0-4BFF6CA6D2BA}"/>
                </a:ext>
              </a:extLst>
            </p:cNvPr>
            <p:cNvSpPr txBox="1"/>
            <p:nvPr/>
          </p:nvSpPr>
          <p:spPr>
            <a:xfrm>
              <a:off x="6171529" y="5581234"/>
              <a:ext cx="1159292"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300 mc/h</a:t>
              </a:r>
            </a:p>
          </p:txBody>
        </p:sp>
        <p:sp>
          <p:nvSpPr>
            <p:cNvPr id="15" name="Freccia a destra 9">
              <a:extLst>
                <a:ext uri="{FF2B5EF4-FFF2-40B4-BE49-F238E27FC236}">
                  <a16:creationId xmlns:a16="http://schemas.microsoft.com/office/drawing/2014/main" id="{71F4F80F-4251-B130-89F9-FABCB0358718}"/>
                </a:ext>
              </a:extLst>
            </p:cNvPr>
            <p:cNvSpPr/>
            <p:nvPr/>
          </p:nvSpPr>
          <p:spPr>
            <a:xfrm rot="5400000">
              <a:off x="-1748843" y="3282777"/>
              <a:ext cx="4850677" cy="462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3F3F3"/>
                  </a:solidFill>
                  <a:effectLst/>
                  <a:uLnTx/>
                  <a:uFillTx/>
                  <a:latin typeface="Nunito"/>
                  <a:ea typeface="+mn-ea"/>
                  <a:cs typeface="+mn-cs"/>
                </a:rPr>
                <a:t>PERFORMANCE</a:t>
              </a:r>
            </a:p>
          </p:txBody>
        </p:sp>
        <p:cxnSp>
          <p:nvCxnSpPr>
            <p:cNvPr id="16" name="Connettore diritto 10">
              <a:extLst>
                <a:ext uri="{FF2B5EF4-FFF2-40B4-BE49-F238E27FC236}">
                  <a16:creationId xmlns:a16="http://schemas.microsoft.com/office/drawing/2014/main" id="{B3024C5E-C100-040D-163B-3F0B0E819DB4}"/>
                </a:ext>
              </a:extLst>
            </p:cNvPr>
            <p:cNvCxnSpPr>
              <a:cxnSpLocks/>
            </p:cNvCxnSpPr>
            <p:nvPr/>
          </p:nvCxnSpPr>
          <p:spPr>
            <a:xfrm>
              <a:off x="896228" y="2389142"/>
              <a:ext cx="9722616"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19" name="CasellaDiTesto 12">
              <a:extLst>
                <a:ext uri="{FF2B5EF4-FFF2-40B4-BE49-F238E27FC236}">
                  <a16:creationId xmlns:a16="http://schemas.microsoft.com/office/drawing/2014/main" id="{515EB6D9-4405-8D3D-432E-1160CF81C1F8}"/>
                </a:ext>
              </a:extLst>
            </p:cNvPr>
            <p:cNvSpPr txBox="1"/>
            <p:nvPr/>
          </p:nvSpPr>
          <p:spPr>
            <a:xfrm>
              <a:off x="10675267" y="3015101"/>
              <a:ext cx="693780"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Silver</a:t>
              </a:r>
            </a:p>
          </p:txBody>
        </p:sp>
        <p:cxnSp>
          <p:nvCxnSpPr>
            <p:cNvPr id="28" name="Connettore diritto 13">
              <a:extLst>
                <a:ext uri="{FF2B5EF4-FFF2-40B4-BE49-F238E27FC236}">
                  <a16:creationId xmlns:a16="http://schemas.microsoft.com/office/drawing/2014/main" id="{EAC9B40F-053B-CF66-093A-DFB53BD0D4E3}"/>
                </a:ext>
              </a:extLst>
            </p:cNvPr>
            <p:cNvCxnSpPr>
              <a:cxnSpLocks/>
            </p:cNvCxnSpPr>
            <p:nvPr/>
          </p:nvCxnSpPr>
          <p:spPr>
            <a:xfrm>
              <a:off x="952651" y="4002480"/>
              <a:ext cx="9722616"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29" name="CasellaDiTesto 14">
              <a:extLst>
                <a:ext uri="{FF2B5EF4-FFF2-40B4-BE49-F238E27FC236}">
                  <a16:creationId xmlns:a16="http://schemas.microsoft.com/office/drawing/2014/main" id="{912D9270-9B89-48A1-87B1-02E18BF89A6D}"/>
                </a:ext>
              </a:extLst>
            </p:cNvPr>
            <p:cNvSpPr txBox="1"/>
            <p:nvPr/>
          </p:nvSpPr>
          <p:spPr>
            <a:xfrm>
              <a:off x="10675267" y="4603450"/>
              <a:ext cx="831381"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Bronze</a:t>
              </a:r>
            </a:p>
          </p:txBody>
        </p:sp>
        <p:cxnSp>
          <p:nvCxnSpPr>
            <p:cNvPr id="35" name="Connettore diritto 34">
              <a:extLst>
                <a:ext uri="{FF2B5EF4-FFF2-40B4-BE49-F238E27FC236}">
                  <a16:creationId xmlns:a16="http://schemas.microsoft.com/office/drawing/2014/main" id="{51194328-1398-9DA7-9B01-40150F4F502F}"/>
                </a:ext>
              </a:extLst>
            </p:cNvPr>
            <p:cNvCxnSpPr>
              <a:cxnSpLocks/>
            </p:cNvCxnSpPr>
            <p:nvPr/>
          </p:nvCxnSpPr>
          <p:spPr>
            <a:xfrm>
              <a:off x="6726112" y="1103040"/>
              <a:ext cx="42801" cy="4324533"/>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36" name="Connettore diritto 35">
              <a:extLst>
                <a:ext uri="{FF2B5EF4-FFF2-40B4-BE49-F238E27FC236}">
                  <a16:creationId xmlns:a16="http://schemas.microsoft.com/office/drawing/2014/main" id="{9CE5AA81-C807-0D77-7B09-86C8CD1C3682}"/>
                </a:ext>
              </a:extLst>
            </p:cNvPr>
            <p:cNvCxnSpPr>
              <a:cxnSpLocks/>
            </p:cNvCxnSpPr>
            <p:nvPr/>
          </p:nvCxnSpPr>
          <p:spPr>
            <a:xfrm>
              <a:off x="8710914" y="1103040"/>
              <a:ext cx="0" cy="4324533"/>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37" name="CasellaDiTesto 36">
              <a:extLst>
                <a:ext uri="{FF2B5EF4-FFF2-40B4-BE49-F238E27FC236}">
                  <a16:creationId xmlns:a16="http://schemas.microsoft.com/office/drawing/2014/main" id="{315AC0F7-4BBB-97C7-FC49-4E62348E1C09}"/>
                </a:ext>
              </a:extLst>
            </p:cNvPr>
            <p:cNvSpPr txBox="1"/>
            <p:nvPr/>
          </p:nvSpPr>
          <p:spPr>
            <a:xfrm>
              <a:off x="8270610" y="5559557"/>
              <a:ext cx="1082348"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400 mc/h</a:t>
              </a:r>
            </a:p>
          </p:txBody>
        </p:sp>
        <p:cxnSp>
          <p:nvCxnSpPr>
            <p:cNvPr id="38" name="Connettore diritto 37">
              <a:extLst>
                <a:ext uri="{FF2B5EF4-FFF2-40B4-BE49-F238E27FC236}">
                  <a16:creationId xmlns:a16="http://schemas.microsoft.com/office/drawing/2014/main" id="{EED09713-59DD-1EDF-4F20-5302590A95D4}"/>
                </a:ext>
              </a:extLst>
            </p:cNvPr>
            <p:cNvCxnSpPr>
              <a:cxnSpLocks/>
            </p:cNvCxnSpPr>
            <p:nvPr/>
          </p:nvCxnSpPr>
          <p:spPr>
            <a:xfrm>
              <a:off x="10581330" y="1243618"/>
              <a:ext cx="22448" cy="4237558"/>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39" name="CasellaDiTesto 38">
              <a:extLst>
                <a:ext uri="{FF2B5EF4-FFF2-40B4-BE49-F238E27FC236}">
                  <a16:creationId xmlns:a16="http://schemas.microsoft.com/office/drawing/2014/main" id="{15F31B15-D7BE-B709-03F8-35F667F841DB}"/>
                </a:ext>
              </a:extLst>
            </p:cNvPr>
            <p:cNvSpPr txBox="1"/>
            <p:nvPr/>
          </p:nvSpPr>
          <p:spPr>
            <a:xfrm>
              <a:off x="10040156" y="5559557"/>
              <a:ext cx="1082348"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500 mc/h</a:t>
              </a:r>
            </a:p>
          </p:txBody>
        </p:sp>
        <p:sp>
          <p:nvSpPr>
            <p:cNvPr id="30" name="CasellaDiTesto 18">
              <a:extLst>
                <a:ext uri="{FF2B5EF4-FFF2-40B4-BE49-F238E27FC236}">
                  <a16:creationId xmlns:a16="http://schemas.microsoft.com/office/drawing/2014/main" id="{2E1922FE-78B1-7240-DFF4-B67DA67D2F41}"/>
                </a:ext>
              </a:extLst>
            </p:cNvPr>
            <p:cNvSpPr txBox="1"/>
            <p:nvPr/>
          </p:nvSpPr>
          <p:spPr>
            <a:xfrm>
              <a:off x="10675267" y="1531816"/>
              <a:ext cx="627095"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Gold</a:t>
              </a:r>
            </a:p>
          </p:txBody>
        </p:sp>
        <p:sp>
          <p:nvSpPr>
            <p:cNvPr id="31" name="CasellaDiTesto 29">
              <a:extLst>
                <a:ext uri="{FF2B5EF4-FFF2-40B4-BE49-F238E27FC236}">
                  <a16:creationId xmlns:a16="http://schemas.microsoft.com/office/drawing/2014/main" id="{767A7A13-D1C2-0F93-6986-686108AA1637}"/>
                </a:ext>
              </a:extLst>
            </p:cNvPr>
            <p:cNvSpPr txBox="1"/>
            <p:nvPr/>
          </p:nvSpPr>
          <p:spPr>
            <a:xfrm>
              <a:off x="2937294" y="1977134"/>
              <a:ext cx="1561645"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err="1">
                  <a:ln>
                    <a:noFill/>
                  </a:ln>
                  <a:solidFill>
                    <a:srgbClr val="343750"/>
                  </a:solidFill>
                  <a:effectLst/>
                  <a:uLnTx/>
                  <a:uFillTx/>
                  <a:latin typeface="Nunito"/>
                  <a:ea typeface="+mn-ea"/>
                  <a:cs typeface="+mn-cs"/>
                </a:rPr>
                <a:t>Ventiza</a:t>
              </a:r>
              <a:r>
                <a:rPr kumimoji="0" lang="it-IT" sz="1400" b="0" i="0" u="none" strike="noStrike" kern="1200" cap="none" spc="0" normalizeH="0" baseline="0" noProof="0" dirty="0">
                  <a:ln>
                    <a:noFill/>
                  </a:ln>
                  <a:solidFill>
                    <a:srgbClr val="343750"/>
                  </a:solidFill>
                  <a:effectLst/>
                  <a:uLnTx/>
                  <a:uFillTx/>
                  <a:latin typeface="Nunito"/>
                  <a:ea typeface="+mn-ea"/>
                  <a:cs typeface="+mn-cs"/>
                </a:rPr>
                <a:t> HP 1318</a:t>
              </a:r>
            </a:p>
          </p:txBody>
        </p:sp>
        <p:sp>
          <p:nvSpPr>
            <p:cNvPr id="32" name="CasellaDiTesto 30">
              <a:extLst>
                <a:ext uri="{FF2B5EF4-FFF2-40B4-BE49-F238E27FC236}">
                  <a16:creationId xmlns:a16="http://schemas.microsoft.com/office/drawing/2014/main" id="{62F03D18-E328-7408-9B6D-94C26903E66B}"/>
                </a:ext>
              </a:extLst>
            </p:cNvPr>
            <p:cNvSpPr txBox="1"/>
            <p:nvPr/>
          </p:nvSpPr>
          <p:spPr>
            <a:xfrm>
              <a:off x="4964820" y="1977133"/>
              <a:ext cx="1561646"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err="1">
                  <a:ln>
                    <a:noFill/>
                  </a:ln>
                  <a:solidFill>
                    <a:srgbClr val="343750"/>
                  </a:solidFill>
                  <a:effectLst/>
                  <a:uLnTx/>
                  <a:uFillTx/>
                  <a:latin typeface="Nunito"/>
                  <a:ea typeface="+mn-ea"/>
                  <a:cs typeface="+mn-cs"/>
                </a:rPr>
                <a:t>Ventiza</a:t>
              </a:r>
              <a:r>
                <a:rPr kumimoji="0" lang="it-IT" sz="1400" b="0" i="0" u="none" strike="noStrike" kern="1200" cap="none" spc="0" normalizeH="0" baseline="0" noProof="0" dirty="0">
                  <a:ln>
                    <a:noFill/>
                  </a:ln>
                  <a:solidFill>
                    <a:srgbClr val="343750"/>
                  </a:solidFill>
                  <a:effectLst/>
                  <a:uLnTx/>
                  <a:uFillTx/>
                  <a:latin typeface="Nunito"/>
                  <a:ea typeface="+mn-ea"/>
                  <a:cs typeface="+mn-cs"/>
                </a:rPr>
                <a:t> HP 2028</a:t>
              </a:r>
            </a:p>
          </p:txBody>
        </p:sp>
        <p:pic>
          <p:nvPicPr>
            <p:cNvPr id="48" name="Immagine 47" descr="Immagine che contiene design&#10;&#10;Descrizione generata automaticamente">
              <a:extLst>
                <a:ext uri="{FF2B5EF4-FFF2-40B4-BE49-F238E27FC236}">
                  <a16:creationId xmlns:a16="http://schemas.microsoft.com/office/drawing/2014/main" id="{1409F674-C0CE-61A0-201F-9159DC37155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05550" y="4153916"/>
              <a:ext cx="1200177" cy="760676"/>
            </a:xfrm>
            <a:prstGeom prst="rect">
              <a:avLst/>
            </a:prstGeom>
          </p:spPr>
        </p:pic>
        <p:pic>
          <p:nvPicPr>
            <p:cNvPr id="57" name="Immagine 56" descr="Immagine che contiene design&#10;&#10;Descrizione generata automaticamente">
              <a:extLst>
                <a:ext uri="{FF2B5EF4-FFF2-40B4-BE49-F238E27FC236}">
                  <a16:creationId xmlns:a16="http://schemas.microsoft.com/office/drawing/2014/main" id="{BA794EF0-3949-7B32-8F75-58E5E229EA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86211" y="4192673"/>
              <a:ext cx="1191519" cy="755188"/>
            </a:xfrm>
            <a:prstGeom prst="rect">
              <a:avLst/>
            </a:prstGeom>
          </p:spPr>
        </p:pic>
        <p:sp>
          <p:nvSpPr>
            <p:cNvPr id="58" name="CasellaDiTesto 57">
              <a:extLst>
                <a:ext uri="{FF2B5EF4-FFF2-40B4-BE49-F238E27FC236}">
                  <a16:creationId xmlns:a16="http://schemas.microsoft.com/office/drawing/2014/main" id="{5E812F28-E756-2AB0-E4A4-32A5F7CF1A48}"/>
                </a:ext>
              </a:extLst>
            </p:cNvPr>
            <p:cNvSpPr txBox="1"/>
            <p:nvPr/>
          </p:nvSpPr>
          <p:spPr>
            <a:xfrm>
              <a:off x="967183" y="5052634"/>
              <a:ext cx="1643399"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COMPACT 1014L</a:t>
              </a:r>
            </a:p>
          </p:txBody>
        </p:sp>
        <p:sp>
          <p:nvSpPr>
            <p:cNvPr id="59" name="CasellaDiTesto 58">
              <a:extLst>
                <a:ext uri="{FF2B5EF4-FFF2-40B4-BE49-F238E27FC236}">
                  <a16:creationId xmlns:a16="http://schemas.microsoft.com/office/drawing/2014/main" id="{1D2396F4-3F63-C841-B0D1-E684E1BFCB8D}"/>
                </a:ext>
              </a:extLst>
            </p:cNvPr>
            <p:cNvSpPr txBox="1"/>
            <p:nvPr/>
          </p:nvSpPr>
          <p:spPr>
            <a:xfrm>
              <a:off x="2965862" y="5052634"/>
              <a:ext cx="1643400"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COMPACT 1420L</a:t>
              </a:r>
            </a:p>
          </p:txBody>
        </p:sp>
        <p:pic>
          <p:nvPicPr>
            <p:cNvPr id="33" name="Picture 32" descr="A white rectangular object with knobs and buttons&#10;&#10;AI-generated content may be incorrect.">
              <a:extLst>
                <a:ext uri="{FF2B5EF4-FFF2-40B4-BE49-F238E27FC236}">
                  <a16:creationId xmlns:a16="http://schemas.microsoft.com/office/drawing/2014/main" id="{A87E4550-2CA7-C955-649D-787BB074D3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33448" y="1185572"/>
              <a:ext cx="1364913" cy="767764"/>
            </a:xfrm>
            <a:prstGeom prst="rect">
              <a:avLst/>
            </a:prstGeom>
          </p:spPr>
        </p:pic>
        <p:pic>
          <p:nvPicPr>
            <p:cNvPr id="34" name="Picture 33" descr="A white rectangular object with knobs and buttons&#10;&#10;AI-generated content may be incorrect.">
              <a:extLst>
                <a:ext uri="{FF2B5EF4-FFF2-40B4-BE49-F238E27FC236}">
                  <a16:creationId xmlns:a16="http://schemas.microsoft.com/office/drawing/2014/main" id="{5724A162-895A-5555-A8F5-9DE16DA1D6B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99096" y="1200130"/>
              <a:ext cx="1364913" cy="767764"/>
            </a:xfrm>
            <a:prstGeom prst="rect">
              <a:avLst/>
            </a:prstGeom>
          </p:spPr>
        </p:pic>
        <p:pic>
          <p:nvPicPr>
            <p:cNvPr id="40" name="Picture 39" descr="A white rectangular object with knobs and buttons&#10;&#10;AI-generated content may be incorrect.">
              <a:extLst>
                <a:ext uri="{FF2B5EF4-FFF2-40B4-BE49-F238E27FC236}">
                  <a16:creationId xmlns:a16="http://schemas.microsoft.com/office/drawing/2014/main" id="{2C3481D8-53D4-24BE-152B-61404FE58B1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5210" y="1193894"/>
              <a:ext cx="1364913" cy="767764"/>
            </a:xfrm>
            <a:prstGeom prst="rect">
              <a:avLst/>
            </a:prstGeom>
          </p:spPr>
        </p:pic>
        <p:sp>
          <p:nvSpPr>
            <p:cNvPr id="41" name="CasellaDiTesto 30">
              <a:extLst>
                <a:ext uri="{FF2B5EF4-FFF2-40B4-BE49-F238E27FC236}">
                  <a16:creationId xmlns:a16="http://schemas.microsoft.com/office/drawing/2014/main" id="{4B403D0F-51B6-11C0-62AC-640A4FC32A5B}"/>
                </a:ext>
              </a:extLst>
            </p:cNvPr>
            <p:cNvSpPr txBox="1"/>
            <p:nvPr/>
          </p:nvSpPr>
          <p:spPr>
            <a:xfrm>
              <a:off x="6903896" y="1973300"/>
              <a:ext cx="1561646"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HP 2740</a:t>
              </a:r>
            </a:p>
          </p:txBody>
        </p:sp>
        <p:pic>
          <p:nvPicPr>
            <p:cNvPr id="43" name="Picture 42" descr="A white rectangular object with black text&#10;&#10;AI-generated content may be incorrect.">
              <a:extLst>
                <a:ext uri="{FF2B5EF4-FFF2-40B4-BE49-F238E27FC236}">
                  <a16:creationId xmlns:a16="http://schemas.microsoft.com/office/drawing/2014/main" id="{D49E22EE-F5B6-9FBC-165D-5563F34545CA}"/>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4920646" y="2502198"/>
              <a:ext cx="1481545" cy="1025806"/>
            </a:xfrm>
            <a:prstGeom prst="rect">
              <a:avLst/>
            </a:prstGeom>
          </p:spPr>
        </p:pic>
        <p:pic>
          <p:nvPicPr>
            <p:cNvPr id="44" name="Picture 43" descr="A white rectangular object with black text&#10;&#10;AI-generated content may be incorrect.">
              <a:extLst>
                <a:ext uri="{FF2B5EF4-FFF2-40B4-BE49-F238E27FC236}">
                  <a16:creationId xmlns:a16="http://schemas.microsoft.com/office/drawing/2014/main" id="{F31CAF9B-F890-1684-002C-F2A60C00697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902912" y="2494287"/>
              <a:ext cx="1481545" cy="1025806"/>
            </a:xfrm>
            <a:prstGeom prst="rect">
              <a:avLst/>
            </a:prstGeom>
          </p:spPr>
        </p:pic>
        <p:pic>
          <p:nvPicPr>
            <p:cNvPr id="45" name="Picture 44" descr="A white rectangular object with black text&#10;&#10;AI-generated content may be incorrect.">
              <a:extLst>
                <a:ext uri="{FF2B5EF4-FFF2-40B4-BE49-F238E27FC236}">
                  <a16:creationId xmlns:a16="http://schemas.microsoft.com/office/drawing/2014/main" id="{1F20D5E6-03DD-C6E5-98B0-DD960BD2D5A9}"/>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8904214" y="2483185"/>
              <a:ext cx="1481545" cy="1025806"/>
            </a:xfrm>
            <a:prstGeom prst="rect">
              <a:avLst/>
            </a:prstGeom>
          </p:spPr>
        </p:pic>
        <p:sp>
          <p:nvSpPr>
            <p:cNvPr id="46" name="CasellaDiTesto 29">
              <a:extLst>
                <a:ext uri="{FF2B5EF4-FFF2-40B4-BE49-F238E27FC236}">
                  <a16:creationId xmlns:a16="http://schemas.microsoft.com/office/drawing/2014/main" id="{A3A78BAE-9D14-9157-33BD-7C9CAA216057}"/>
                </a:ext>
              </a:extLst>
            </p:cNvPr>
            <p:cNvSpPr txBox="1"/>
            <p:nvPr/>
          </p:nvSpPr>
          <p:spPr>
            <a:xfrm>
              <a:off x="4900570" y="3535900"/>
              <a:ext cx="1713932"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DUO 2028</a:t>
              </a:r>
            </a:p>
          </p:txBody>
        </p:sp>
        <p:sp>
          <p:nvSpPr>
            <p:cNvPr id="47" name="CasellaDiTesto 29">
              <a:extLst>
                <a:ext uri="{FF2B5EF4-FFF2-40B4-BE49-F238E27FC236}">
                  <a16:creationId xmlns:a16="http://schemas.microsoft.com/office/drawing/2014/main" id="{D784C6E7-4A38-1E4C-5F88-B4EB1DC61F89}"/>
                </a:ext>
              </a:extLst>
            </p:cNvPr>
            <p:cNvSpPr txBox="1"/>
            <p:nvPr/>
          </p:nvSpPr>
          <p:spPr>
            <a:xfrm>
              <a:off x="6810073" y="3534667"/>
              <a:ext cx="1713932"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DUO 2535</a:t>
              </a:r>
            </a:p>
          </p:txBody>
        </p:sp>
        <p:sp>
          <p:nvSpPr>
            <p:cNvPr id="49" name="CasellaDiTesto 29">
              <a:extLst>
                <a:ext uri="{FF2B5EF4-FFF2-40B4-BE49-F238E27FC236}">
                  <a16:creationId xmlns:a16="http://schemas.microsoft.com/office/drawing/2014/main" id="{B9A026D9-89B8-1781-1FDF-353A14069257}"/>
                </a:ext>
              </a:extLst>
            </p:cNvPr>
            <p:cNvSpPr txBox="1"/>
            <p:nvPr/>
          </p:nvSpPr>
          <p:spPr>
            <a:xfrm>
              <a:off x="8735928" y="3531317"/>
              <a:ext cx="1713932"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DUO 3245</a:t>
              </a:r>
            </a:p>
          </p:txBody>
        </p:sp>
      </p:grpSp>
    </p:spTree>
    <p:extLst>
      <p:ext uri="{BB962C8B-B14F-4D97-AF65-F5344CB8AC3E}">
        <p14:creationId xmlns:p14="http://schemas.microsoft.com/office/powerpoint/2010/main" val="4182568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91A0C-23B1-501C-755B-0BE3779A695E}"/>
            </a:ext>
          </a:extLst>
        </p:cNvPr>
        <p:cNvGrpSpPr/>
        <p:nvPr/>
      </p:nvGrpSpPr>
      <p:grpSpPr>
        <a:xfrm>
          <a:off x="0" y="0"/>
          <a:ext cx="0" cy="0"/>
          <a:chOff x="0" y="0"/>
          <a:chExt cx="0" cy="0"/>
        </a:xfrm>
      </p:grpSpPr>
      <p:sp>
        <p:nvSpPr>
          <p:cNvPr id="3" name="Titolo 2">
            <a:extLst>
              <a:ext uri="{FF2B5EF4-FFF2-40B4-BE49-F238E27FC236}">
                <a16:creationId xmlns:a16="http://schemas.microsoft.com/office/drawing/2014/main" id="{98D6D9FD-7FB7-C6D0-7644-3FD9ABBDE8D0}"/>
              </a:ext>
            </a:extLst>
          </p:cNvPr>
          <p:cNvSpPr>
            <a:spLocks noGrp="1"/>
          </p:cNvSpPr>
          <p:nvPr>
            <p:ph type="title"/>
          </p:nvPr>
        </p:nvSpPr>
        <p:spPr/>
        <p:txBody>
          <a:bodyPr/>
          <a:lstStyle/>
          <a:p>
            <a:r>
              <a:rPr lang="it-IT" dirty="0">
                <a:latin typeface="Lora" pitchFamily="2" charset="0"/>
              </a:rPr>
              <a:t>Componenti dell’unità di VMC</a:t>
            </a:r>
          </a:p>
        </p:txBody>
      </p:sp>
      <p:pic>
        <p:nvPicPr>
          <p:cNvPr id="22" name="Picture 21">
            <a:extLst>
              <a:ext uri="{FF2B5EF4-FFF2-40B4-BE49-F238E27FC236}">
                <a16:creationId xmlns:a16="http://schemas.microsoft.com/office/drawing/2014/main" id="{69D37AF8-7288-FAA7-C04E-19A5F412B38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84982" y="2018145"/>
            <a:ext cx="6332384" cy="3142437"/>
          </a:xfrm>
          <a:prstGeom prst="rect">
            <a:avLst/>
          </a:prstGeom>
        </p:spPr>
      </p:pic>
      <p:sp>
        <p:nvSpPr>
          <p:cNvPr id="5" name="TextBox 4">
            <a:extLst>
              <a:ext uri="{FF2B5EF4-FFF2-40B4-BE49-F238E27FC236}">
                <a16:creationId xmlns:a16="http://schemas.microsoft.com/office/drawing/2014/main" id="{AB2E691C-B8E7-227F-2B31-D9BB5CD34E3A}"/>
              </a:ext>
            </a:extLst>
          </p:cNvPr>
          <p:cNvSpPr txBox="1"/>
          <p:nvPr/>
        </p:nvSpPr>
        <p:spPr>
          <a:xfrm>
            <a:off x="8202967" y="1201722"/>
            <a:ext cx="2800767" cy="369332"/>
          </a:xfrm>
          <a:prstGeom prst="rect">
            <a:avLst/>
          </a:prstGeom>
          <a:noFill/>
        </p:spPr>
        <p:txBody>
          <a:bodyPr wrap="none" rtlCol="0">
            <a:spAutoFit/>
          </a:bodyPr>
          <a:lstStyle/>
          <a:p>
            <a:pPr algn="l"/>
            <a:r>
              <a:rPr lang="it-IT" dirty="0">
                <a:solidFill>
                  <a:srgbClr val="C00000"/>
                </a:solidFill>
                <a:latin typeface="Nunito" pitchFamily="2" charset="0"/>
              </a:rPr>
              <a:t>Ventilatore di immissione</a:t>
            </a:r>
          </a:p>
        </p:txBody>
      </p:sp>
      <p:cxnSp>
        <p:nvCxnSpPr>
          <p:cNvPr id="9" name="Connector: Elbow 8">
            <a:extLst>
              <a:ext uri="{FF2B5EF4-FFF2-40B4-BE49-F238E27FC236}">
                <a16:creationId xmlns:a16="http://schemas.microsoft.com/office/drawing/2014/main" id="{270EF5CE-DD91-7B10-1756-D2C19B867873}"/>
              </a:ext>
            </a:extLst>
          </p:cNvPr>
          <p:cNvCxnSpPr>
            <a:stCxn id="5" idx="2"/>
          </p:cNvCxnSpPr>
          <p:nvPr/>
        </p:nvCxnSpPr>
        <p:spPr>
          <a:xfrm rot="5400000">
            <a:off x="7833253" y="1505762"/>
            <a:ext cx="1704806" cy="1835390"/>
          </a:xfrm>
          <a:prstGeom prst="bentConnector2">
            <a:avLst/>
          </a:prstGeom>
          <a:ln w="28575"/>
        </p:spPr>
        <p:style>
          <a:lnRef idx="1">
            <a:schemeClr val="accent5"/>
          </a:lnRef>
          <a:fillRef idx="0">
            <a:schemeClr val="accent5"/>
          </a:fillRef>
          <a:effectRef idx="0">
            <a:schemeClr val="accent5"/>
          </a:effectRef>
          <a:fontRef idx="minor">
            <a:schemeClr val="tx1"/>
          </a:fontRef>
        </p:style>
      </p:cxnSp>
      <p:sp>
        <p:nvSpPr>
          <p:cNvPr id="11" name="TextBox 10">
            <a:extLst>
              <a:ext uri="{FF2B5EF4-FFF2-40B4-BE49-F238E27FC236}">
                <a16:creationId xmlns:a16="http://schemas.microsoft.com/office/drawing/2014/main" id="{84A86F93-3FAC-935E-A4C6-5849E708F9A2}"/>
              </a:ext>
            </a:extLst>
          </p:cNvPr>
          <p:cNvSpPr txBox="1"/>
          <p:nvPr/>
        </p:nvSpPr>
        <p:spPr>
          <a:xfrm>
            <a:off x="209627" y="5423007"/>
            <a:ext cx="2706190" cy="369332"/>
          </a:xfrm>
          <a:prstGeom prst="rect">
            <a:avLst/>
          </a:prstGeom>
          <a:noFill/>
        </p:spPr>
        <p:txBody>
          <a:bodyPr wrap="none" rtlCol="0">
            <a:spAutoFit/>
          </a:bodyPr>
          <a:lstStyle/>
          <a:p>
            <a:pPr algn="l"/>
            <a:r>
              <a:rPr lang="it-IT" dirty="0">
                <a:solidFill>
                  <a:srgbClr val="C00000"/>
                </a:solidFill>
                <a:latin typeface="Nunito" pitchFamily="2" charset="0"/>
              </a:rPr>
              <a:t>Ventilatore di estrazione</a:t>
            </a:r>
          </a:p>
        </p:txBody>
      </p:sp>
      <p:cxnSp>
        <p:nvCxnSpPr>
          <p:cNvPr id="12" name="Connector: Elbow 11">
            <a:extLst>
              <a:ext uri="{FF2B5EF4-FFF2-40B4-BE49-F238E27FC236}">
                <a16:creationId xmlns:a16="http://schemas.microsoft.com/office/drawing/2014/main" id="{95002562-732E-DB55-B0DE-4C8F20D82D74}"/>
              </a:ext>
            </a:extLst>
          </p:cNvPr>
          <p:cNvCxnSpPr>
            <a:cxnSpLocks/>
            <a:endCxn id="11" idx="0"/>
          </p:cNvCxnSpPr>
          <p:nvPr/>
        </p:nvCxnSpPr>
        <p:spPr>
          <a:xfrm rot="10800000" flipV="1">
            <a:off x="1562723" y="3941685"/>
            <a:ext cx="2813977" cy="1481322"/>
          </a:xfrm>
          <a:prstGeom prst="bentConnector2">
            <a:avLst/>
          </a:prstGeom>
          <a:ln w="28575"/>
        </p:spPr>
        <p:style>
          <a:lnRef idx="1">
            <a:schemeClr val="accent5"/>
          </a:lnRef>
          <a:fillRef idx="0">
            <a:schemeClr val="accent5"/>
          </a:fillRef>
          <a:effectRef idx="0">
            <a:schemeClr val="accent5"/>
          </a:effectRef>
          <a:fontRef idx="minor">
            <a:schemeClr val="tx1"/>
          </a:fontRef>
        </p:style>
      </p:cxnSp>
      <p:sp>
        <p:nvSpPr>
          <p:cNvPr id="15" name="TextBox 14">
            <a:extLst>
              <a:ext uri="{FF2B5EF4-FFF2-40B4-BE49-F238E27FC236}">
                <a16:creationId xmlns:a16="http://schemas.microsoft.com/office/drawing/2014/main" id="{3CAF3E69-8ABA-F17F-9CC2-ADCCA5A5FD68}"/>
              </a:ext>
            </a:extLst>
          </p:cNvPr>
          <p:cNvSpPr txBox="1"/>
          <p:nvPr/>
        </p:nvSpPr>
        <p:spPr>
          <a:xfrm>
            <a:off x="9726296" y="3845795"/>
            <a:ext cx="2188420" cy="369332"/>
          </a:xfrm>
          <a:prstGeom prst="rect">
            <a:avLst/>
          </a:prstGeom>
          <a:noFill/>
        </p:spPr>
        <p:txBody>
          <a:bodyPr wrap="none" rtlCol="0">
            <a:spAutoFit/>
          </a:bodyPr>
          <a:lstStyle/>
          <a:p>
            <a:pPr algn="l"/>
            <a:r>
              <a:rPr lang="it-IT" dirty="0">
                <a:solidFill>
                  <a:srgbClr val="C00000"/>
                </a:solidFill>
                <a:latin typeface="Nunito" pitchFamily="2" charset="0"/>
              </a:rPr>
              <a:t>Filtro di immissione</a:t>
            </a:r>
          </a:p>
        </p:txBody>
      </p:sp>
      <p:cxnSp>
        <p:nvCxnSpPr>
          <p:cNvPr id="16" name="Connector: Elbow 15">
            <a:extLst>
              <a:ext uri="{FF2B5EF4-FFF2-40B4-BE49-F238E27FC236}">
                <a16:creationId xmlns:a16="http://schemas.microsoft.com/office/drawing/2014/main" id="{719088EB-7806-01C9-A946-678DD4FF7925}"/>
              </a:ext>
            </a:extLst>
          </p:cNvPr>
          <p:cNvCxnSpPr>
            <a:cxnSpLocks/>
            <a:stCxn id="15" idx="1"/>
          </p:cNvCxnSpPr>
          <p:nvPr/>
        </p:nvCxnSpPr>
        <p:spPr>
          <a:xfrm rot="10800000">
            <a:off x="8457392" y="3582141"/>
            <a:ext cx="1268904" cy="448320"/>
          </a:xfrm>
          <a:prstGeom prst="bentConnector3">
            <a:avLst>
              <a:gd name="adj1" fmla="val 29711"/>
            </a:avLst>
          </a:prstGeom>
          <a:ln w="28575"/>
        </p:spPr>
        <p:style>
          <a:lnRef idx="1">
            <a:schemeClr val="accent5"/>
          </a:lnRef>
          <a:fillRef idx="0">
            <a:schemeClr val="accent5"/>
          </a:fillRef>
          <a:effectRef idx="0">
            <a:schemeClr val="accent5"/>
          </a:effectRef>
          <a:fontRef idx="minor">
            <a:schemeClr val="tx1"/>
          </a:fontRef>
        </p:style>
      </p:cxnSp>
      <p:sp>
        <p:nvSpPr>
          <p:cNvPr id="20" name="TextBox 19">
            <a:extLst>
              <a:ext uri="{FF2B5EF4-FFF2-40B4-BE49-F238E27FC236}">
                <a16:creationId xmlns:a16="http://schemas.microsoft.com/office/drawing/2014/main" id="{7DD062A8-80A6-CF5D-50A6-5D2EA2F4AD4E}"/>
              </a:ext>
            </a:extLst>
          </p:cNvPr>
          <p:cNvSpPr txBox="1"/>
          <p:nvPr/>
        </p:nvSpPr>
        <p:spPr>
          <a:xfrm>
            <a:off x="110577" y="2054125"/>
            <a:ext cx="2093843" cy="369332"/>
          </a:xfrm>
          <a:prstGeom prst="rect">
            <a:avLst/>
          </a:prstGeom>
          <a:noFill/>
        </p:spPr>
        <p:txBody>
          <a:bodyPr wrap="none" rtlCol="0">
            <a:spAutoFit/>
          </a:bodyPr>
          <a:lstStyle/>
          <a:p>
            <a:pPr algn="l"/>
            <a:r>
              <a:rPr lang="it-IT" dirty="0">
                <a:solidFill>
                  <a:srgbClr val="C00000"/>
                </a:solidFill>
                <a:latin typeface="Nunito" pitchFamily="2" charset="0"/>
              </a:rPr>
              <a:t>Filtro di estrazione</a:t>
            </a:r>
          </a:p>
        </p:txBody>
      </p:sp>
      <p:cxnSp>
        <p:nvCxnSpPr>
          <p:cNvPr id="21" name="Connector: Elbow 20">
            <a:extLst>
              <a:ext uri="{FF2B5EF4-FFF2-40B4-BE49-F238E27FC236}">
                <a16:creationId xmlns:a16="http://schemas.microsoft.com/office/drawing/2014/main" id="{FC6C6814-A5D6-AA0C-5626-468393A90935}"/>
              </a:ext>
            </a:extLst>
          </p:cNvPr>
          <p:cNvCxnSpPr>
            <a:cxnSpLocks/>
            <a:stCxn id="20" idx="2"/>
          </p:cNvCxnSpPr>
          <p:nvPr/>
        </p:nvCxnSpPr>
        <p:spPr>
          <a:xfrm rot="16200000" flipH="1">
            <a:off x="1779273" y="1801683"/>
            <a:ext cx="1333563" cy="2577110"/>
          </a:xfrm>
          <a:prstGeom prst="bentConnector2">
            <a:avLst/>
          </a:prstGeom>
          <a:ln w="28575"/>
        </p:spPr>
        <p:style>
          <a:lnRef idx="1">
            <a:schemeClr val="accent5"/>
          </a:lnRef>
          <a:fillRef idx="0">
            <a:schemeClr val="accent5"/>
          </a:fillRef>
          <a:effectRef idx="0">
            <a:schemeClr val="accent5"/>
          </a:effectRef>
          <a:fontRef idx="minor">
            <a:schemeClr val="tx1"/>
          </a:fontRef>
        </p:style>
      </p:cxnSp>
      <p:sp>
        <p:nvSpPr>
          <p:cNvPr id="25" name="TextBox 24">
            <a:extLst>
              <a:ext uri="{FF2B5EF4-FFF2-40B4-BE49-F238E27FC236}">
                <a16:creationId xmlns:a16="http://schemas.microsoft.com/office/drawing/2014/main" id="{71802A68-E92C-BB7B-0373-2270D6312934}"/>
              </a:ext>
            </a:extLst>
          </p:cNvPr>
          <p:cNvSpPr txBox="1"/>
          <p:nvPr/>
        </p:nvSpPr>
        <p:spPr>
          <a:xfrm>
            <a:off x="4381303" y="1361537"/>
            <a:ext cx="2417650" cy="369332"/>
          </a:xfrm>
          <a:prstGeom prst="rect">
            <a:avLst/>
          </a:prstGeom>
          <a:noFill/>
        </p:spPr>
        <p:txBody>
          <a:bodyPr wrap="none" rtlCol="0">
            <a:spAutoFit/>
          </a:bodyPr>
          <a:lstStyle/>
          <a:p>
            <a:pPr algn="l"/>
            <a:r>
              <a:rPr lang="it-IT" dirty="0">
                <a:solidFill>
                  <a:srgbClr val="C00000"/>
                </a:solidFill>
                <a:latin typeface="Nunito" pitchFamily="2" charset="0"/>
              </a:rPr>
              <a:t>Scambiatore di calore</a:t>
            </a:r>
          </a:p>
        </p:txBody>
      </p:sp>
      <p:cxnSp>
        <p:nvCxnSpPr>
          <p:cNvPr id="26" name="Connector: Elbow 25">
            <a:extLst>
              <a:ext uri="{FF2B5EF4-FFF2-40B4-BE49-F238E27FC236}">
                <a16:creationId xmlns:a16="http://schemas.microsoft.com/office/drawing/2014/main" id="{2C99609E-E0E8-6392-4197-7B121D8D032E}"/>
              </a:ext>
            </a:extLst>
          </p:cNvPr>
          <p:cNvCxnSpPr>
            <a:cxnSpLocks/>
            <a:endCxn id="25" idx="2"/>
          </p:cNvCxnSpPr>
          <p:nvPr/>
        </p:nvCxnSpPr>
        <p:spPr>
          <a:xfrm rot="16200000" flipV="1">
            <a:off x="4872098" y="2448899"/>
            <a:ext cx="2114926" cy="678866"/>
          </a:xfrm>
          <a:prstGeom prst="bentConnector3">
            <a:avLst>
              <a:gd name="adj1" fmla="val 50000"/>
            </a:avLst>
          </a:prstGeom>
          <a:ln w="28575"/>
        </p:spPr>
        <p:style>
          <a:lnRef idx="1">
            <a:schemeClr val="accent5"/>
          </a:lnRef>
          <a:fillRef idx="0">
            <a:schemeClr val="accent5"/>
          </a:fillRef>
          <a:effectRef idx="0">
            <a:schemeClr val="accent5"/>
          </a:effectRef>
          <a:fontRef idx="minor">
            <a:schemeClr val="tx1"/>
          </a:fontRef>
        </p:style>
      </p:cxnSp>
      <p:sp>
        <p:nvSpPr>
          <p:cNvPr id="30" name="TextBox 29">
            <a:extLst>
              <a:ext uri="{FF2B5EF4-FFF2-40B4-BE49-F238E27FC236}">
                <a16:creationId xmlns:a16="http://schemas.microsoft.com/office/drawing/2014/main" id="{455F591C-5528-77EE-5498-A3610F313CFA}"/>
              </a:ext>
            </a:extLst>
          </p:cNvPr>
          <p:cNvSpPr txBox="1"/>
          <p:nvPr/>
        </p:nvSpPr>
        <p:spPr>
          <a:xfrm>
            <a:off x="4329383" y="5394022"/>
            <a:ext cx="1297150" cy="369332"/>
          </a:xfrm>
          <a:prstGeom prst="rect">
            <a:avLst/>
          </a:prstGeom>
          <a:noFill/>
        </p:spPr>
        <p:txBody>
          <a:bodyPr wrap="none" rtlCol="0">
            <a:spAutoFit/>
          </a:bodyPr>
          <a:lstStyle/>
          <a:p>
            <a:pPr algn="l"/>
            <a:r>
              <a:rPr lang="it-IT" dirty="0">
                <a:solidFill>
                  <a:srgbClr val="C00000"/>
                </a:solidFill>
                <a:latin typeface="Nunito" pitchFamily="2" charset="0"/>
              </a:rPr>
              <a:t>Elettronica</a:t>
            </a:r>
          </a:p>
        </p:txBody>
      </p:sp>
      <p:cxnSp>
        <p:nvCxnSpPr>
          <p:cNvPr id="31" name="Connector: Elbow 30">
            <a:extLst>
              <a:ext uri="{FF2B5EF4-FFF2-40B4-BE49-F238E27FC236}">
                <a16:creationId xmlns:a16="http://schemas.microsoft.com/office/drawing/2014/main" id="{3132C6AE-79A1-41FB-02A1-E546F390A009}"/>
              </a:ext>
            </a:extLst>
          </p:cNvPr>
          <p:cNvCxnSpPr>
            <a:cxnSpLocks/>
            <a:stCxn id="30" idx="0"/>
          </p:cNvCxnSpPr>
          <p:nvPr/>
        </p:nvCxnSpPr>
        <p:spPr>
          <a:xfrm rot="16200000" flipV="1">
            <a:off x="4255807" y="4671871"/>
            <a:ext cx="608958" cy="835344"/>
          </a:xfrm>
          <a:prstGeom prst="bentConnector2">
            <a:avLst/>
          </a:prstGeom>
          <a:ln w="28575"/>
        </p:spPr>
        <p:style>
          <a:lnRef idx="1">
            <a:schemeClr val="accent5"/>
          </a:lnRef>
          <a:fillRef idx="0">
            <a:schemeClr val="accent5"/>
          </a:fillRef>
          <a:effectRef idx="0">
            <a:schemeClr val="accent5"/>
          </a:effectRef>
          <a:fontRef idx="minor">
            <a:schemeClr val="tx1"/>
          </a:fontRef>
        </p:style>
      </p:cxnSp>
      <p:sp>
        <p:nvSpPr>
          <p:cNvPr id="34" name="TextBox 33">
            <a:extLst>
              <a:ext uri="{FF2B5EF4-FFF2-40B4-BE49-F238E27FC236}">
                <a16:creationId xmlns:a16="http://schemas.microsoft.com/office/drawing/2014/main" id="{278C946F-783D-5765-D43D-079B8F59FF4A}"/>
              </a:ext>
            </a:extLst>
          </p:cNvPr>
          <p:cNvSpPr txBox="1"/>
          <p:nvPr/>
        </p:nvSpPr>
        <p:spPr>
          <a:xfrm>
            <a:off x="7193743" y="5394022"/>
            <a:ext cx="1976823" cy="369332"/>
          </a:xfrm>
          <a:prstGeom prst="rect">
            <a:avLst/>
          </a:prstGeom>
          <a:noFill/>
        </p:spPr>
        <p:txBody>
          <a:bodyPr wrap="none" rtlCol="0">
            <a:spAutoFit/>
          </a:bodyPr>
          <a:lstStyle/>
          <a:p>
            <a:pPr algn="l"/>
            <a:r>
              <a:rPr lang="it-IT" dirty="0">
                <a:solidFill>
                  <a:srgbClr val="C00000"/>
                </a:solidFill>
                <a:latin typeface="Nunito" pitchFamily="2" charset="0"/>
              </a:rPr>
              <a:t>Scarico condensa</a:t>
            </a:r>
          </a:p>
        </p:txBody>
      </p:sp>
      <p:cxnSp>
        <p:nvCxnSpPr>
          <p:cNvPr id="35" name="Connector: Elbow 34">
            <a:extLst>
              <a:ext uri="{FF2B5EF4-FFF2-40B4-BE49-F238E27FC236}">
                <a16:creationId xmlns:a16="http://schemas.microsoft.com/office/drawing/2014/main" id="{9D25A984-DCB1-8516-57DF-A6A297B15931}"/>
              </a:ext>
            </a:extLst>
          </p:cNvPr>
          <p:cNvCxnSpPr>
            <a:cxnSpLocks/>
            <a:stCxn id="34" idx="1"/>
          </p:cNvCxnSpPr>
          <p:nvPr/>
        </p:nvCxnSpPr>
        <p:spPr>
          <a:xfrm rot="10800000">
            <a:off x="6480699" y="5087902"/>
            <a:ext cx="713044" cy="490786"/>
          </a:xfrm>
          <a:prstGeom prst="bentConnector3">
            <a:avLst>
              <a:gd name="adj1" fmla="val 50000"/>
            </a:avLst>
          </a:prstGeom>
          <a:ln w="28575"/>
        </p:spPr>
        <p:style>
          <a:lnRef idx="1">
            <a:schemeClr val="accent5"/>
          </a:lnRef>
          <a:fillRef idx="0">
            <a:schemeClr val="accent5"/>
          </a:fillRef>
          <a:effectRef idx="0">
            <a:schemeClr val="accent5"/>
          </a:effectRef>
          <a:fontRef idx="minor">
            <a:schemeClr val="tx1"/>
          </a:fontRef>
        </p:style>
      </p:cxnSp>
      <p:sp>
        <p:nvSpPr>
          <p:cNvPr id="38" name="TextBox 37">
            <a:extLst>
              <a:ext uri="{FF2B5EF4-FFF2-40B4-BE49-F238E27FC236}">
                <a16:creationId xmlns:a16="http://schemas.microsoft.com/office/drawing/2014/main" id="{40108111-D218-8A11-E66B-12CAAB9B4243}"/>
              </a:ext>
            </a:extLst>
          </p:cNvPr>
          <p:cNvSpPr txBox="1"/>
          <p:nvPr/>
        </p:nvSpPr>
        <p:spPr>
          <a:xfrm>
            <a:off x="9878406" y="4837416"/>
            <a:ext cx="1718740" cy="646331"/>
          </a:xfrm>
          <a:prstGeom prst="rect">
            <a:avLst/>
          </a:prstGeom>
          <a:noFill/>
        </p:spPr>
        <p:txBody>
          <a:bodyPr wrap="none" rtlCol="0">
            <a:spAutoFit/>
          </a:bodyPr>
          <a:lstStyle/>
          <a:p>
            <a:pPr marL="285750" indent="-285750" algn="l">
              <a:buFont typeface="Arial" panose="020B0604020202020204" pitchFamily="34" charset="0"/>
              <a:buChar char="•"/>
            </a:pPr>
            <a:r>
              <a:rPr lang="it-IT" dirty="0">
                <a:solidFill>
                  <a:srgbClr val="C00000"/>
                </a:solidFill>
                <a:latin typeface="Nunito" pitchFamily="2" charset="0"/>
              </a:rPr>
              <a:t>Sensoristica</a:t>
            </a:r>
          </a:p>
          <a:p>
            <a:pPr marL="285750" indent="-285750" algn="l">
              <a:buFont typeface="Arial" panose="020B0604020202020204" pitchFamily="34" charset="0"/>
              <a:buChar char="•"/>
            </a:pPr>
            <a:r>
              <a:rPr lang="it-IT" dirty="0">
                <a:solidFill>
                  <a:srgbClr val="C00000"/>
                </a:solidFill>
                <a:latin typeface="Nunito" pitchFamily="2" charset="0"/>
              </a:rPr>
              <a:t>By-pass</a:t>
            </a:r>
          </a:p>
        </p:txBody>
      </p:sp>
      <p:sp>
        <p:nvSpPr>
          <p:cNvPr id="2" name="Segnaposto testo 4">
            <a:extLst>
              <a:ext uri="{FF2B5EF4-FFF2-40B4-BE49-F238E27FC236}">
                <a16:creationId xmlns:a16="http://schemas.microsoft.com/office/drawing/2014/main" id="{FB7D1AFF-47CA-BCEA-2BD7-6FDBFCEFDEDF}"/>
              </a:ext>
            </a:extLst>
          </p:cNvPr>
          <p:cNvSpPr>
            <a:spLocks noGrp="1"/>
          </p:cNvSpPr>
          <p:nvPr>
            <p:ph type="body" sz="quarter" idx="13"/>
          </p:nvPr>
        </p:nvSpPr>
        <p:spPr>
          <a:xfrm>
            <a:off x="545275" y="463684"/>
            <a:ext cx="4930238" cy="342967"/>
          </a:xfrm>
        </p:spPr>
        <p:txBody>
          <a:bodyPr/>
          <a:lstStyle/>
          <a:p>
            <a:r>
              <a:rPr lang="en-US" dirty="0" err="1"/>
              <a:t>Unità</a:t>
            </a:r>
            <a:r>
              <a:rPr lang="en-US" dirty="0"/>
              <a:t> di VMC</a:t>
            </a:r>
            <a:endParaRPr lang="it-IT" dirty="0"/>
          </a:p>
        </p:txBody>
      </p:sp>
    </p:spTree>
    <p:extLst>
      <p:ext uri="{BB962C8B-B14F-4D97-AF65-F5344CB8AC3E}">
        <p14:creationId xmlns:p14="http://schemas.microsoft.com/office/powerpoint/2010/main" val="2188731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ítulo 3">
            <a:extLst>
              <a:ext uri="{FF2B5EF4-FFF2-40B4-BE49-F238E27FC236}">
                <a16:creationId xmlns:a16="http://schemas.microsoft.com/office/drawing/2014/main" id="{F820436D-4874-72D3-0323-F609230E0584}"/>
              </a:ext>
            </a:extLst>
          </p:cNvPr>
          <p:cNvSpPr txBox="1">
            <a:spLocks noChangeArrowheads="1"/>
          </p:cNvSpPr>
          <p:nvPr/>
        </p:nvSpPr>
        <p:spPr>
          <a:xfrm>
            <a:off x="545275" y="278591"/>
            <a:ext cx="11151425" cy="737359"/>
          </a:xfrm>
          <a:prstGeom prst="rect">
            <a:avLst/>
          </a:prstGeom>
        </p:spPr>
        <p:txBody>
          <a:bodyPr vert="horz" lIns="0" tIns="0" rIns="0" bIns="0" rtlCol="0" anchor="t" anchorCtr="0">
            <a:noAutofit/>
          </a:bodyPr>
          <a:lstStyle>
            <a:lvl1pPr algn="l" rtl="0" eaLnBrk="1" fontAlgn="base" hangingPunct="1">
              <a:lnSpc>
                <a:spcPct val="85000"/>
              </a:lnSpc>
              <a:spcBef>
                <a:spcPct val="0"/>
              </a:spcBef>
              <a:spcAft>
                <a:spcPct val="0"/>
              </a:spcAft>
              <a:defRPr sz="3200" b="1" i="0" kern="1200">
                <a:solidFill>
                  <a:srgbClr val="353750"/>
                </a:solidFill>
                <a:latin typeface="+mj-lt"/>
                <a:ea typeface="+mj-ea"/>
                <a:cs typeface="Martel" pitchFamily="2" charset="77"/>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US" sz="3200" b="1" i="0" u="none" strike="noStrike" kern="1200" cap="none" spc="0" normalizeH="0" baseline="0" noProof="0" dirty="0" err="1">
                <a:ln>
                  <a:noFill/>
                </a:ln>
                <a:solidFill>
                  <a:srgbClr val="353750"/>
                </a:solidFill>
                <a:effectLst/>
                <a:uLnTx/>
                <a:uFillTx/>
                <a:latin typeface="Lora"/>
                <a:ea typeface="+mj-ea"/>
              </a:rPr>
              <a:t>Unità</a:t>
            </a:r>
            <a:r>
              <a:rPr kumimoji="0" lang="en-US" sz="3200" b="1" i="0" u="none" strike="noStrike" kern="1200" cap="none" spc="0" normalizeH="0" baseline="0" noProof="0" dirty="0">
                <a:ln>
                  <a:noFill/>
                </a:ln>
                <a:solidFill>
                  <a:srgbClr val="353750"/>
                </a:solidFill>
                <a:effectLst/>
                <a:uLnTx/>
                <a:uFillTx/>
                <a:latin typeface="Lora"/>
                <a:ea typeface="+mj-ea"/>
              </a:rPr>
              <a:t> </a:t>
            </a:r>
            <a:r>
              <a:rPr kumimoji="0" lang="en-US" sz="3200" b="1" i="0" u="none" strike="noStrike" kern="1200" cap="none" spc="0" normalizeH="0" baseline="0" noProof="0" dirty="0" err="1">
                <a:ln>
                  <a:noFill/>
                </a:ln>
                <a:solidFill>
                  <a:srgbClr val="353750"/>
                </a:solidFill>
                <a:effectLst/>
                <a:uLnTx/>
                <a:uFillTx/>
                <a:latin typeface="Lora"/>
                <a:ea typeface="+mj-ea"/>
              </a:rPr>
              <a:t>centralizzate</a:t>
            </a:r>
            <a:br>
              <a:rPr kumimoji="0" lang="en-US" sz="3200" b="1" i="0" u="none" strike="noStrike" kern="1200" cap="none" spc="0" normalizeH="0" baseline="0" noProof="0" dirty="0">
                <a:ln>
                  <a:noFill/>
                </a:ln>
                <a:solidFill>
                  <a:srgbClr val="353750"/>
                </a:solidFill>
                <a:effectLst/>
                <a:uLnTx/>
                <a:uFillTx/>
                <a:latin typeface="Lora"/>
                <a:ea typeface="+mj-ea"/>
              </a:rPr>
            </a:br>
            <a:r>
              <a:rPr kumimoji="0" lang="en-US" sz="3200" b="1" i="0" u="none" strike="noStrike" kern="1200" cap="none" spc="0" normalizeH="0" baseline="0" noProof="0" dirty="0">
                <a:ln>
                  <a:noFill/>
                </a:ln>
                <a:solidFill>
                  <a:srgbClr val="353750"/>
                </a:solidFill>
                <a:effectLst/>
                <a:uLnTx/>
                <a:uFillTx/>
                <a:latin typeface="Lora"/>
                <a:ea typeface="+mj-ea"/>
              </a:rPr>
              <a:t>(</a:t>
            </a:r>
            <a:r>
              <a:rPr kumimoji="0" lang="en-US" sz="3200" b="1" i="0" u="none" strike="noStrike" kern="1200" cap="none" spc="0" normalizeH="0" baseline="0" noProof="0" dirty="0" err="1">
                <a:ln>
                  <a:noFill/>
                </a:ln>
                <a:solidFill>
                  <a:srgbClr val="353750"/>
                </a:solidFill>
                <a:effectLst/>
                <a:uLnTx/>
                <a:uFillTx/>
                <a:latin typeface="Lora"/>
                <a:ea typeface="+mj-ea"/>
              </a:rPr>
              <a:t>residenziale</a:t>
            </a:r>
            <a:r>
              <a:rPr kumimoji="0" lang="en-US" sz="3200" b="1" i="0" u="none" strike="noStrike" kern="1200" cap="none" spc="0" normalizeH="0" baseline="0" noProof="0" dirty="0">
                <a:ln>
                  <a:noFill/>
                </a:ln>
                <a:solidFill>
                  <a:srgbClr val="353750"/>
                </a:solidFill>
                <a:effectLst/>
                <a:uLnTx/>
                <a:uFillTx/>
                <a:latin typeface="Lora"/>
                <a:ea typeface="+mj-ea"/>
              </a:rPr>
              <a:t>)</a:t>
            </a:r>
            <a:endParaRPr kumimoji="0" lang="en-US" altLang="es-MX" sz="3200" b="1" i="0" u="none" strike="noStrike" kern="1200" cap="none" spc="0" normalizeH="0" baseline="0" noProof="0" dirty="0">
              <a:ln>
                <a:noFill/>
              </a:ln>
              <a:solidFill>
                <a:srgbClr val="343750"/>
              </a:solidFill>
              <a:effectLst/>
              <a:uLnTx/>
              <a:uFillTx/>
              <a:latin typeface="Lora"/>
              <a:ea typeface="+mj-ea"/>
            </a:endParaRPr>
          </a:p>
        </p:txBody>
      </p:sp>
      <p:grpSp>
        <p:nvGrpSpPr>
          <p:cNvPr id="13" name="Group 12">
            <a:extLst>
              <a:ext uri="{FF2B5EF4-FFF2-40B4-BE49-F238E27FC236}">
                <a16:creationId xmlns:a16="http://schemas.microsoft.com/office/drawing/2014/main" id="{3B8126A1-F4D2-C2A0-9F48-9596A08FA467}"/>
              </a:ext>
            </a:extLst>
          </p:cNvPr>
          <p:cNvGrpSpPr/>
          <p:nvPr/>
        </p:nvGrpSpPr>
        <p:grpSpPr>
          <a:xfrm>
            <a:off x="545275" y="1322760"/>
            <a:ext cx="10656837" cy="4212480"/>
            <a:chOff x="445359" y="694073"/>
            <a:chExt cx="10677145" cy="5260943"/>
          </a:xfrm>
        </p:grpSpPr>
        <p:sp>
          <p:nvSpPr>
            <p:cNvPr id="3" name="Freccia a destra 2">
              <a:extLst>
                <a:ext uri="{FF2B5EF4-FFF2-40B4-BE49-F238E27FC236}">
                  <a16:creationId xmlns:a16="http://schemas.microsoft.com/office/drawing/2014/main" id="{B53A72D1-0F22-BE1B-DF5D-0DC74C1177B1}"/>
                </a:ext>
              </a:extLst>
            </p:cNvPr>
            <p:cNvSpPr/>
            <p:nvPr/>
          </p:nvSpPr>
          <p:spPr>
            <a:xfrm>
              <a:off x="551202" y="694073"/>
              <a:ext cx="10525513" cy="462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3F3F3"/>
                  </a:solidFill>
                  <a:effectLst/>
                  <a:uLnTx/>
                  <a:uFillTx/>
                  <a:latin typeface="Nunito"/>
                  <a:ea typeface="+mn-ea"/>
                  <a:cs typeface="+mn-cs"/>
                </a:rPr>
                <a:t>RANGE</a:t>
              </a:r>
            </a:p>
          </p:txBody>
        </p:sp>
        <p:cxnSp>
          <p:nvCxnSpPr>
            <p:cNvPr id="4" name="Connettore diritto 3">
              <a:extLst>
                <a:ext uri="{FF2B5EF4-FFF2-40B4-BE49-F238E27FC236}">
                  <a16:creationId xmlns:a16="http://schemas.microsoft.com/office/drawing/2014/main" id="{E481CF1B-DA2F-2732-6170-9EE79CB3E55B}"/>
                </a:ext>
              </a:extLst>
            </p:cNvPr>
            <p:cNvCxnSpPr>
              <a:cxnSpLocks/>
            </p:cNvCxnSpPr>
            <p:nvPr/>
          </p:nvCxnSpPr>
          <p:spPr>
            <a:xfrm>
              <a:off x="2780696" y="1088575"/>
              <a:ext cx="0" cy="449135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5" name="Connettore diritto 4">
              <a:extLst>
                <a:ext uri="{FF2B5EF4-FFF2-40B4-BE49-F238E27FC236}">
                  <a16:creationId xmlns:a16="http://schemas.microsoft.com/office/drawing/2014/main" id="{B97B143E-48CB-CADD-2C35-76D9C8F6AF94}"/>
                </a:ext>
              </a:extLst>
            </p:cNvPr>
            <p:cNvCxnSpPr>
              <a:cxnSpLocks/>
            </p:cNvCxnSpPr>
            <p:nvPr/>
          </p:nvCxnSpPr>
          <p:spPr>
            <a:xfrm>
              <a:off x="4774641" y="1088575"/>
              <a:ext cx="0" cy="4497109"/>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6" name="CasellaDiTesto 5">
              <a:extLst>
                <a:ext uri="{FF2B5EF4-FFF2-40B4-BE49-F238E27FC236}">
                  <a16:creationId xmlns:a16="http://schemas.microsoft.com/office/drawing/2014/main" id="{4A9FFA2E-9DB6-756A-CA86-B767DA841E14}"/>
                </a:ext>
              </a:extLst>
            </p:cNvPr>
            <p:cNvSpPr txBox="1"/>
            <p:nvPr/>
          </p:nvSpPr>
          <p:spPr>
            <a:xfrm>
              <a:off x="2209758" y="5579930"/>
              <a:ext cx="1159292"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100 mc/h</a:t>
              </a:r>
            </a:p>
          </p:txBody>
        </p:sp>
        <p:sp>
          <p:nvSpPr>
            <p:cNvPr id="7" name="CasellaDiTesto 6">
              <a:extLst>
                <a:ext uri="{FF2B5EF4-FFF2-40B4-BE49-F238E27FC236}">
                  <a16:creationId xmlns:a16="http://schemas.microsoft.com/office/drawing/2014/main" id="{32D02811-1897-E084-2F6E-F238CFB1B644}"/>
                </a:ext>
              </a:extLst>
            </p:cNvPr>
            <p:cNvSpPr txBox="1"/>
            <p:nvPr/>
          </p:nvSpPr>
          <p:spPr>
            <a:xfrm>
              <a:off x="4177581" y="5585684"/>
              <a:ext cx="1159292"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200 mc/h</a:t>
              </a:r>
            </a:p>
          </p:txBody>
        </p:sp>
        <p:sp>
          <p:nvSpPr>
            <p:cNvPr id="9" name="CasellaDiTesto 8">
              <a:extLst>
                <a:ext uri="{FF2B5EF4-FFF2-40B4-BE49-F238E27FC236}">
                  <a16:creationId xmlns:a16="http://schemas.microsoft.com/office/drawing/2014/main" id="{C7C1A97D-E775-6388-EEB0-4BFF6CA6D2BA}"/>
                </a:ext>
              </a:extLst>
            </p:cNvPr>
            <p:cNvSpPr txBox="1"/>
            <p:nvPr/>
          </p:nvSpPr>
          <p:spPr>
            <a:xfrm>
              <a:off x="6171529" y="5581234"/>
              <a:ext cx="1159292"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300 mc/h</a:t>
              </a:r>
            </a:p>
          </p:txBody>
        </p:sp>
        <p:sp>
          <p:nvSpPr>
            <p:cNvPr id="10" name="Freccia a destra 9">
              <a:extLst>
                <a:ext uri="{FF2B5EF4-FFF2-40B4-BE49-F238E27FC236}">
                  <a16:creationId xmlns:a16="http://schemas.microsoft.com/office/drawing/2014/main" id="{71F4F80F-4251-B130-89F9-FABCB0358718}"/>
                </a:ext>
              </a:extLst>
            </p:cNvPr>
            <p:cNvSpPr/>
            <p:nvPr/>
          </p:nvSpPr>
          <p:spPr>
            <a:xfrm rot="5400000">
              <a:off x="-1748843" y="3282777"/>
              <a:ext cx="4850677" cy="462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3F3F3"/>
                  </a:solidFill>
                  <a:effectLst/>
                  <a:uLnTx/>
                  <a:uFillTx/>
                  <a:latin typeface="Nunito"/>
                  <a:ea typeface="+mn-ea"/>
                  <a:cs typeface="+mn-cs"/>
                </a:rPr>
                <a:t>PERFORMANCE</a:t>
              </a:r>
            </a:p>
          </p:txBody>
        </p:sp>
        <p:cxnSp>
          <p:nvCxnSpPr>
            <p:cNvPr id="35" name="Connettore diritto 34">
              <a:extLst>
                <a:ext uri="{FF2B5EF4-FFF2-40B4-BE49-F238E27FC236}">
                  <a16:creationId xmlns:a16="http://schemas.microsoft.com/office/drawing/2014/main" id="{51194328-1398-9DA7-9B01-40150F4F502F}"/>
                </a:ext>
              </a:extLst>
            </p:cNvPr>
            <p:cNvCxnSpPr>
              <a:cxnSpLocks/>
            </p:cNvCxnSpPr>
            <p:nvPr/>
          </p:nvCxnSpPr>
          <p:spPr>
            <a:xfrm>
              <a:off x="6726112" y="1103040"/>
              <a:ext cx="42801" cy="4324533"/>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36" name="Connettore diritto 35">
              <a:extLst>
                <a:ext uri="{FF2B5EF4-FFF2-40B4-BE49-F238E27FC236}">
                  <a16:creationId xmlns:a16="http://schemas.microsoft.com/office/drawing/2014/main" id="{9CE5AA81-C807-0D77-7B09-86C8CD1C3682}"/>
                </a:ext>
              </a:extLst>
            </p:cNvPr>
            <p:cNvCxnSpPr>
              <a:cxnSpLocks/>
            </p:cNvCxnSpPr>
            <p:nvPr/>
          </p:nvCxnSpPr>
          <p:spPr>
            <a:xfrm>
              <a:off x="8710914" y="1103040"/>
              <a:ext cx="0" cy="4324533"/>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37" name="CasellaDiTesto 36">
              <a:extLst>
                <a:ext uri="{FF2B5EF4-FFF2-40B4-BE49-F238E27FC236}">
                  <a16:creationId xmlns:a16="http://schemas.microsoft.com/office/drawing/2014/main" id="{315AC0F7-4BBB-97C7-FC49-4E62348E1C09}"/>
                </a:ext>
              </a:extLst>
            </p:cNvPr>
            <p:cNvSpPr txBox="1"/>
            <p:nvPr/>
          </p:nvSpPr>
          <p:spPr>
            <a:xfrm>
              <a:off x="8270610" y="5559557"/>
              <a:ext cx="1082348"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400 mc/h</a:t>
              </a:r>
            </a:p>
          </p:txBody>
        </p:sp>
        <p:cxnSp>
          <p:nvCxnSpPr>
            <p:cNvPr id="38" name="Connettore diritto 37">
              <a:extLst>
                <a:ext uri="{FF2B5EF4-FFF2-40B4-BE49-F238E27FC236}">
                  <a16:creationId xmlns:a16="http://schemas.microsoft.com/office/drawing/2014/main" id="{EED09713-59DD-1EDF-4F20-5302590A95D4}"/>
                </a:ext>
              </a:extLst>
            </p:cNvPr>
            <p:cNvCxnSpPr>
              <a:cxnSpLocks/>
            </p:cNvCxnSpPr>
            <p:nvPr/>
          </p:nvCxnSpPr>
          <p:spPr>
            <a:xfrm>
              <a:off x="10581330" y="1243618"/>
              <a:ext cx="22448" cy="4237558"/>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39" name="CasellaDiTesto 38">
              <a:extLst>
                <a:ext uri="{FF2B5EF4-FFF2-40B4-BE49-F238E27FC236}">
                  <a16:creationId xmlns:a16="http://schemas.microsoft.com/office/drawing/2014/main" id="{15F31B15-D7BE-B709-03F8-35F667F841DB}"/>
                </a:ext>
              </a:extLst>
            </p:cNvPr>
            <p:cNvSpPr txBox="1"/>
            <p:nvPr/>
          </p:nvSpPr>
          <p:spPr>
            <a:xfrm>
              <a:off x="10040156" y="5559557"/>
              <a:ext cx="1082348"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rPr>
                <a:t>500 mc/h</a:t>
              </a:r>
            </a:p>
          </p:txBody>
        </p:sp>
        <p:sp>
          <p:nvSpPr>
            <p:cNvPr id="27" name="CasellaDiTesto 30">
              <a:extLst>
                <a:ext uri="{FF2B5EF4-FFF2-40B4-BE49-F238E27FC236}">
                  <a16:creationId xmlns:a16="http://schemas.microsoft.com/office/drawing/2014/main" id="{AB5BDB5B-7F90-671E-B9AE-1FF0D88F25AB}"/>
                </a:ext>
              </a:extLst>
            </p:cNvPr>
            <p:cNvSpPr txBox="1"/>
            <p:nvPr/>
          </p:nvSpPr>
          <p:spPr>
            <a:xfrm>
              <a:off x="4837450" y="3658818"/>
              <a:ext cx="1903085" cy="307777"/>
            </a:xfrm>
            <a:prstGeom prst="rect">
              <a:avLst/>
            </a:prstGeom>
            <a:no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FLOOR 2028</a:t>
              </a:r>
            </a:p>
          </p:txBody>
        </p:sp>
        <p:sp>
          <p:nvSpPr>
            <p:cNvPr id="28" name="CasellaDiTesto 30">
              <a:extLst>
                <a:ext uri="{FF2B5EF4-FFF2-40B4-BE49-F238E27FC236}">
                  <a16:creationId xmlns:a16="http://schemas.microsoft.com/office/drawing/2014/main" id="{462763B4-6B5F-144D-0013-85C8CFC4DBFE}"/>
                </a:ext>
              </a:extLst>
            </p:cNvPr>
            <p:cNvSpPr txBox="1"/>
            <p:nvPr/>
          </p:nvSpPr>
          <p:spPr>
            <a:xfrm>
              <a:off x="6749641" y="3658818"/>
              <a:ext cx="1903085" cy="307777"/>
            </a:xfrm>
            <a:prstGeom prst="rect">
              <a:avLst/>
            </a:prstGeom>
            <a:no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FLOOR 2535</a:t>
              </a:r>
            </a:p>
          </p:txBody>
        </p:sp>
        <p:pic>
          <p:nvPicPr>
            <p:cNvPr id="2" name="Picture 1" descr="A white square box with four round white objects&#10;&#10;AI-generated content may be incorrect.">
              <a:extLst>
                <a:ext uri="{FF2B5EF4-FFF2-40B4-BE49-F238E27FC236}">
                  <a16:creationId xmlns:a16="http://schemas.microsoft.com/office/drawing/2014/main" id="{BF8660A2-321D-1846-5952-830B7D929F4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137348" y="2453568"/>
              <a:ext cx="1145003" cy="1123065"/>
            </a:xfrm>
            <a:prstGeom prst="rect">
              <a:avLst/>
            </a:prstGeom>
          </p:spPr>
        </p:pic>
        <p:pic>
          <p:nvPicPr>
            <p:cNvPr id="8" name="Picture 7" descr="A white square box with four round white objects&#10;&#10;AI-generated content may be incorrect.">
              <a:extLst>
                <a:ext uri="{FF2B5EF4-FFF2-40B4-BE49-F238E27FC236}">
                  <a16:creationId xmlns:a16="http://schemas.microsoft.com/office/drawing/2014/main" id="{3FE5C56D-501B-EB54-DF21-0A59DF5EAF1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88818" y="2487694"/>
              <a:ext cx="1145003" cy="1123065"/>
            </a:xfrm>
            <a:prstGeom prst="rect">
              <a:avLst/>
            </a:prstGeom>
          </p:spPr>
        </p:pic>
        <p:pic>
          <p:nvPicPr>
            <p:cNvPr id="12" name="Picture 11" descr="A white square box with four round white objects&#10;&#10;AI-generated content may be incorrect.">
              <a:extLst>
                <a:ext uri="{FF2B5EF4-FFF2-40B4-BE49-F238E27FC236}">
                  <a16:creationId xmlns:a16="http://schemas.microsoft.com/office/drawing/2014/main" id="{F58FCB18-1FF4-033A-4E20-1315AD086C7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073621" y="2504409"/>
              <a:ext cx="1145003" cy="1123065"/>
            </a:xfrm>
            <a:prstGeom prst="rect">
              <a:avLst/>
            </a:prstGeom>
          </p:spPr>
        </p:pic>
        <p:sp>
          <p:nvSpPr>
            <p:cNvPr id="16" name="CasellaDiTesto 30">
              <a:extLst>
                <a:ext uri="{FF2B5EF4-FFF2-40B4-BE49-F238E27FC236}">
                  <a16:creationId xmlns:a16="http://schemas.microsoft.com/office/drawing/2014/main" id="{525F721B-62B4-8003-972C-3299639ED7C0}"/>
                </a:ext>
              </a:extLst>
            </p:cNvPr>
            <p:cNvSpPr txBox="1"/>
            <p:nvPr/>
          </p:nvSpPr>
          <p:spPr>
            <a:xfrm>
              <a:off x="8735554" y="3658818"/>
              <a:ext cx="1903085" cy="307777"/>
            </a:xfrm>
            <a:prstGeom prst="rect">
              <a:avLst/>
            </a:prstGeom>
            <a:no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343750"/>
                  </a:solidFill>
                  <a:effectLst/>
                  <a:uLnTx/>
                  <a:uFillTx/>
                  <a:latin typeface="Nunito"/>
                  <a:ea typeface="+mn-ea"/>
                  <a:cs typeface="+mn-cs"/>
                </a:rPr>
                <a:t>Ventiza FLOOR 3245</a:t>
              </a:r>
            </a:p>
          </p:txBody>
        </p:sp>
      </p:grpSp>
    </p:spTree>
    <p:custDataLst>
      <p:tags r:id="rId1"/>
    </p:custDataLst>
    <p:extLst>
      <p:ext uri="{BB962C8B-B14F-4D97-AF65-F5344CB8AC3E}">
        <p14:creationId xmlns:p14="http://schemas.microsoft.com/office/powerpoint/2010/main" val="12550569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3">
            <a:extLst>
              <a:ext uri="{FF2B5EF4-FFF2-40B4-BE49-F238E27FC236}">
                <a16:creationId xmlns:a16="http://schemas.microsoft.com/office/drawing/2014/main" id="{56255C5F-61B6-D541-B8CD-CDADA987C445}"/>
              </a:ext>
            </a:extLst>
          </p:cNvPr>
          <p:cNvSpPr>
            <a:spLocks noGrp="1" noChangeArrowheads="1"/>
          </p:cNvSpPr>
          <p:nvPr>
            <p:ph type="title"/>
          </p:nvPr>
        </p:nvSpPr>
        <p:spPr/>
        <p:txBody>
          <a:bodyPr/>
          <a:lstStyle/>
          <a:p>
            <a:r>
              <a:rPr lang="en-GB" dirty="0" err="1">
                <a:solidFill>
                  <a:schemeClr val="tx1"/>
                </a:solidFill>
                <a:latin typeface="Lora" pitchFamily="2" charset="0"/>
                <a:cs typeface="Big Caslon Medium" panose="02000603090000020003" pitchFamily="2" charset="-79"/>
              </a:rPr>
              <a:t>Ventiza</a:t>
            </a:r>
            <a:r>
              <a:rPr lang="en-GB" dirty="0">
                <a:solidFill>
                  <a:schemeClr val="tx1"/>
                </a:solidFill>
                <a:latin typeface="Lora" pitchFamily="2" charset="0"/>
                <a:cs typeface="Big Caslon Medium" panose="02000603090000020003" pitchFamily="2" charset="-79"/>
              </a:rPr>
              <a:t> FLOOR</a:t>
            </a:r>
            <a:endParaRPr lang="en-US" altLang="es-MX" dirty="0">
              <a:solidFill>
                <a:schemeClr val="tx1"/>
              </a:solidFill>
              <a:latin typeface="Lora" pitchFamily="2" charset="0"/>
              <a:cs typeface="Big Caslon Medium" panose="02000603090000020003" pitchFamily="2" charset="-79"/>
            </a:endParaRPr>
          </a:p>
        </p:txBody>
      </p:sp>
      <p:pic>
        <p:nvPicPr>
          <p:cNvPr id="5" name="Picture 4" descr="A white square box with four round white objects&#10;&#10;Description automatically generated with medium confidence">
            <a:extLst>
              <a:ext uri="{FF2B5EF4-FFF2-40B4-BE49-F238E27FC236}">
                <a16:creationId xmlns:a16="http://schemas.microsoft.com/office/drawing/2014/main" id="{EF5FC5AA-9AB3-CB83-4383-2F18E007955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734503" y="1598098"/>
            <a:ext cx="4772967" cy="4109776"/>
          </a:xfrm>
          <a:prstGeom prst="rect">
            <a:avLst/>
          </a:prstGeom>
        </p:spPr>
      </p:pic>
      <p:pic>
        <p:nvPicPr>
          <p:cNvPr id="7" name="Picture 6" descr="A black rectangular object with buttons&#10;&#10;Description automatically generated">
            <a:extLst>
              <a:ext uri="{FF2B5EF4-FFF2-40B4-BE49-F238E27FC236}">
                <a16:creationId xmlns:a16="http://schemas.microsoft.com/office/drawing/2014/main" id="{45591B3F-B5D0-61A1-259A-6673D0FB7A4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182598" y="2315721"/>
            <a:ext cx="3292915" cy="1972236"/>
          </a:xfrm>
          <a:prstGeom prst="rect">
            <a:avLst/>
          </a:prstGeom>
          <a:ln>
            <a:noFill/>
          </a:ln>
          <a:effectLst>
            <a:softEdge rad="112500"/>
          </a:effectLst>
        </p:spPr>
      </p:pic>
      <p:sp>
        <p:nvSpPr>
          <p:cNvPr id="10" name="Rectangle: Rounded Corners 9">
            <a:extLst>
              <a:ext uri="{FF2B5EF4-FFF2-40B4-BE49-F238E27FC236}">
                <a16:creationId xmlns:a16="http://schemas.microsoft.com/office/drawing/2014/main" id="{364B4994-3456-267D-FEB1-F0FF2B9B4CA5}"/>
              </a:ext>
            </a:extLst>
          </p:cNvPr>
          <p:cNvSpPr/>
          <p:nvPr/>
        </p:nvSpPr>
        <p:spPr>
          <a:xfrm>
            <a:off x="2250198" y="4446446"/>
            <a:ext cx="3157714" cy="367646"/>
          </a:xfrm>
          <a:prstGeom prst="roundRect">
            <a:avLst/>
          </a:prstGeom>
          <a:solidFill>
            <a:srgbClr val="D33F3E"/>
          </a:solidFill>
          <a:ln w="2346" cap="flat">
            <a:solidFill>
              <a:srgbClr val="D33F3E"/>
            </a:solidFill>
            <a:prstDash val="solid"/>
            <a:miter/>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800" b="0" i="0" u="none" strike="noStrike" kern="1200" cap="none" spc="0" normalizeH="0" baseline="0" noProof="0" dirty="0">
                <a:ln>
                  <a:noFill/>
                </a:ln>
                <a:solidFill>
                  <a:srgbClr val="F3F3F3"/>
                </a:solidFill>
                <a:effectLst/>
                <a:uLnTx/>
                <a:uFillTx/>
                <a:latin typeface="Calibri" panose="020F0502020204030204" pitchFamily="34" charset="0"/>
                <a:ea typeface="+mn-ea"/>
                <a:cs typeface="+mn-cs"/>
              </a:rPr>
              <a:t>Pannello di comando integrato</a:t>
            </a:r>
          </a:p>
        </p:txBody>
      </p:sp>
      <p:sp>
        <p:nvSpPr>
          <p:cNvPr id="11" name="Arrow: Up 10">
            <a:extLst>
              <a:ext uri="{FF2B5EF4-FFF2-40B4-BE49-F238E27FC236}">
                <a16:creationId xmlns:a16="http://schemas.microsoft.com/office/drawing/2014/main" id="{BB63FB31-CEB0-E05E-F2A4-BA62A2ADE871}"/>
              </a:ext>
            </a:extLst>
          </p:cNvPr>
          <p:cNvSpPr/>
          <p:nvPr/>
        </p:nvSpPr>
        <p:spPr>
          <a:xfrm>
            <a:off x="8435752" y="3763520"/>
            <a:ext cx="467140" cy="923365"/>
          </a:xfrm>
          <a:prstGeom prst="upArrow">
            <a:avLst/>
          </a:prstGeom>
          <a:solidFill>
            <a:srgbClr val="D33F3E"/>
          </a:solidFill>
          <a:ln w="2346" cap="flat">
            <a:solidFill>
              <a:srgbClr val="D33F3E"/>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sz="1800" b="0" i="0" u="none" strike="noStrike" kern="1200" cap="none" spc="0" normalizeH="0" baseline="0" noProof="0" dirty="0">
              <a:ln>
                <a:noFill/>
              </a:ln>
              <a:solidFill>
                <a:srgbClr val="343750"/>
              </a:solidFill>
              <a:effectLst/>
              <a:uLnTx/>
              <a:uFillTx/>
              <a:latin typeface="Calibri" panose="020F0502020204030204" pitchFamily="34" charset="0"/>
              <a:ea typeface="+mn-ea"/>
              <a:cs typeface="+mn-cs"/>
            </a:endParaRPr>
          </a:p>
        </p:txBody>
      </p:sp>
    </p:spTree>
    <p:custDataLst>
      <p:custData r:id="rId1"/>
      <p:custData r:id="rId2"/>
      <p:tags r:id="rId3"/>
    </p:custDataLst>
    <p:extLst>
      <p:ext uri="{BB962C8B-B14F-4D97-AF65-F5344CB8AC3E}">
        <p14:creationId xmlns:p14="http://schemas.microsoft.com/office/powerpoint/2010/main" val="148255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3.125E-6 1.11111E-6 L 0.25 1.11111E-6 " pathEditMode="relative" rAng="0" ptsTypes="AA">
                                      <p:cBhvr>
                                        <p:cTn id="6" dur="2000" fill="hold"/>
                                        <p:tgtEl>
                                          <p:spTgt spid="5"/>
                                        </p:tgtEl>
                                        <p:attrNameLst>
                                          <p:attrName>ppt_x</p:attrName>
                                          <p:attrName>ppt_y</p:attrName>
                                        </p:attrNameLst>
                                      </p:cBhvr>
                                      <p:rCtr x="12500" y="0"/>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DD810-8A48-A7D4-C5E2-EDD23A7DDE34}"/>
            </a:ext>
          </a:extLst>
        </p:cNvPr>
        <p:cNvGrpSpPr/>
        <p:nvPr/>
      </p:nvGrpSpPr>
      <p:grpSpPr>
        <a:xfrm>
          <a:off x="0" y="0"/>
          <a:ext cx="0" cy="0"/>
          <a:chOff x="0" y="0"/>
          <a:chExt cx="0" cy="0"/>
        </a:xfrm>
      </p:grpSpPr>
      <p:sp>
        <p:nvSpPr>
          <p:cNvPr id="42" name="Título 3">
            <a:extLst>
              <a:ext uri="{FF2B5EF4-FFF2-40B4-BE49-F238E27FC236}">
                <a16:creationId xmlns:a16="http://schemas.microsoft.com/office/drawing/2014/main" id="{06019F2A-3599-03A3-1DFC-EC563811E3D3}"/>
              </a:ext>
            </a:extLst>
          </p:cNvPr>
          <p:cNvSpPr txBox="1">
            <a:spLocks noChangeArrowheads="1"/>
          </p:cNvSpPr>
          <p:nvPr/>
        </p:nvSpPr>
        <p:spPr>
          <a:xfrm>
            <a:off x="545275" y="278591"/>
            <a:ext cx="11151425" cy="737359"/>
          </a:xfrm>
          <a:prstGeom prst="rect">
            <a:avLst/>
          </a:prstGeom>
        </p:spPr>
        <p:txBody>
          <a:bodyPr vert="horz" lIns="0" tIns="0" rIns="0" bIns="0" rtlCol="0" anchor="t" anchorCtr="0">
            <a:noAutofit/>
          </a:bodyPr>
          <a:lstStyle>
            <a:lvl1pPr algn="l" rtl="0" eaLnBrk="1" fontAlgn="base" hangingPunct="1">
              <a:lnSpc>
                <a:spcPct val="85000"/>
              </a:lnSpc>
              <a:spcBef>
                <a:spcPct val="0"/>
              </a:spcBef>
              <a:spcAft>
                <a:spcPct val="0"/>
              </a:spcAft>
              <a:defRPr sz="3200" b="1" i="0" kern="1200">
                <a:solidFill>
                  <a:srgbClr val="353750"/>
                </a:solidFill>
                <a:latin typeface="+mj-lt"/>
                <a:ea typeface="+mj-ea"/>
                <a:cs typeface="Martel" pitchFamily="2" charset="77"/>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GB" altLang="es-MX" sz="3200" b="1" i="0" u="none" strike="noStrike" kern="1200" cap="none" spc="0" normalizeH="0" baseline="0" noProof="0" dirty="0" err="1">
                <a:ln>
                  <a:noFill/>
                </a:ln>
                <a:solidFill>
                  <a:srgbClr val="343750"/>
                </a:solidFill>
                <a:effectLst/>
                <a:uLnTx/>
                <a:uFillTx/>
                <a:latin typeface="Lora"/>
                <a:ea typeface="+mj-ea"/>
              </a:rPr>
              <a:t>Proposte</a:t>
            </a:r>
            <a:r>
              <a:rPr kumimoji="0" lang="en-GB" altLang="es-MX" sz="3200" b="1" i="0" u="none" strike="noStrike" kern="1200" cap="none" spc="0" normalizeH="0" baseline="0" noProof="0" dirty="0">
                <a:ln>
                  <a:noFill/>
                </a:ln>
                <a:solidFill>
                  <a:srgbClr val="343750"/>
                </a:solidFill>
                <a:effectLst/>
                <a:uLnTx/>
                <a:uFillTx/>
                <a:latin typeface="Lora"/>
                <a:ea typeface="+mj-ea"/>
              </a:rPr>
              <a:t> </a:t>
            </a:r>
            <a:r>
              <a:rPr kumimoji="0" lang="en-GB" altLang="es-MX" sz="3200" b="1" i="0" u="none" strike="noStrike" kern="1200" cap="none" spc="0" normalizeH="0" baseline="0" noProof="0" dirty="0" err="1">
                <a:ln>
                  <a:noFill/>
                </a:ln>
                <a:solidFill>
                  <a:srgbClr val="343750"/>
                </a:solidFill>
                <a:effectLst/>
                <a:uLnTx/>
                <a:uFillTx/>
                <a:latin typeface="Lora"/>
                <a:ea typeface="+mj-ea"/>
              </a:rPr>
              <a:t>d’impianto</a:t>
            </a:r>
            <a:endParaRPr kumimoji="0" lang="en-US" altLang="es-MX" sz="3200" b="1" i="0" u="none" strike="noStrike" kern="1200" cap="none" spc="0" normalizeH="0" baseline="0" noProof="0" dirty="0">
              <a:ln>
                <a:noFill/>
              </a:ln>
              <a:solidFill>
                <a:srgbClr val="343750"/>
              </a:solidFill>
              <a:effectLst/>
              <a:uLnTx/>
              <a:uFillTx/>
              <a:latin typeface="Lora"/>
              <a:ea typeface="+mj-ea"/>
            </a:endParaRPr>
          </a:p>
        </p:txBody>
      </p:sp>
      <p:graphicFrame>
        <p:nvGraphicFramePr>
          <p:cNvPr id="11" name="Table 10">
            <a:extLst>
              <a:ext uri="{FF2B5EF4-FFF2-40B4-BE49-F238E27FC236}">
                <a16:creationId xmlns:a16="http://schemas.microsoft.com/office/drawing/2014/main" id="{46EA102F-E10A-47EC-291E-CCBE2D20D9AE}"/>
              </a:ext>
            </a:extLst>
          </p:cNvPr>
          <p:cNvGraphicFramePr>
            <a:graphicFrameLocks noGrp="1"/>
          </p:cNvGraphicFramePr>
          <p:nvPr>
            <p:extLst>
              <p:ext uri="{D42A27DB-BD31-4B8C-83A1-F6EECF244321}">
                <p14:modId xmlns:p14="http://schemas.microsoft.com/office/powerpoint/2010/main" val="3955457143"/>
              </p:ext>
            </p:extLst>
          </p:nvPr>
        </p:nvGraphicFramePr>
        <p:xfrm>
          <a:off x="393941" y="1013212"/>
          <a:ext cx="11433944" cy="5533210"/>
        </p:xfrm>
        <a:graphic>
          <a:graphicData uri="http://schemas.openxmlformats.org/drawingml/2006/table">
            <a:tbl>
              <a:tblPr firstRow="1" bandRow="1">
                <a:tableStyleId>{5C22544A-7EE6-4342-B048-85BDC9FD1C3A}</a:tableStyleId>
              </a:tblPr>
              <a:tblGrid>
                <a:gridCol w="1429243">
                  <a:extLst>
                    <a:ext uri="{9D8B030D-6E8A-4147-A177-3AD203B41FA5}">
                      <a16:colId xmlns:a16="http://schemas.microsoft.com/office/drawing/2014/main" val="2229145231"/>
                    </a:ext>
                  </a:extLst>
                </a:gridCol>
                <a:gridCol w="1429243">
                  <a:extLst>
                    <a:ext uri="{9D8B030D-6E8A-4147-A177-3AD203B41FA5}">
                      <a16:colId xmlns:a16="http://schemas.microsoft.com/office/drawing/2014/main" val="3202705808"/>
                    </a:ext>
                  </a:extLst>
                </a:gridCol>
                <a:gridCol w="1429243">
                  <a:extLst>
                    <a:ext uri="{9D8B030D-6E8A-4147-A177-3AD203B41FA5}">
                      <a16:colId xmlns:a16="http://schemas.microsoft.com/office/drawing/2014/main" val="1560603636"/>
                    </a:ext>
                  </a:extLst>
                </a:gridCol>
                <a:gridCol w="1429243">
                  <a:extLst>
                    <a:ext uri="{9D8B030D-6E8A-4147-A177-3AD203B41FA5}">
                      <a16:colId xmlns:a16="http://schemas.microsoft.com/office/drawing/2014/main" val="203302490"/>
                    </a:ext>
                  </a:extLst>
                </a:gridCol>
                <a:gridCol w="1429243">
                  <a:extLst>
                    <a:ext uri="{9D8B030D-6E8A-4147-A177-3AD203B41FA5}">
                      <a16:colId xmlns:a16="http://schemas.microsoft.com/office/drawing/2014/main" val="1153942542"/>
                    </a:ext>
                  </a:extLst>
                </a:gridCol>
                <a:gridCol w="1429243">
                  <a:extLst>
                    <a:ext uri="{9D8B030D-6E8A-4147-A177-3AD203B41FA5}">
                      <a16:colId xmlns:a16="http://schemas.microsoft.com/office/drawing/2014/main" val="1752588433"/>
                    </a:ext>
                  </a:extLst>
                </a:gridCol>
                <a:gridCol w="1321917">
                  <a:extLst>
                    <a:ext uri="{9D8B030D-6E8A-4147-A177-3AD203B41FA5}">
                      <a16:colId xmlns:a16="http://schemas.microsoft.com/office/drawing/2014/main" val="4277199187"/>
                    </a:ext>
                  </a:extLst>
                </a:gridCol>
                <a:gridCol w="1536569">
                  <a:extLst>
                    <a:ext uri="{9D8B030D-6E8A-4147-A177-3AD203B41FA5}">
                      <a16:colId xmlns:a16="http://schemas.microsoft.com/office/drawing/2014/main" val="302067071"/>
                    </a:ext>
                  </a:extLst>
                </a:gridCol>
              </a:tblGrid>
              <a:tr h="588565">
                <a:tc>
                  <a:txBody>
                    <a:bodyPr/>
                    <a:lstStyle/>
                    <a:p>
                      <a:r>
                        <a:rPr lang="it-IT" sz="1400" dirty="0">
                          <a:latin typeface="Nunito" pitchFamily="2" charset="0"/>
                        </a:rPr>
                        <a:t>Tipo di proposta</a:t>
                      </a:r>
                    </a:p>
                  </a:txBody>
                  <a:tcPr/>
                </a:tc>
                <a:tc>
                  <a:txBody>
                    <a:bodyPr/>
                    <a:lstStyle/>
                    <a:p>
                      <a:r>
                        <a:rPr lang="it-IT" sz="1400" dirty="0">
                          <a:latin typeface="Nunito" pitchFamily="2" charset="0"/>
                        </a:rPr>
                        <a:t>Unità</a:t>
                      </a:r>
                    </a:p>
                  </a:txBody>
                  <a:tcPr/>
                </a:tc>
                <a:tc>
                  <a:txBody>
                    <a:bodyPr/>
                    <a:lstStyle/>
                    <a:p>
                      <a:r>
                        <a:rPr lang="it-IT" sz="1400" dirty="0">
                          <a:latin typeface="Nunito" pitchFamily="2" charset="0"/>
                        </a:rPr>
                        <a:t>Griglie esterne</a:t>
                      </a:r>
                    </a:p>
                  </a:txBody>
                  <a:tcPr/>
                </a:tc>
                <a:tc>
                  <a:txBody>
                    <a:bodyPr/>
                    <a:lstStyle/>
                    <a:p>
                      <a:r>
                        <a:rPr lang="it-IT" sz="1400" dirty="0">
                          <a:latin typeface="Nunito" pitchFamily="2" charset="0"/>
                        </a:rPr>
                        <a:t>Canalizzazioni principali</a:t>
                      </a:r>
                    </a:p>
                  </a:txBody>
                  <a:tcPr/>
                </a:tc>
                <a:tc>
                  <a:txBody>
                    <a:bodyPr/>
                    <a:lstStyle/>
                    <a:p>
                      <a:r>
                        <a:rPr lang="it-IT" sz="1400" dirty="0">
                          <a:latin typeface="Nunito" pitchFamily="2" charset="0"/>
                        </a:rPr>
                        <a:t>Box di distribuzione</a:t>
                      </a:r>
                    </a:p>
                  </a:txBody>
                  <a:tcPr/>
                </a:tc>
                <a:tc>
                  <a:txBody>
                    <a:bodyPr/>
                    <a:lstStyle/>
                    <a:p>
                      <a:r>
                        <a:rPr lang="it-IT" sz="1400" dirty="0">
                          <a:latin typeface="Nunito" pitchFamily="2" charset="0"/>
                        </a:rPr>
                        <a:t>Canalizzazioni secondarie</a:t>
                      </a:r>
                    </a:p>
                  </a:txBody>
                  <a:tcPr/>
                </a:tc>
                <a:tc>
                  <a:txBody>
                    <a:bodyPr/>
                    <a:lstStyle/>
                    <a:p>
                      <a:r>
                        <a:rPr lang="it-IT" sz="1400" dirty="0">
                          <a:latin typeface="Nunito" pitchFamily="2" charset="0"/>
                        </a:rPr>
                        <a:t>Terminali interni</a:t>
                      </a:r>
                    </a:p>
                  </a:txBody>
                  <a:tcPr/>
                </a:tc>
                <a:tc>
                  <a:txBody>
                    <a:bodyPr/>
                    <a:lstStyle/>
                    <a:p>
                      <a:r>
                        <a:rPr lang="it-IT" sz="1400" dirty="0">
                          <a:latin typeface="Nunito" pitchFamily="2" charset="0"/>
                        </a:rPr>
                        <a:t>Dove?</a:t>
                      </a:r>
                    </a:p>
                  </a:txBody>
                  <a:tcPr/>
                </a:tc>
                <a:extLst>
                  <a:ext uri="{0D108BD9-81ED-4DB2-BD59-A6C34878D82A}">
                    <a16:rowId xmlns:a16="http://schemas.microsoft.com/office/drawing/2014/main" val="1027530425"/>
                  </a:ext>
                </a:extLst>
              </a:tr>
              <a:tr h="16482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400" dirty="0">
                          <a:latin typeface="Nunito" pitchFamily="2" charset="0"/>
                        </a:rPr>
                        <a:t>GOLD</a:t>
                      </a:r>
                    </a:p>
                  </a:txBody>
                  <a:tcPr anchor="ctr"/>
                </a:tc>
                <a:tc>
                  <a:txBody>
                    <a:bodyPr/>
                    <a:lstStyle/>
                    <a:p>
                      <a:pPr marL="171450" indent="-171450">
                        <a:buFont typeface="Arial" panose="020B0604020202020204" pitchFamily="34" charset="0"/>
                        <a:buChar char="•"/>
                      </a:pPr>
                      <a:r>
                        <a:rPr lang="it-IT" sz="1100" dirty="0">
                          <a:solidFill>
                            <a:schemeClr val="accent5"/>
                          </a:solidFill>
                          <a:latin typeface="Nunito" pitchFamily="2" charset="0"/>
                        </a:rPr>
                        <a:t>Ventiza HP</a:t>
                      </a:r>
                    </a:p>
                  </a:txBody>
                  <a:tcPr/>
                </a:tc>
                <a:tc>
                  <a:txBody>
                    <a:bodyPr/>
                    <a:lstStyle/>
                    <a:p>
                      <a:pPr marL="171450" indent="-171450">
                        <a:buFont typeface="Arial" panose="020B0604020202020204" pitchFamily="34" charset="0"/>
                        <a:buChar char="•"/>
                      </a:pPr>
                      <a:r>
                        <a:rPr lang="it-IT" sz="1100" dirty="0">
                          <a:latin typeface="Nunito" pitchFamily="2" charset="0"/>
                        </a:rPr>
                        <a:t>Griglie standard in plastica</a:t>
                      </a:r>
                    </a:p>
                    <a:p>
                      <a:pPr marL="171450" indent="-171450">
                        <a:buFont typeface="Arial" panose="020B0604020202020204" pitchFamily="34" charset="0"/>
                        <a:buChar char="•"/>
                      </a:pPr>
                      <a:r>
                        <a:rPr lang="it-IT" sz="1100" dirty="0">
                          <a:solidFill>
                            <a:srgbClr val="C00000"/>
                          </a:solidFill>
                          <a:latin typeface="Nunito" pitchFamily="2" charset="0"/>
                        </a:rPr>
                        <a:t>Griglie estetiche</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Flessibile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chemeClr val="accent5"/>
                          </a:solidFill>
                          <a:latin typeface="Nunito" pitchFamily="2" charset="0"/>
                        </a:rPr>
                        <a:t>EPE</a:t>
                      </a:r>
                      <a:endParaRPr lang="it-IT" sz="1100" dirty="0">
                        <a:latin typeface="Nunito" pitchFamily="2" charset="0"/>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chemeClr val="accent5"/>
                          </a:solidFill>
                          <a:latin typeface="Nunito" pitchFamily="2" charset="0"/>
                        </a:rPr>
                        <a:t>Distributore in metallo</a:t>
                      </a:r>
                    </a:p>
                  </a:txBody>
                  <a:tcPr/>
                </a:tc>
                <a:tc>
                  <a:txBody>
                    <a:bodyPr/>
                    <a:lstStyle/>
                    <a:p>
                      <a:pPr marL="171450" indent="-171450">
                        <a:buFont typeface="Arial" panose="020B0604020202020204" pitchFamily="34" charset="0"/>
                        <a:buChar char="•"/>
                      </a:pPr>
                      <a:r>
                        <a:rPr lang="it-IT" sz="1100" dirty="0">
                          <a:latin typeface="Nunito" pitchFamily="2" charset="0"/>
                        </a:rPr>
                        <a:t>Semi-rigido corrugato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rgbClr val="C00000"/>
                          </a:solidFill>
                          <a:latin typeface="Nunito" pitchFamily="2" charset="0"/>
                        </a:rPr>
                        <a:t>Semi-rigido corrugato isolato</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rgbClr val="C00000"/>
                          </a:solidFill>
                          <a:latin typeface="Nunito" pitchFamily="2" charset="0"/>
                        </a:rPr>
                        <a:t>Griglie/diffusori estetici</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Case singole di lusso (Nuovo)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Condomini di lusso</a:t>
                      </a:r>
                    </a:p>
                  </a:txBody>
                  <a:tcPr/>
                </a:tc>
                <a:extLst>
                  <a:ext uri="{0D108BD9-81ED-4DB2-BD59-A6C34878D82A}">
                    <a16:rowId xmlns:a16="http://schemas.microsoft.com/office/drawing/2014/main" val="934558954"/>
                  </a:ext>
                </a:extLst>
              </a:tr>
              <a:tr h="1648215">
                <a:tc>
                  <a:txBody>
                    <a:bodyPr/>
                    <a:lstStyle/>
                    <a:p>
                      <a:pPr algn="ctr"/>
                      <a:r>
                        <a:rPr lang="it-IT" sz="1400" dirty="0">
                          <a:latin typeface="Nunito" pitchFamily="2" charset="0"/>
                        </a:rPr>
                        <a:t>SILVER</a:t>
                      </a:r>
                    </a:p>
                  </a:txBody>
                  <a:tcPr anchor="ctr"/>
                </a:tc>
                <a:tc>
                  <a:txBody>
                    <a:bodyPr/>
                    <a:lstStyle/>
                    <a:p>
                      <a:pPr marL="171450" indent="-171450">
                        <a:buFont typeface="Arial" panose="020B0604020202020204" pitchFamily="34" charset="0"/>
                        <a:buChar char="•"/>
                      </a:pPr>
                      <a:r>
                        <a:rPr lang="it-IT" sz="1100" dirty="0">
                          <a:latin typeface="Nunito" pitchFamily="2" charset="0"/>
                        </a:rPr>
                        <a:t>Ventiza COMPACT</a:t>
                      </a:r>
                    </a:p>
                    <a:p>
                      <a:pPr marL="171450" indent="-171450">
                        <a:buFont typeface="Arial" panose="020B0604020202020204" pitchFamily="34" charset="0"/>
                        <a:buChar char="•"/>
                      </a:pPr>
                      <a:r>
                        <a:rPr lang="it-IT" sz="1100" dirty="0">
                          <a:latin typeface="Nunito" pitchFamily="2" charset="0"/>
                        </a:rPr>
                        <a:t>Ventiza DUO</a:t>
                      </a:r>
                    </a:p>
                    <a:p>
                      <a:pPr marL="171450" indent="-171450">
                        <a:buFont typeface="Arial" panose="020B0604020202020204" pitchFamily="34" charset="0"/>
                        <a:buChar char="•"/>
                      </a:pPr>
                      <a:r>
                        <a:rPr lang="it-IT" sz="1100" dirty="0">
                          <a:solidFill>
                            <a:schemeClr val="accent5"/>
                          </a:solidFill>
                          <a:latin typeface="Nunito" pitchFamily="2" charset="0"/>
                        </a:rPr>
                        <a:t>Ventiza HP</a:t>
                      </a:r>
                    </a:p>
                    <a:p>
                      <a:endParaRPr lang="it-IT" sz="1100" dirty="0">
                        <a:latin typeface="Nunito" pitchFamily="2" charset="0"/>
                      </a:endParaRPr>
                    </a:p>
                  </a:txBody>
                  <a:tcPr/>
                </a:tc>
                <a:tc>
                  <a:txBody>
                    <a:bodyPr/>
                    <a:lstStyle/>
                    <a:p>
                      <a:pPr marL="171450" indent="-171450">
                        <a:buFont typeface="Arial" panose="020B0604020202020204" pitchFamily="34" charset="0"/>
                        <a:buChar char="•"/>
                      </a:pPr>
                      <a:r>
                        <a:rPr lang="it-IT" sz="1100" dirty="0">
                          <a:latin typeface="Nunito" pitchFamily="2" charset="0"/>
                        </a:rPr>
                        <a:t>Griglie standard in plastica</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Flessibile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chemeClr val="accent5"/>
                          </a:solidFill>
                          <a:latin typeface="Nunito" pitchFamily="2" charset="0"/>
                        </a:rPr>
                        <a:t>EPE</a:t>
                      </a:r>
                      <a:endParaRPr lang="it-IT" sz="1100" dirty="0">
                        <a:latin typeface="Nunito" pitchFamily="2" charset="0"/>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solidFill>
                            <a:schemeClr val="accent5"/>
                          </a:solidFill>
                          <a:latin typeface="Nunito" pitchFamily="2" charset="0"/>
                        </a:rPr>
                        <a:t>Distributore in metallo</a:t>
                      </a:r>
                    </a:p>
                    <a:p>
                      <a:endParaRPr lang="it-IT" sz="1100" dirty="0">
                        <a:latin typeface="Nunito" pitchFamily="2" charset="0"/>
                      </a:endParaRPr>
                    </a:p>
                  </a:txBody>
                  <a:tcPr/>
                </a:tc>
                <a:tc>
                  <a:txBody>
                    <a:bodyPr/>
                    <a:lstStyle/>
                    <a:p>
                      <a:pPr marL="171450" indent="-171450">
                        <a:buFont typeface="Arial" panose="020B0604020202020204" pitchFamily="34" charset="0"/>
                        <a:buChar char="•"/>
                      </a:pPr>
                      <a:r>
                        <a:rPr lang="it-IT" sz="1100" dirty="0">
                          <a:latin typeface="Nunito" pitchFamily="2" charset="0"/>
                        </a:rPr>
                        <a:t>Semi-rigido corrugato</a:t>
                      </a:r>
                    </a:p>
                    <a:p>
                      <a:endParaRPr lang="it-IT" sz="1100" dirty="0">
                        <a:latin typeface="Nunito" pitchFamily="2" charset="0"/>
                      </a:endParaRPr>
                    </a:p>
                  </a:txBody>
                  <a:tcPr/>
                </a:tc>
                <a:tc>
                  <a:txBody>
                    <a:bodyPr/>
                    <a:lstStyle/>
                    <a:p>
                      <a:pPr marL="171450" indent="-171450">
                        <a:buFont typeface="Arial" panose="020B0604020202020204" pitchFamily="34" charset="0"/>
                        <a:buChar char="•"/>
                      </a:pPr>
                      <a:r>
                        <a:rPr lang="it-IT" sz="1100" dirty="0">
                          <a:solidFill>
                            <a:schemeClr val="accent5"/>
                          </a:solidFill>
                          <a:latin typeface="Nunito" pitchFamily="2" charset="0"/>
                        </a:rPr>
                        <a:t>Griglie rettangolari</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Case singole (Nuovo)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Case singole (Ristrutturazione)</a:t>
                      </a:r>
                    </a:p>
                    <a:p>
                      <a:endParaRPr lang="it-IT" sz="1100" dirty="0">
                        <a:latin typeface="Nunito" pitchFamily="2" charset="0"/>
                      </a:endParaRPr>
                    </a:p>
                  </a:txBody>
                  <a:tcPr/>
                </a:tc>
                <a:extLst>
                  <a:ext uri="{0D108BD9-81ED-4DB2-BD59-A6C34878D82A}">
                    <a16:rowId xmlns:a16="http://schemas.microsoft.com/office/drawing/2014/main" val="687453569"/>
                  </a:ext>
                </a:extLst>
              </a:tr>
              <a:tr h="1648215">
                <a:tc>
                  <a:txBody>
                    <a:bodyPr/>
                    <a:lstStyle/>
                    <a:p>
                      <a:pPr algn="ctr"/>
                      <a:r>
                        <a:rPr lang="it-IT" sz="1400" dirty="0">
                          <a:latin typeface="Nunito" pitchFamily="2" charset="0"/>
                        </a:rPr>
                        <a:t>BRONZE</a:t>
                      </a:r>
                    </a:p>
                  </a:txBody>
                  <a:tcPr anchor="ctr"/>
                </a:tc>
                <a:tc>
                  <a:txBody>
                    <a:bodyPr/>
                    <a:lstStyle/>
                    <a:p>
                      <a:pPr marL="171450" indent="-171450">
                        <a:buFont typeface="Arial" panose="020B0604020202020204" pitchFamily="34" charset="0"/>
                        <a:buChar char="•"/>
                      </a:pPr>
                      <a:r>
                        <a:rPr lang="it-IT" sz="1100" dirty="0">
                          <a:latin typeface="Nunito" pitchFamily="2" charset="0"/>
                        </a:rPr>
                        <a:t>Ventiza COMPACT</a:t>
                      </a:r>
                    </a:p>
                    <a:p>
                      <a:pPr marL="171450" indent="-171450">
                        <a:buFont typeface="Arial" panose="020B0604020202020204" pitchFamily="34" charset="0"/>
                        <a:buChar char="•"/>
                      </a:pPr>
                      <a:r>
                        <a:rPr lang="it-IT" sz="1100" dirty="0">
                          <a:latin typeface="Nunito" pitchFamily="2" charset="0"/>
                        </a:rPr>
                        <a:t>Ventiza DUO</a:t>
                      </a:r>
                    </a:p>
                  </a:txBody>
                  <a:tcPr/>
                </a:tc>
                <a:tc>
                  <a:txBody>
                    <a:bodyPr/>
                    <a:lstStyle/>
                    <a:p>
                      <a:pPr marL="171450" indent="-171450">
                        <a:buFont typeface="Arial" panose="020B0604020202020204" pitchFamily="34" charset="0"/>
                        <a:buChar char="•"/>
                      </a:pPr>
                      <a:r>
                        <a:rPr lang="it-IT" sz="1100" dirty="0">
                          <a:latin typeface="Nunito" pitchFamily="2" charset="0"/>
                        </a:rPr>
                        <a:t>Griglie standard in plastica</a:t>
                      </a:r>
                    </a:p>
                  </a:txBody>
                  <a:tcPr/>
                </a:tc>
                <a:tc>
                  <a:txBody>
                    <a:bodyPr/>
                    <a:lstStyle/>
                    <a:p>
                      <a:pPr marL="171450" indent="-171450">
                        <a:buFont typeface="Arial" panose="020B0604020202020204" pitchFamily="34" charset="0"/>
                        <a:buChar char="•"/>
                      </a:pPr>
                      <a:r>
                        <a:rPr lang="it-IT" sz="1100" dirty="0">
                          <a:latin typeface="Nunito" pitchFamily="2" charset="0"/>
                        </a:rPr>
                        <a:t>Flessibile</a:t>
                      </a:r>
                    </a:p>
                  </a:txBody>
                  <a:tcPr/>
                </a:tc>
                <a:tc>
                  <a:txBody>
                    <a:bodyPr/>
                    <a:lstStyle/>
                    <a:p>
                      <a:pPr marL="171450" indent="-171450">
                        <a:buFont typeface="Arial" panose="020B0604020202020204" pitchFamily="34" charset="0"/>
                        <a:buChar char="•"/>
                      </a:pPr>
                      <a:r>
                        <a:rPr lang="it-IT" sz="1100" dirty="0">
                          <a:latin typeface="Nunito" pitchFamily="2" charset="0"/>
                        </a:rPr>
                        <a:t>Distributore plastico</a:t>
                      </a:r>
                    </a:p>
                  </a:txBody>
                  <a:tcPr/>
                </a:tc>
                <a:tc>
                  <a:txBody>
                    <a:bodyPr/>
                    <a:lstStyle/>
                    <a:p>
                      <a:pPr marL="171450" indent="-171450">
                        <a:buFont typeface="Arial" panose="020B0604020202020204" pitchFamily="34" charset="0"/>
                        <a:buChar char="•"/>
                      </a:pPr>
                      <a:r>
                        <a:rPr lang="it-IT" sz="1100" dirty="0">
                          <a:latin typeface="Nunito" pitchFamily="2" charset="0"/>
                        </a:rPr>
                        <a:t>Semi-rigido corrugato</a:t>
                      </a:r>
                    </a:p>
                  </a:txBody>
                  <a:tcPr/>
                </a:tc>
                <a:tc>
                  <a:txBody>
                    <a:bodyPr/>
                    <a:lstStyle/>
                    <a:p>
                      <a:pPr marL="171450" indent="-171450">
                        <a:buFont typeface="Arial" panose="020B0604020202020204" pitchFamily="34" charset="0"/>
                        <a:buChar char="•"/>
                      </a:pPr>
                      <a:r>
                        <a:rPr lang="it-IT" sz="1100" dirty="0">
                          <a:latin typeface="Nunito" pitchFamily="2" charset="0"/>
                        </a:rPr>
                        <a:t>Valvole</a:t>
                      </a:r>
                    </a:p>
                  </a:txBody>
                  <a:tcPr/>
                </a:tc>
                <a:tc>
                  <a:txBody>
                    <a:bodyPr/>
                    <a:lstStyle/>
                    <a:p>
                      <a:pPr marL="171450" indent="-171450">
                        <a:buFont typeface="Arial" panose="020B0604020202020204" pitchFamily="34" charset="0"/>
                        <a:buChar char="•"/>
                      </a:pPr>
                      <a:r>
                        <a:rPr lang="it-IT" sz="1100" dirty="0">
                          <a:latin typeface="Nunito" pitchFamily="2" charset="0"/>
                        </a:rPr>
                        <a:t>Condomini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100" dirty="0">
                          <a:latin typeface="Nunito" pitchFamily="2" charset="0"/>
                        </a:rPr>
                        <a:t>Case singole (Ristrutturazione)</a:t>
                      </a:r>
                    </a:p>
                  </a:txBody>
                  <a:tcPr/>
                </a:tc>
                <a:extLst>
                  <a:ext uri="{0D108BD9-81ED-4DB2-BD59-A6C34878D82A}">
                    <a16:rowId xmlns:a16="http://schemas.microsoft.com/office/drawing/2014/main" val="33141031"/>
                  </a:ext>
                </a:extLst>
              </a:tr>
            </a:tbl>
          </a:graphicData>
        </a:graphic>
      </p:graphicFrame>
      <p:pic>
        <p:nvPicPr>
          <p:cNvPr id="25" name="Picture 24" descr="A white box with a round window&#10;&#10;AI-generated content may be incorrect.">
            <a:extLst>
              <a:ext uri="{FF2B5EF4-FFF2-40B4-BE49-F238E27FC236}">
                <a16:creationId xmlns:a16="http://schemas.microsoft.com/office/drawing/2014/main" id="{974B6DF2-CAE6-F2FB-B339-1745521AE8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6182" y="4022375"/>
            <a:ext cx="595219" cy="377251"/>
          </a:xfrm>
          <a:prstGeom prst="rect">
            <a:avLst/>
          </a:prstGeom>
        </p:spPr>
      </p:pic>
      <p:pic>
        <p:nvPicPr>
          <p:cNvPr id="27" name="Picture 26" descr="A white rectangular object with black text&#10;&#10;AI-generated content may be incorrect.">
            <a:extLst>
              <a:ext uri="{FF2B5EF4-FFF2-40B4-BE49-F238E27FC236}">
                <a16:creationId xmlns:a16="http://schemas.microsoft.com/office/drawing/2014/main" id="{83B9437A-76F3-59C1-234B-A43F5BB0ECB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406816" y="4096791"/>
            <a:ext cx="595219" cy="412124"/>
          </a:xfrm>
          <a:prstGeom prst="rect">
            <a:avLst/>
          </a:prstGeom>
        </p:spPr>
      </p:pic>
      <p:pic>
        <p:nvPicPr>
          <p:cNvPr id="29" name="Picture 28" descr="A white rectangular object with knobs and buttons&#10;&#10;AI-generated content may be incorrect.">
            <a:extLst>
              <a:ext uri="{FF2B5EF4-FFF2-40B4-BE49-F238E27FC236}">
                <a16:creationId xmlns:a16="http://schemas.microsoft.com/office/drawing/2014/main" id="{E9A8D86A-9ECA-4334-729B-18AF3884B16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30286" y="4495861"/>
            <a:ext cx="728929" cy="410023"/>
          </a:xfrm>
          <a:prstGeom prst="rect">
            <a:avLst/>
          </a:prstGeom>
        </p:spPr>
      </p:pic>
      <p:pic>
        <p:nvPicPr>
          <p:cNvPr id="32" name="Picture 31">
            <a:extLst>
              <a:ext uri="{FF2B5EF4-FFF2-40B4-BE49-F238E27FC236}">
                <a16:creationId xmlns:a16="http://schemas.microsoft.com/office/drawing/2014/main" id="{07FF74D4-F63E-873F-9FAC-F744689402A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400290" y="4012087"/>
            <a:ext cx="495827" cy="543349"/>
          </a:xfrm>
          <a:prstGeom prst="rect">
            <a:avLst/>
          </a:prstGeom>
        </p:spPr>
      </p:pic>
      <p:pic>
        <p:nvPicPr>
          <p:cNvPr id="38" name="Picture 37">
            <a:extLst>
              <a:ext uri="{FF2B5EF4-FFF2-40B4-BE49-F238E27FC236}">
                <a16:creationId xmlns:a16="http://schemas.microsoft.com/office/drawing/2014/main" id="{3F40195E-3BC4-92CC-1605-46C47E44339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76456" y="4338092"/>
            <a:ext cx="595219" cy="561207"/>
          </a:xfrm>
          <a:prstGeom prst="rect">
            <a:avLst/>
          </a:prstGeom>
        </p:spPr>
      </p:pic>
      <p:pic>
        <p:nvPicPr>
          <p:cNvPr id="41" name="Picture 40" descr="A tube with foil covering&#10;&#10;AI-generated content may be incorrect.">
            <a:extLst>
              <a:ext uri="{FF2B5EF4-FFF2-40B4-BE49-F238E27FC236}">
                <a16:creationId xmlns:a16="http://schemas.microsoft.com/office/drawing/2014/main" id="{7AF28069-6C66-7BDB-3F9C-47228726347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816605" y="3819811"/>
            <a:ext cx="711318" cy="579815"/>
          </a:xfrm>
          <a:prstGeom prst="rect">
            <a:avLst/>
          </a:prstGeom>
        </p:spPr>
      </p:pic>
      <p:pic>
        <p:nvPicPr>
          <p:cNvPr id="47" name="Picture 46" descr="A metal box with black pipes&#10;&#10;AI-generated content may be incorrect.">
            <a:extLst>
              <a:ext uri="{FF2B5EF4-FFF2-40B4-BE49-F238E27FC236}">
                <a16:creationId xmlns:a16="http://schemas.microsoft.com/office/drawing/2014/main" id="{CBD04C2E-A079-22F1-0500-12BE5E02ADC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298254" y="3826599"/>
            <a:ext cx="875780" cy="875780"/>
          </a:xfrm>
          <a:prstGeom prst="rect">
            <a:avLst/>
          </a:prstGeom>
        </p:spPr>
      </p:pic>
      <p:pic>
        <p:nvPicPr>
          <p:cNvPr id="50" name="Picture 49" descr="A roll of white plastic pipes&#10;&#10;Description automatically generated">
            <a:extLst>
              <a:ext uri="{FF2B5EF4-FFF2-40B4-BE49-F238E27FC236}">
                <a16:creationId xmlns:a16="http://schemas.microsoft.com/office/drawing/2014/main" id="{BF13F265-CCAC-6BC9-182D-F836DFD830E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668730" y="3941097"/>
            <a:ext cx="813372" cy="565824"/>
          </a:xfrm>
          <a:prstGeom prst="rect">
            <a:avLst/>
          </a:prstGeom>
        </p:spPr>
      </p:pic>
      <p:pic>
        <p:nvPicPr>
          <p:cNvPr id="55" name="Picture 54" descr="A white metal vent with holes&#10;&#10;Description automatically generated">
            <a:extLst>
              <a:ext uri="{FF2B5EF4-FFF2-40B4-BE49-F238E27FC236}">
                <a16:creationId xmlns:a16="http://schemas.microsoft.com/office/drawing/2014/main" id="{9CC44EF4-6A80-52B7-98B3-14DC6629E1C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130392" y="4012087"/>
            <a:ext cx="848118" cy="612700"/>
          </a:xfrm>
          <a:prstGeom prst="rect">
            <a:avLst/>
          </a:prstGeom>
        </p:spPr>
      </p:pic>
      <p:pic>
        <p:nvPicPr>
          <p:cNvPr id="2" name="Picture 1">
            <a:extLst>
              <a:ext uri="{FF2B5EF4-FFF2-40B4-BE49-F238E27FC236}">
                <a16:creationId xmlns:a16="http://schemas.microsoft.com/office/drawing/2014/main" id="{7922E5A5-C63F-CB75-F344-295AA95C8B5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410542" y="2630639"/>
            <a:ext cx="495827" cy="543349"/>
          </a:xfrm>
          <a:prstGeom prst="rect">
            <a:avLst/>
          </a:prstGeom>
        </p:spPr>
      </p:pic>
      <p:pic>
        <p:nvPicPr>
          <p:cNvPr id="3" name="Picture 2" descr="A white square object with a black background&#10;&#10;AI-generated content may be incorrect.">
            <a:extLst>
              <a:ext uri="{FF2B5EF4-FFF2-40B4-BE49-F238E27FC236}">
                <a16:creationId xmlns:a16="http://schemas.microsoft.com/office/drawing/2014/main" id="{BAA6E8C3-413B-3DFF-A6AF-6DE79D7038B3}"/>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063287" y="2637787"/>
            <a:ext cx="719834" cy="625307"/>
          </a:xfrm>
          <a:prstGeom prst="rect">
            <a:avLst/>
          </a:prstGeom>
        </p:spPr>
      </p:pic>
      <p:pic>
        <p:nvPicPr>
          <p:cNvPr id="4" name="Picture 3">
            <a:extLst>
              <a:ext uri="{FF2B5EF4-FFF2-40B4-BE49-F238E27FC236}">
                <a16:creationId xmlns:a16="http://schemas.microsoft.com/office/drawing/2014/main" id="{3DA07DAE-A4AA-10A3-9340-9A6A0719EAA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23638" y="2597413"/>
            <a:ext cx="595219" cy="561207"/>
          </a:xfrm>
          <a:prstGeom prst="rect">
            <a:avLst/>
          </a:prstGeom>
        </p:spPr>
      </p:pic>
      <p:pic>
        <p:nvPicPr>
          <p:cNvPr id="5" name="Picture 4" descr="A tube with foil covering&#10;&#10;AI-generated content may be incorrect.">
            <a:extLst>
              <a:ext uri="{FF2B5EF4-FFF2-40B4-BE49-F238E27FC236}">
                <a16:creationId xmlns:a16="http://schemas.microsoft.com/office/drawing/2014/main" id="{499A53C9-3964-AEE4-660A-C807E09AC0A5}"/>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185958" y="2030482"/>
            <a:ext cx="653268" cy="532497"/>
          </a:xfrm>
          <a:prstGeom prst="rect">
            <a:avLst/>
          </a:prstGeom>
        </p:spPr>
      </p:pic>
      <p:pic>
        <p:nvPicPr>
          <p:cNvPr id="6" name="Picture 5" descr="A metal box with black pipes&#10;&#10;AI-generated content may be incorrect.">
            <a:extLst>
              <a:ext uri="{FF2B5EF4-FFF2-40B4-BE49-F238E27FC236}">
                <a16:creationId xmlns:a16="http://schemas.microsoft.com/office/drawing/2014/main" id="{B28B9F04-ACC3-E308-9C7F-CC40204A4BE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454545" y="2113945"/>
            <a:ext cx="875780" cy="875780"/>
          </a:xfrm>
          <a:prstGeom prst="rect">
            <a:avLst/>
          </a:prstGeom>
        </p:spPr>
      </p:pic>
      <p:pic>
        <p:nvPicPr>
          <p:cNvPr id="7" name="Picture 6" descr="A roll of white plastic pipes&#10;&#10;Description automatically generated">
            <a:extLst>
              <a:ext uri="{FF2B5EF4-FFF2-40B4-BE49-F238E27FC236}">
                <a16:creationId xmlns:a16="http://schemas.microsoft.com/office/drawing/2014/main" id="{05609BC9-8383-C0E9-D842-57AFC5176FE5}"/>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949971" y="2456238"/>
            <a:ext cx="564344" cy="392587"/>
          </a:xfrm>
          <a:prstGeom prst="rect">
            <a:avLst/>
          </a:prstGeom>
        </p:spPr>
      </p:pic>
      <p:pic>
        <p:nvPicPr>
          <p:cNvPr id="8" name="Picture 7">
            <a:extLst>
              <a:ext uri="{FF2B5EF4-FFF2-40B4-BE49-F238E27FC236}">
                <a16:creationId xmlns:a16="http://schemas.microsoft.com/office/drawing/2014/main" id="{1C6B1DF9-2294-C1AC-7BCC-7BC8F954E750}"/>
              </a:ext>
            </a:extLst>
          </p:cNvPr>
          <p:cNvPicPr>
            <a:picLocks noChangeAspect="1"/>
          </p:cNvPicPr>
          <p:nvPr/>
        </p:nvPicPr>
        <p:blipFill>
          <a:blip r:embed="rId15"/>
          <a:stretch>
            <a:fillRect/>
          </a:stretch>
        </p:blipFill>
        <p:spPr>
          <a:xfrm>
            <a:off x="7892477" y="2902314"/>
            <a:ext cx="670678" cy="257953"/>
          </a:xfrm>
          <a:prstGeom prst="rect">
            <a:avLst/>
          </a:prstGeom>
        </p:spPr>
      </p:pic>
      <p:pic>
        <p:nvPicPr>
          <p:cNvPr id="9" name="Picture 8" descr="A white rectangular object with metal corners&#10;&#10;AI-generated content may be incorrect.">
            <a:extLst>
              <a:ext uri="{FF2B5EF4-FFF2-40B4-BE49-F238E27FC236}">
                <a16:creationId xmlns:a16="http://schemas.microsoft.com/office/drawing/2014/main" id="{1991E8D0-D420-7691-0748-ED69EBF4B457}"/>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517077" y="1987108"/>
            <a:ext cx="564344" cy="582590"/>
          </a:xfrm>
          <a:prstGeom prst="rect">
            <a:avLst/>
          </a:prstGeom>
        </p:spPr>
      </p:pic>
      <p:pic>
        <p:nvPicPr>
          <p:cNvPr id="10" name="Picture 9" descr="A close-up of a metal sign&#10;&#10;AI-generated content may be incorrect.">
            <a:extLst>
              <a:ext uri="{FF2B5EF4-FFF2-40B4-BE49-F238E27FC236}">
                <a16:creationId xmlns:a16="http://schemas.microsoft.com/office/drawing/2014/main" id="{F519C8B4-3DC1-B6B3-41AF-6498239705E0}"/>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198843" y="2650604"/>
            <a:ext cx="813373" cy="503421"/>
          </a:xfrm>
          <a:prstGeom prst="rect">
            <a:avLst/>
          </a:prstGeom>
          <a:ln>
            <a:noFill/>
          </a:ln>
          <a:effectLst>
            <a:outerShdw blurRad="292100" dist="139700" dir="2700000" algn="tl" rotWithShape="0">
              <a:srgbClr val="333333">
                <a:alpha val="65000"/>
              </a:srgbClr>
            </a:outerShdw>
          </a:effectLst>
        </p:spPr>
      </p:pic>
      <p:pic>
        <p:nvPicPr>
          <p:cNvPr id="12" name="Picture 11" descr="A white rectangular object with knobs and buttons&#10;&#10;AI-generated content may be incorrect.">
            <a:extLst>
              <a:ext uri="{FF2B5EF4-FFF2-40B4-BE49-F238E27FC236}">
                <a16:creationId xmlns:a16="http://schemas.microsoft.com/office/drawing/2014/main" id="{FF35947F-027A-0514-5869-3CB923107B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1060" y="2328533"/>
            <a:ext cx="1033542" cy="581368"/>
          </a:xfrm>
          <a:prstGeom prst="rect">
            <a:avLst/>
          </a:prstGeom>
        </p:spPr>
      </p:pic>
      <p:pic>
        <p:nvPicPr>
          <p:cNvPr id="13" name="Picture 12" descr="A white box with a round window&#10;&#10;AI-generated content may be incorrect.">
            <a:extLst>
              <a:ext uri="{FF2B5EF4-FFF2-40B4-BE49-F238E27FC236}">
                <a16:creationId xmlns:a16="http://schemas.microsoft.com/office/drawing/2014/main" id="{536657E7-951B-B704-EA9F-8EFC9D9319F0}"/>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267474" y="5448654"/>
            <a:ext cx="772063" cy="489336"/>
          </a:xfrm>
          <a:prstGeom prst="rect">
            <a:avLst/>
          </a:prstGeom>
        </p:spPr>
      </p:pic>
      <p:pic>
        <p:nvPicPr>
          <p:cNvPr id="14" name="Picture 13" descr="A white rectangular object with black text&#10;&#10;AI-generated content may be incorrect.">
            <a:extLst>
              <a:ext uri="{FF2B5EF4-FFF2-40B4-BE49-F238E27FC236}">
                <a16:creationId xmlns:a16="http://schemas.microsoft.com/office/drawing/2014/main" id="{DE04C4DB-F9E3-2838-D0F4-1C1468956569}"/>
              </a:ext>
            </a:extLst>
          </p:cNvPr>
          <p:cNvPicPr>
            <a:picLocks noChangeAspect="1"/>
          </p:cNvPicPr>
          <p:nvPr/>
        </p:nvPicPr>
        <p:blipFill>
          <a:blip r:embed="rId19" cstate="screen">
            <a:extLst>
              <a:ext uri="{28A0092B-C50C-407E-A947-70E740481C1C}">
                <a14:useLocalDpi xmlns:a14="http://schemas.microsoft.com/office/drawing/2010/main"/>
              </a:ext>
            </a:extLst>
          </a:blip>
          <a:srcRect/>
          <a:stretch/>
        </p:blipFill>
        <p:spPr>
          <a:xfrm>
            <a:off x="2267474" y="5962539"/>
            <a:ext cx="772063" cy="534569"/>
          </a:xfrm>
          <a:prstGeom prst="rect">
            <a:avLst/>
          </a:prstGeom>
        </p:spPr>
      </p:pic>
      <p:pic>
        <p:nvPicPr>
          <p:cNvPr id="15" name="Picture 14">
            <a:extLst>
              <a:ext uri="{FF2B5EF4-FFF2-40B4-BE49-F238E27FC236}">
                <a16:creationId xmlns:a16="http://schemas.microsoft.com/office/drawing/2014/main" id="{F86E6A08-AF20-5E0F-419D-FAB5221B892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76016" y="5625719"/>
            <a:ext cx="495827" cy="543349"/>
          </a:xfrm>
          <a:prstGeom prst="rect">
            <a:avLst/>
          </a:prstGeom>
        </p:spPr>
      </p:pic>
      <p:pic>
        <p:nvPicPr>
          <p:cNvPr id="17" name="Picture 16" descr="A tube with foil covering&#10;&#10;AI-generated content may be incorrect.">
            <a:extLst>
              <a:ext uri="{FF2B5EF4-FFF2-40B4-BE49-F238E27FC236}">
                <a16:creationId xmlns:a16="http://schemas.microsoft.com/office/drawing/2014/main" id="{906675B9-4975-81DD-6A9A-4E7DE15EF6C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051607" y="5338104"/>
            <a:ext cx="711318" cy="579815"/>
          </a:xfrm>
          <a:prstGeom prst="rect">
            <a:avLst/>
          </a:prstGeom>
        </p:spPr>
      </p:pic>
      <p:pic>
        <p:nvPicPr>
          <p:cNvPr id="18" name="Picture 17" descr="A white object with four holes&#10;&#10;AI-generated content may be incorrect.">
            <a:extLst>
              <a:ext uri="{FF2B5EF4-FFF2-40B4-BE49-F238E27FC236}">
                <a16:creationId xmlns:a16="http://schemas.microsoft.com/office/drawing/2014/main" id="{7D5CD8FF-7FFA-610B-90AA-293E005FBB3B}"/>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6586455" y="5634814"/>
            <a:ext cx="598311" cy="672664"/>
          </a:xfrm>
          <a:prstGeom prst="rect">
            <a:avLst/>
          </a:prstGeom>
        </p:spPr>
      </p:pic>
      <p:pic>
        <p:nvPicPr>
          <p:cNvPr id="19" name="Picture 18" descr="A roll of white plastic pipes&#10;&#10;Description automatically generated">
            <a:extLst>
              <a:ext uri="{FF2B5EF4-FFF2-40B4-BE49-F238E27FC236}">
                <a16:creationId xmlns:a16="http://schemas.microsoft.com/office/drawing/2014/main" id="{57167C83-7B1C-7CBC-D648-DBB6FD1F737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773117" y="5634814"/>
            <a:ext cx="813372" cy="565824"/>
          </a:xfrm>
          <a:prstGeom prst="rect">
            <a:avLst/>
          </a:prstGeom>
        </p:spPr>
      </p:pic>
      <p:pic>
        <p:nvPicPr>
          <p:cNvPr id="20" name="Picture 19" descr="A white vent with a round white circle&#10;&#10;AI-generated content may be incorrect.">
            <a:extLst>
              <a:ext uri="{FF2B5EF4-FFF2-40B4-BE49-F238E27FC236}">
                <a16:creationId xmlns:a16="http://schemas.microsoft.com/office/drawing/2014/main" id="{B448DBD6-F80D-2840-928E-F60C5E31810E}"/>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317927" y="5626723"/>
            <a:ext cx="486167" cy="537829"/>
          </a:xfrm>
          <a:prstGeom prst="rect">
            <a:avLst/>
          </a:prstGeom>
        </p:spPr>
      </p:pic>
    </p:spTree>
    <p:custDataLst>
      <p:tags r:id="rId1"/>
    </p:custDataLst>
    <p:extLst>
      <p:ext uri="{BB962C8B-B14F-4D97-AF65-F5344CB8AC3E}">
        <p14:creationId xmlns:p14="http://schemas.microsoft.com/office/powerpoint/2010/main" val="2461171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4236C6E-A295-0D51-C8D0-704414DB1C04}"/>
            </a:ext>
          </a:extLst>
        </p:cNvPr>
        <p:cNvGrpSpPr/>
        <p:nvPr/>
      </p:nvGrpSpPr>
      <p:grpSpPr>
        <a:xfrm>
          <a:off x="0" y="0"/>
          <a:ext cx="0" cy="0"/>
          <a:chOff x="0" y="0"/>
          <a:chExt cx="0" cy="0"/>
        </a:xfrm>
      </p:grpSpPr>
      <p:sp>
        <p:nvSpPr>
          <p:cNvPr id="42" name="Título 3">
            <a:extLst>
              <a:ext uri="{FF2B5EF4-FFF2-40B4-BE49-F238E27FC236}">
                <a16:creationId xmlns:a16="http://schemas.microsoft.com/office/drawing/2014/main" id="{0C516F7D-5D7A-3E0C-D25E-A5BB369332B9}"/>
              </a:ext>
            </a:extLst>
          </p:cNvPr>
          <p:cNvSpPr txBox="1">
            <a:spLocks noChangeArrowheads="1"/>
          </p:cNvSpPr>
          <p:nvPr/>
        </p:nvSpPr>
        <p:spPr>
          <a:xfrm>
            <a:off x="545275" y="881965"/>
            <a:ext cx="5174038" cy="489635"/>
          </a:xfrm>
          <a:prstGeom prst="rect">
            <a:avLst/>
          </a:prstGeom>
        </p:spPr>
        <p:txBody>
          <a:bodyPr vert="horz" lIns="0" tIns="0" rIns="0" bIns="0" rtlCol="0" anchor="t" anchorCtr="0">
            <a:noAutofit/>
          </a:bodyPr>
          <a:lstStyle>
            <a:lvl1pPr algn="l" rtl="0" eaLnBrk="1" fontAlgn="base" hangingPunct="1">
              <a:lnSpc>
                <a:spcPct val="85000"/>
              </a:lnSpc>
              <a:spcBef>
                <a:spcPct val="0"/>
              </a:spcBef>
              <a:spcAft>
                <a:spcPct val="0"/>
              </a:spcAft>
              <a:defRPr sz="3200" b="1" i="0" kern="1200">
                <a:solidFill>
                  <a:srgbClr val="353750"/>
                </a:solidFill>
                <a:latin typeface="+mj-lt"/>
                <a:ea typeface="+mj-ea"/>
                <a:cs typeface="Martel" pitchFamily="2" charset="77"/>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GB" altLang="es-MX" sz="3200" b="1" i="0" u="none" strike="noStrike" kern="1200" cap="none" spc="0" normalizeH="0" baseline="0" noProof="0" dirty="0" err="1">
                <a:ln>
                  <a:noFill/>
                </a:ln>
                <a:solidFill>
                  <a:srgbClr val="343750"/>
                </a:solidFill>
                <a:effectLst/>
                <a:uLnTx/>
                <a:uFillTx/>
                <a:latin typeface="Lora"/>
                <a:ea typeface="+mj-ea"/>
              </a:rPr>
              <a:t>Terminali</a:t>
            </a:r>
            <a:r>
              <a:rPr kumimoji="0" lang="en-GB" altLang="es-MX" sz="3200" b="1" i="0" u="none" strike="noStrike" kern="1200" cap="none" spc="0" normalizeH="0" baseline="0" noProof="0" dirty="0">
                <a:ln>
                  <a:noFill/>
                </a:ln>
                <a:solidFill>
                  <a:srgbClr val="343750"/>
                </a:solidFill>
                <a:effectLst/>
                <a:uLnTx/>
                <a:uFillTx/>
                <a:latin typeface="Lora"/>
                <a:ea typeface="+mj-ea"/>
              </a:rPr>
              <a:t> </a:t>
            </a:r>
            <a:r>
              <a:rPr kumimoji="0" lang="en-GB" altLang="es-MX" sz="3200" b="1" i="0" u="none" strike="noStrike" kern="1200" cap="none" spc="0" normalizeH="0" baseline="0" noProof="0" dirty="0" err="1">
                <a:ln>
                  <a:noFill/>
                </a:ln>
                <a:solidFill>
                  <a:srgbClr val="343750"/>
                </a:solidFill>
                <a:effectLst/>
                <a:uLnTx/>
                <a:uFillTx/>
                <a:latin typeface="Lora"/>
                <a:ea typeface="+mj-ea"/>
              </a:rPr>
              <a:t>interni</a:t>
            </a:r>
            <a:endParaRPr kumimoji="0" lang="en-US" altLang="es-MX" sz="3200" b="1" i="0" u="none" strike="noStrike" kern="1200" cap="none" spc="0" normalizeH="0" baseline="0" noProof="0" dirty="0">
              <a:ln>
                <a:noFill/>
              </a:ln>
              <a:solidFill>
                <a:srgbClr val="343750"/>
              </a:solidFill>
              <a:effectLst/>
              <a:uLnTx/>
              <a:uFillTx/>
              <a:latin typeface="Lora"/>
              <a:ea typeface="+mj-ea"/>
            </a:endParaRPr>
          </a:p>
        </p:txBody>
      </p:sp>
      <p:sp>
        <p:nvSpPr>
          <p:cNvPr id="12" name="Segnaposto testo 4">
            <a:extLst>
              <a:ext uri="{FF2B5EF4-FFF2-40B4-BE49-F238E27FC236}">
                <a16:creationId xmlns:a16="http://schemas.microsoft.com/office/drawing/2014/main" id="{9103A268-83CE-2A41-8353-504205396614}"/>
              </a:ext>
            </a:extLst>
          </p:cNvPr>
          <p:cNvSpPr>
            <a:spLocks noGrp="1"/>
          </p:cNvSpPr>
          <p:nvPr>
            <p:ph type="body" sz="quarter" idx="13"/>
          </p:nvPr>
        </p:nvSpPr>
        <p:spPr>
          <a:xfrm>
            <a:off x="545275" y="463684"/>
            <a:ext cx="4930238" cy="342967"/>
          </a:xfrm>
        </p:spPr>
        <p:txBody>
          <a:bodyPr/>
          <a:lstStyle/>
          <a:p>
            <a:r>
              <a:rPr lang="it-IT" dirty="0"/>
              <a:t>Distribuzione ed accessori</a:t>
            </a:r>
          </a:p>
        </p:txBody>
      </p:sp>
      <p:sp>
        <p:nvSpPr>
          <p:cNvPr id="49" name="TextBox 48">
            <a:extLst>
              <a:ext uri="{FF2B5EF4-FFF2-40B4-BE49-F238E27FC236}">
                <a16:creationId xmlns:a16="http://schemas.microsoft.com/office/drawing/2014/main" id="{E89EB029-C7B8-121C-793C-36F1EA9F99AB}"/>
              </a:ext>
            </a:extLst>
          </p:cNvPr>
          <p:cNvSpPr txBox="1"/>
          <p:nvPr/>
        </p:nvSpPr>
        <p:spPr>
          <a:xfrm>
            <a:off x="246743" y="5013542"/>
            <a:ext cx="3301709"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1200" cap="none" spc="0" normalizeH="0" baseline="0" noProof="0" dirty="0">
                <a:ln>
                  <a:noFill/>
                </a:ln>
                <a:solidFill>
                  <a:srgbClr val="C00000"/>
                </a:solidFill>
                <a:effectLst/>
                <a:uLnTx/>
                <a:uFillTx/>
                <a:latin typeface="Nunito"/>
                <a:ea typeface="+mn-ea"/>
                <a:cs typeface="+mn-cs"/>
              </a:rPr>
              <a:t>BRONZE</a:t>
            </a:r>
          </a:p>
        </p:txBody>
      </p:sp>
      <p:pic>
        <p:nvPicPr>
          <p:cNvPr id="4" name="Picture 3" descr="A white round object with a black background&#10;&#10;AI-generated content may be incorrect.">
            <a:extLst>
              <a:ext uri="{FF2B5EF4-FFF2-40B4-BE49-F238E27FC236}">
                <a16:creationId xmlns:a16="http://schemas.microsoft.com/office/drawing/2014/main" id="{53353005-962E-0D0C-A1C4-AEF59E8202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46583" y="3450232"/>
            <a:ext cx="1041795" cy="1152500"/>
          </a:xfrm>
          <a:prstGeom prst="rect">
            <a:avLst/>
          </a:prstGeom>
        </p:spPr>
      </p:pic>
      <p:pic>
        <p:nvPicPr>
          <p:cNvPr id="17" name="Picture 16" descr="A white object with a lid&#10;&#10;AI-generated content may be incorrect.">
            <a:extLst>
              <a:ext uri="{FF2B5EF4-FFF2-40B4-BE49-F238E27FC236}">
                <a16:creationId xmlns:a16="http://schemas.microsoft.com/office/drawing/2014/main" id="{5AB359F6-C612-C324-9305-0786AE10722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5257" y="1744980"/>
            <a:ext cx="1233261" cy="1053980"/>
          </a:xfrm>
          <a:prstGeom prst="rect">
            <a:avLst/>
          </a:prstGeom>
        </p:spPr>
      </p:pic>
      <p:pic>
        <p:nvPicPr>
          <p:cNvPr id="20" name="Picture 19" descr="A white plastic pipe with two holes&#10;&#10;AI-generated content may be incorrect.">
            <a:extLst>
              <a:ext uri="{FF2B5EF4-FFF2-40B4-BE49-F238E27FC236}">
                <a16:creationId xmlns:a16="http://schemas.microsoft.com/office/drawing/2014/main" id="{EF41B697-8F0C-B4B1-CF45-EB092738359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9964" y="2885856"/>
            <a:ext cx="1367738" cy="1889142"/>
          </a:xfrm>
          <a:prstGeom prst="rect">
            <a:avLst/>
          </a:prstGeom>
        </p:spPr>
      </p:pic>
      <p:pic>
        <p:nvPicPr>
          <p:cNvPr id="33" name="Picture 32" descr="A white circular object with a vent&#10;&#10;AI-generated content may be incorrect.">
            <a:extLst>
              <a:ext uri="{FF2B5EF4-FFF2-40B4-BE49-F238E27FC236}">
                <a16:creationId xmlns:a16="http://schemas.microsoft.com/office/drawing/2014/main" id="{A58329A5-0E25-9A9A-57DB-D7AD67C8282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55893" y="1716398"/>
            <a:ext cx="1308618" cy="1323025"/>
          </a:xfrm>
          <a:prstGeom prst="rect">
            <a:avLst/>
          </a:prstGeom>
        </p:spPr>
      </p:pic>
      <p:pic>
        <p:nvPicPr>
          <p:cNvPr id="36" name="Picture 35" descr="A white circular object with a black background&#10;&#10;AI-generated content may be incorrect.">
            <a:extLst>
              <a:ext uri="{FF2B5EF4-FFF2-40B4-BE49-F238E27FC236}">
                <a16:creationId xmlns:a16="http://schemas.microsoft.com/office/drawing/2014/main" id="{2D8FAB3D-FBCF-0B17-F1EB-DF81A9FE80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005717" y="2963474"/>
            <a:ext cx="1215349" cy="1234648"/>
          </a:xfrm>
          <a:prstGeom prst="rect">
            <a:avLst/>
          </a:prstGeom>
        </p:spPr>
      </p:pic>
      <p:cxnSp>
        <p:nvCxnSpPr>
          <p:cNvPr id="2" name="Straight Connector 1">
            <a:extLst>
              <a:ext uri="{FF2B5EF4-FFF2-40B4-BE49-F238E27FC236}">
                <a16:creationId xmlns:a16="http://schemas.microsoft.com/office/drawing/2014/main" id="{2F7D4EB4-4267-F4B7-6012-87D6A2D081CB}"/>
              </a:ext>
            </a:extLst>
          </p:cNvPr>
          <p:cNvCxnSpPr/>
          <p:nvPr/>
        </p:nvCxnSpPr>
        <p:spPr>
          <a:xfrm>
            <a:off x="4271188" y="1569527"/>
            <a:ext cx="0" cy="4071668"/>
          </a:xfrm>
          <a:prstGeom prst="line">
            <a:avLst/>
          </a:prstGeom>
        </p:spPr>
        <p:style>
          <a:lnRef idx="3">
            <a:schemeClr val="accent5"/>
          </a:lnRef>
          <a:fillRef idx="0">
            <a:schemeClr val="accent5"/>
          </a:fillRef>
          <a:effectRef idx="2">
            <a:schemeClr val="accent5"/>
          </a:effectRef>
          <a:fontRef idx="minor">
            <a:schemeClr val="tx1"/>
          </a:fontRef>
        </p:style>
      </p:cxnSp>
      <p:sp>
        <p:nvSpPr>
          <p:cNvPr id="3" name="TextBox 2">
            <a:extLst>
              <a:ext uri="{FF2B5EF4-FFF2-40B4-BE49-F238E27FC236}">
                <a16:creationId xmlns:a16="http://schemas.microsoft.com/office/drawing/2014/main" id="{7B700226-CF88-BA26-BE6F-3C6D472A73CD}"/>
              </a:ext>
            </a:extLst>
          </p:cNvPr>
          <p:cNvSpPr txBox="1"/>
          <p:nvPr/>
        </p:nvSpPr>
        <p:spPr>
          <a:xfrm>
            <a:off x="4405951" y="5052901"/>
            <a:ext cx="3301709"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1200" cap="none" spc="0" normalizeH="0" baseline="0" noProof="0" dirty="0">
                <a:ln>
                  <a:noFill/>
                </a:ln>
                <a:solidFill>
                  <a:srgbClr val="C00000"/>
                </a:solidFill>
                <a:effectLst/>
                <a:uLnTx/>
                <a:uFillTx/>
                <a:latin typeface="Nunito"/>
                <a:ea typeface="+mn-ea"/>
                <a:cs typeface="+mn-cs"/>
              </a:rPr>
              <a:t>SILVER</a:t>
            </a:r>
          </a:p>
        </p:txBody>
      </p:sp>
      <p:pic>
        <p:nvPicPr>
          <p:cNvPr id="5" name="Picture 4" descr="A white plastic vent with holes&#10;&#10;AI-generated content may be incorrect.">
            <a:extLst>
              <a:ext uri="{FF2B5EF4-FFF2-40B4-BE49-F238E27FC236}">
                <a16:creationId xmlns:a16="http://schemas.microsoft.com/office/drawing/2014/main" id="{F0FC5207-78E3-65D9-3BCE-77A23138972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23162" y="3868517"/>
            <a:ext cx="1613220" cy="1184384"/>
          </a:xfrm>
          <a:prstGeom prst="rect">
            <a:avLst/>
          </a:prstGeom>
        </p:spPr>
      </p:pic>
      <p:pic>
        <p:nvPicPr>
          <p:cNvPr id="7" name="Picture 6" descr="A metal box with holes&#10;&#10;AI-generated content may be incorrect.">
            <a:extLst>
              <a:ext uri="{FF2B5EF4-FFF2-40B4-BE49-F238E27FC236}">
                <a16:creationId xmlns:a16="http://schemas.microsoft.com/office/drawing/2014/main" id="{425BC525-1DA2-7588-3D7E-9070ED2E970B}"/>
              </a:ext>
            </a:extLst>
          </p:cNvPr>
          <p:cNvPicPr>
            <a:picLocks noChangeAspect="1"/>
          </p:cNvPicPr>
          <p:nvPr/>
        </p:nvPicPr>
        <p:blipFill>
          <a:blip r:embed="rId9"/>
          <a:stretch>
            <a:fillRect/>
          </a:stretch>
        </p:blipFill>
        <p:spPr>
          <a:xfrm>
            <a:off x="4407045" y="1685894"/>
            <a:ext cx="1881160" cy="1881160"/>
          </a:xfrm>
          <a:prstGeom prst="rect">
            <a:avLst/>
          </a:prstGeom>
        </p:spPr>
      </p:pic>
      <p:pic>
        <p:nvPicPr>
          <p:cNvPr id="8" name="Picture 7" descr="A black metal box with three round holes&#10;&#10;AI-generated content may be incorrect.">
            <a:extLst>
              <a:ext uri="{FF2B5EF4-FFF2-40B4-BE49-F238E27FC236}">
                <a16:creationId xmlns:a16="http://schemas.microsoft.com/office/drawing/2014/main" id="{71035F68-020C-2361-8E7F-D7A377CC9B1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325751" y="3666421"/>
            <a:ext cx="1731055" cy="1243103"/>
          </a:xfrm>
          <a:prstGeom prst="rect">
            <a:avLst/>
          </a:prstGeom>
        </p:spPr>
      </p:pic>
      <p:pic>
        <p:nvPicPr>
          <p:cNvPr id="9" name="Picture 8" descr="A white rectangular object with holes&#10;&#10;AI-generated content may be incorrect.">
            <a:extLst>
              <a:ext uri="{FF2B5EF4-FFF2-40B4-BE49-F238E27FC236}">
                <a16:creationId xmlns:a16="http://schemas.microsoft.com/office/drawing/2014/main" id="{E44697E6-38E7-5746-2093-6CC7F8812D9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277504" y="1068514"/>
            <a:ext cx="1757262" cy="1269487"/>
          </a:xfrm>
          <a:prstGeom prst="rect">
            <a:avLst/>
          </a:prstGeom>
        </p:spPr>
      </p:pic>
      <p:pic>
        <p:nvPicPr>
          <p:cNvPr id="10" name="Picture 9" descr="A white rectangular object with a black background&#10;&#10;AI-generated content may be incorrect.">
            <a:extLst>
              <a:ext uri="{FF2B5EF4-FFF2-40B4-BE49-F238E27FC236}">
                <a16:creationId xmlns:a16="http://schemas.microsoft.com/office/drawing/2014/main" id="{883D205D-D8D9-74C6-4798-3702119B140C}"/>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340554" y="2131364"/>
            <a:ext cx="1538518" cy="1078416"/>
          </a:xfrm>
          <a:prstGeom prst="rect">
            <a:avLst/>
          </a:prstGeom>
        </p:spPr>
      </p:pic>
      <p:pic>
        <p:nvPicPr>
          <p:cNvPr id="11" name="Picture 10" descr="A white vent with a black background&#10;&#10;AI-generated content may be incorrect.">
            <a:extLst>
              <a:ext uri="{FF2B5EF4-FFF2-40B4-BE49-F238E27FC236}">
                <a16:creationId xmlns:a16="http://schemas.microsoft.com/office/drawing/2014/main" id="{BD70D1B8-9152-ED7D-FA6C-C72DF1BCE8C3}"/>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6235089" y="3078073"/>
            <a:ext cx="1709840" cy="1235229"/>
          </a:xfrm>
          <a:prstGeom prst="rect">
            <a:avLst/>
          </a:prstGeom>
        </p:spPr>
      </p:pic>
      <p:cxnSp>
        <p:nvCxnSpPr>
          <p:cNvPr id="15" name="Straight Connector 14">
            <a:extLst>
              <a:ext uri="{FF2B5EF4-FFF2-40B4-BE49-F238E27FC236}">
                <a16:creationId xmlns:a16="http://schemas.microsoft.com/office/drawing/2014/main" id="{C824C0D7-F9F7-05EB-1F9B-5DE122BD3851}"/>
              </a:ext>
            </a:extLst>
          </p:cNvPr>
          <p:cNvCxnSpPr/>
          <p:nvPr/>
        </p:nvCxnSpPr>
        <p:spPr>
          <a:xfrm>
            <a:off x="8058882" y="1452951"/>
            <a:ext cx="0" cy="4071668"/>
          </a:xfrm>
          <a:prstGeom prst="line">
            <a:avLst/>
          </a:prstGeom>
        </p:spPr>
        <p:style>
          <a:lnRef idx="3">
            <a:schemeClr val="accent5"/>
          </a:lnRef>
          <a:fillRef idx="0">
            <a:schemeClr val="accent5"/>
          </a:fillRef>
          <a:effectRef idx="2">
            <a:schemeClr val="accent5"/>
          </a:effectRef>
          <a:fontRef idx="minor">
            <a:schemeClr val="tx1"/>
          </a:fontRef>
        </p:style>
      </p:cxnSp>
      <p:pic>
        <p:nvPicPr>
          <p:cNvPr id="18" name="Picture 17" descr="A white rectangular object with black background&#10;&#10;AI-generated content may be incorrect.">
            <a:extLst>
              <a:ext uri="{FF2B5EF4-FFF2-40B4-BE49-F238E27FC236}">
                <a16:creationId xmlns:a16="http://schemas.microsoft.com/office/drawing/2014/main" id="{8BDCA366-820D-633A-2A79-A873DFEF4B17}"/>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9711283" y="1543059"/>
            <a:ext cx="2372265" cy="941326"/>
          </a:xfrm>
          <a:prstGeom prst="rect">
            <a:avLst/>
          </a:prstGeom>
        </p:spPr>
      </p:pic>
      <p:pic>
        <p:nvPicPr>
          <p:cNvPr id="19" name="Picture 18" descr="A white object with a black background&#10;&#10;AI-generated content may be incorrect.">
            <a:extLst>
              <a:ext uri="{FF2B5EF4-FFF2-40B4-BE49-F238E27FC236}">
                <a16:creationId xmlns:a16="http://schemas.microsoft.com/office/drawing/2014/main" id="{97CCD8D5-1F57-72EE-63E1-326FA905CFA8}"/>
              </a:ext>
            </a:extLst>
          </p:cNvPr>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a:xfrm>
            <a:off x="9687166" y="2293641"/>
            <a:ext cx="2372265" cy="1058039"/>
          </a:xfrm>
          <a:prstGeom prst="rect">
            <a:avLst/>
          </a:prstGeom>
        </p:spPr>
      </p:pic>
      <p:pic>
        <p:nvPicPr>
          <p:cNvPr id="34" name="Picture 33" descr="A white rectangular object with metal clips&#10;&#10;AI-generated content may be incorrect.">
            <a:extLst>
              <a:ext uri="{FF2B5EF4-FFF2-40B4-BE49-F238E27FC236}">
                <a16:creationId xmlns:a16="http://schemas.microsoft.com/office/drawing/2014/main" id="{F2BBA935-FA2D-8B8B-CA46-104156E1B0A7}"/>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0415185" y="3402827"/>
            <a:ext cx="1100616" cy="1136199"/>
          </a:xfrm>
          <a:prstGeom prst="rect">
            <a:avLst/>
          </a:prstGeom>
        </p:spPr>
      </p:pic>
      <p:pic>
        <p:nvPicPr>
          <p:cNvPr id="35" name="Picture 34" descr="A white rectangular object with a black background&#10;&#10;AI-generated content may be incorrect.">
            <a:extLst>
              <a:ext uri="{FF2B5EF4-FFF2-40B4-BE49-F238E27FC236}">
                <a16:creationId xmlns:a16="http://schemas.microsoft.com/office/drawing/2014/main" id="{F5BECCB7-6511-D383-209A-2F0919EBFB19}"/>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8580980" y="3717326"/>
            <a:ext cx="1363864" cy="818411"/>
          </a:xfrm>
          <a:prstGeom prst="rect">
            <a:avLst/>
          </a:prstGeom>
        </p:spPr>
      </p:pic>
      <p:pic>
        <p:nvPicPr>
          <p:cNvPr id="46" name="Picture 45" descr="A white object with two cups on it&#10;&#10;AI-generated content may be incorrect.">
            <a:extLst>
              <a:ext uri="{FF2B5EF4-FFF2-40B4-BE49-F238E27FC236}">
                <a16:creationId xmlns:a16="http://schemas.microsoft.com/office/drawing/2014/main" id="{CF6BCD3B-5689-4799-8A19-8D5A960EF830}"/>
              </a:ext>
            </a:extLst>
          </p:cNvPr>
          <p:cNvPicPr>
            <a:picLocks noChangeAspect="1"/>
          </p:cNvPicPr>
          <p:nvPr/>
        </p:nvPicPr>
        <p:blipFill>
          <a:blip r:embed="rId18" cstate="screen">
            <a:extLst>
              <a:ext uri="{28A0092B-C50C-407E-A947-70E740481C1C}">
                <a14:useLocalDpi xmlns:a14="http://schemas.microsoft.com/office/drawing/2010/main"/>
              </a:ext>
            </a:extLst>
          </a:blip>
          <a:srcRect/>
          <a:stretch>
            <a:fillRect/>
          </a:stretch>
        </p:blipFill>
        <p:spPr>
          <a:xfrm>
            <a:off x="8095358" y="1885363"/>
            <a:ext cx="1624928" cy="969978"/>
          </a:xfrm>
          <a:prstGeom prst="rect">
            <a:avLst/>
          </a:prstGeom>
        </p:spPr>
      </p:pic>
      <p:pic>
        <p:nvPicPr>
          <p:cNvPr id="47" name="Picture 46" descr="A white cylinder shaped object with holes in it&#10;&#10;AI-generated content may be incorrect.">
            <a:extLst>
              <a:ext uri="{FF2B5EF4-FFF2-40B4-BE49-F238E27FC236}">
                <a16:creationId xmlns:a16="http://schemas.microsoft.com/office/drawing/2014/main" id="{2E0E1D2C-BAD1-0821-0E87-D235AD2E545F}"/>
              </a:ext>
            </a:extLst>
          </p:cNvPr>
          <p:cNvPicPr>
            <a:picLocks noChangeAspect="1"/>
          </p:cNvPicPr>
          <p:nvPr/>
        </p:nvPicPr>
        <p:blipFill>
          <a:blip r:embed="rId19" cstate="screen">
            <a:extLst>
              <a:ext uri="{28A0092B-C50C-407E-A947-70E740481C1C}">
                <a14:useLocalDpi xmlns:a14="http://schemas.microsoft.com/office/drawing/2010/main"/>
              </a:ext>
            </a:extLst>
          </a:blip>
          <a:srcRect/>
          <a:stretch>
            <a:fillRect/>
          </a:stretch>
        </p:blipFill>
        <p:spPr>
          <a:xfrm>
            <a:off x="8194349" y="2753399"/>
            <a:ext cx="1492817" cy="935176"/>
          </a:xfrm>
          <a:prstGeom prst="rect">
            <a:avLst/>
          </a:prstGeom>
        </p:spPr>
      </p:pic>
      <p:sp>
        <p:nvSpPr>
          <p:cNvPr id="48" name="TextBox 47">
            <a:extLst>
              <a:ext uri="{FF2B5EF4-FFF2-40B4-BE49-F238E27FC236}">
                <a16:creationId xmlns:a16="http://schemas.microsoft.com/office/drawing/2014/main" id="{5D05AE8C-9BAE-766A-E0F3-ED6679A53B19}"/>
              </a:ext>
            </a:extLst>
          </p:cNvPr>
          <p:cNvSpPr txBox="1"/>
          <p:nvPr/>
        </p:nvSpPr>
        <p:spPr>
          <a:xfrm>
            <a:off x="8281383" y="5052901"/>
            <a:ext cx="3301709"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1200" cap="none" spc="0" normalizeH="0" baseline="0" noProof="0" dirty="0">
                <a:ln>
                  <a:noFill/>
                </a:ln>
                <a:solidFill>
                  <a:srgbClr val="C00000"/>
                </a:solidFill>
                <a:effectLst/>
                <a:uLnTx/>
                <a:uFillTx/>
                <a:latin typeface="Nunito"/>
                <a:ea typeface="+mn-ea"/>
                <a:cs typeface="+mn-cs"/>
              </a:rPr>
              <a:t>GOLD</a:t>
            </a:r>
          </a:p>
        </p:txBody>
      </p:sp>
    </p:spTree>
    <p:custDataLst>
      <p:tags r:id="rId1"/>
    </p:custDataLst>
    <p:extLst>
      <p:ext uri="{BB962C8B-B14F-4D97-AF65-F5344CB8AC3E}">
        <p14:creationId xmlns:p14="http://schemas.microsoft.com/office/powerpoint/2010/main" val="23269760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C6504E6-1E13-2825-6D6F-2643F19A3F04}"/>
            </a:ext>
          </a:extLst>
        </p:cNvPr>
        <p:cNvGrpSpPr/>
        <p:nvPr/>
      </p:nvGrpSpPr>
      <p:grpSpPr>
        <a:xfrm>
          <a:off x="0" y="0"/>
          <a:ext cx="0" cy="0"/>
          <a:chOff x="0" y="0"/>
          <a:chExt cx="0" cy="0"/>
        </a:xfrm>
      </p:grpSpPr>
      <p:sp>
        <p:nvSpPr>
          <p:cNvPr id="42" name="Título 3">
            <a:extLst>
              <a:ext uri="{FF2B5EF4-FFF2-40B4-BE49-F238E27FC236}">
                <a16:creationId xmlns:a16="http://schemas.microsoft.com/office/drawing/2014/main" id="{44373E02-8AB5-2E53-9280-95FFBF6134BB}"/>
              </a:ext>
            </a:extLst>
          </p:cNvPr>
          <p:cNvSpPr txBox="1">
            <a:spLocks noChangeArrowheads="1"/>
          </p:cNvSpPr>
          <p:nvPr/>
        </p:nvSpPr>
        <p:spPr>
          <a:xfrm>
            <a:off x="545275" y="881965"/>
            <a:ext cx="8396594" cy="489635"/>
          </a:xfrm>
          <a:prstGeom prst="rect">
            <a:avLst/>
          </a:prstGeom>
        </p:spPr>
        <p:txBody>
          <a:bodyPr vert="horz" lIns="0" tIns="0" rIns="0" bIns="0" rtlCol="0" anchor="t" anchorCtr="0">
            <a:noAutofit/>
          </a:bodyPr>
          <a:lstStyle>
            <a:lvl1pPr algn="l" rtl="0" eaLnBrk="1" fontAlgn="base" hangingPunct="1">
              <a:lnSpc>
                <a:spcPct val="85000"/>
              </a:lnSpc>
              <a:spcBef>
                <a:spcPct val="0"/>
              </a:spcBef>
              <a:spcAft>
                <a:spcPct val="0"/>
              </a:spcAft>
              <a:defRPr sz="3200" b="1" i="0" kern="1200">
                <a:solidFill>
                  <a:srgbClr val="353750"/>
                </a:solidFill>
                <a:latin typeface="+mj-lt"/>
                <a:ea typeface="+mj-ea"/>
                <a:cs typeface="Martel" pitchFamily="2" charset="77"/>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GB" altLang="es-MX" sz="3200" b="1" i="0" u="none" strike="noStrike" kern="1200" cap="none" spc="0" normalizeH="0" baseline="0" noProof="0" dirty="0" err="1">
                <a:ln>
                  <a:noFill/>
                </a:ln>
                <a:solidFill>
                  <a:srgbClr val="343750"/>
                </a:solidFill>
                <a:effectLst/>
                <a:uLnTx/>
                <a:uFillTx/>
                <a:latin typeface="Lora"/>
                <a:ea typeface="+mj-ea"/>
              </a:rPr>
              <a:t>Approfondimenti</a:t>
            </a:r>
            <a:r>
              <a:rPr kumimoji="0" lang="en-GB" altLang="es-MX" sz="3200" b="1" i="0" u="none" strike="noStrike" kern="1200" cap="none" spc="0" normalizeH="0" baseline="0" noProof="0" dirty="0">
                <a:ln>
                  <a:noFill/>
                </a:ln>
                <a:solidFill>
                  <a:srgbClr val="343750"/>
                </a:solidFill>
                <a:effectLst/>
                <a:uLnTx/>
                <a:uFillTx/>
                <a:latin typeface="Lora"/>
                <a:ea typeface="+mj-ea"/>
              </a:rPr>
              <a:t> &amp; </a:t>
            </a:r>
            <a:r>
              <a:rPr kumimoji="0" lang="en-GB" altLang="es-MX" sz="3200" b="1" i="0" u="none" strike="noStrike" kern="1200" cap="none" spc="0" normalizeH="0" baseline="0" noProof="0" dirty="0" err="1">
                <a:ln>
                  <a:noFill/>
                </a:ln>
                <a:solidFill>
                  <a:srgbClr val="343750"/>
                </a:solidFill>
                <a:effectLst/>
                <a:uLnTx/>
                <a:uFillTx/>
                <a:latin typeface="Lora"/>
                <a:ea typeface="+mj-ea"/>
              </a:rPr>
              <a:t>formazione</a:t>
            </a:r>
            <a:endParaRPr kumimoji="0" lang="en-US" altLang="es-MX" sz="3200" b="1" i="0" u="none" strike="noStrike" kern="1200" cap="none" spc="0" normalizeH="0" baseline="0" noProof="0" dirty="0">
              <a:ln>
                <a:noFill/>
              </a:ln>
              <a:solidFill>
                <a:srgbClr val="343750"/>
              </a:solidFill>
              <a:effectLst/>
              <a:uLnTx/>
              <a:uFillTx/>
              <a:latin typeface="Lora"/>
              <a:ea typeface="+mj-ea"/>
            </a:endParaRPr>
          </a:p>
        </p:txBody>
      </p:sp>
      <p:sp>
        <p:nvSpPr>
          <p:cNvPr id="12" name="Segnaposto testo 4">
            <a:extLst>
              <a:ext uri="{FF2B5EF4-FFF2-40B4-BE49-F238E27FC236}">
                <a16:creationId xmlns:a16="http://schemas.microsoft.com/office/drawing/2014/main" id="{DCF6E2D5-BBD7-78D0-08C8-62EA47DC38C0}"/>
              </a:ext>
            </a:extLst>
          </p:cNvPr>
          <p:cNvSpPr>
            <a:spLocks noGrp="1"/>
          </p:cNvSpPr>
          <p:nvPr>
            <p:ph type="body" sz="quarter" idx="13"/>
          </p:nvPr>
        </p:nvSpPr>
        <p:spPr>
          <a:xfrm>
            <a:off x="545275" y="463684"/>
            <a:ext cx="4930238" cy="342967"/>
          </a:xfrm>
        </p:spPr>
        <p:txBody>
          <a:bodyPr/>
          <a:lstStyle/>
          <a:p>
            <a:r>
              <a:rPr lang="it-IT" dirty="0"/>
              <a:t>Distribuzione ed accessori</a:t>
            </a:r>
          </a:p>
        </p:txBody>
      </p:sp>
      <p:sp>
        <p:nvSpPr>
          <p:cNvPr id="6" name="TextBox 48">
            <a:extLst>
              <a:ext uri="{FF2B5EF4-FFF2-40B4-BE49-F238E27FC236}">
                <a16:creationId xmlns:a16="http://schemas.microsoft.com/office/drawing/2014/main" id="{9F3BA12D-EC74-0821-C0CA-FBDF6626B7F8}"/>
              </a:ext>
            </a:extLst>
          </p:cNvPr>
          <p:cNvSpPr txBox="1"/>
          <p:nvPr/>
        </p:nvSpPr>
        <p:spPr>
          <a:xfrm>
            <a:off x="235697" y="2474200"/>
            <a:ext cx="3301709" cy="95410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1200" cap="none" spc="0" normalizeH="0" baseline="0" noProof="0" dirty="0">
                <a:ln>
                  <a:noFill/>
                </a:ln>
                <a:effectLst/>
                <a:uLnTx/>
                <a:uFillTx/>
                <a:latin typeface="Nunito"/>
                <a:ea typeface="+mn-ea"/>
                <a:cs typeface="+mn-cs"/>
              </a:rPr>
              <a:t>CORSI GRATUITI</a:t>
            </a:r>
            <a:br>
              <a:rPr kumimoji="0" lang="it-IT" sz="2800" b="1" i="0" u="none" strike="noStrike" kern="1200" cap="none" spc="0" normalizeH="0" baseline="0" noProof="0">
                <a:ln>
                  <a:noFill/>
                </a:ln>
                <a:effectLst/>
                <a:uLnTx/>
                <a:uFillTx/>
                <a:latin typeface="Nunito"/>
                <a:ea typeface="+mn-ea"/>
                <a:cs typeface="+mn-cs"/>
              </a:rPr>
            </a:br>
            <a:r>
              <a:rPr kumimoji="0" lang="it-IT" sz="2800" b="1" i="0" u="none" strike="noStrike" kern="1200" cap="none" spc="0" normalizeH="0" baseline="0" noProof="0">
                <a:ln>
                  <a:noFill/>
                </a:ln>
                <a:effectLst/>
                <a:uLnTx/>
                <a:uFillTx/>
                <a:latin typeface="Nunito"/>
                <a:ea typeface="+mn-ea"/>
                <a:cs typeface="+mn-cs"/>
              </a:rPr>
              <a:t>Wavin Academy</a:t>
            </a:r>
            <a:endParaRPr kumimoji="0" lang="it-IT" sz="2800" b="1" i="0" u="none" strike="noStrike" kern="1200" cap="none" spc="0" normalizeH="0" baseline="0" noProof="0" dirty="0">
              <a:ln>
                <a:noFill/>
              </a:ln>
              <a:effectLst/>
              <a:uLnTx/>
              <a:uFillTx/>
              <a:latin typeface="Nunito"/>
              <a:ea typeface="+mn-ea"/>
              <a:cs typeface="+mn-cs"/>
            </a:endParaRPr>
          </a:p>
        </p:txBody>
      </p:sp>
      <p:sp>
        <p:nvSpPr>
          <p:cNvPr id="13" name="TextBox 48">
            <a:extLst>
              <a:ext uri="{FF2B5EF4-FFF2-40B4-BE49-F238E27FC236}">
                <a16:creationId xmlns:a16="http://schemas.microsoft.com/office/drawing/2014/main" id="{A2C05CF7-5240-709F-AE5F-68C5B54107DD}"/>
              </a:ext>
            </a:extLst>
          </p:cNvPr>
          <p:cNvSpPr txBox="1"/>
          <p:nvPr/>
        </p:nvSpPr>
        <p:spPr>
          <a:xfrm>
            <a:off x="5714137" y="2639558"/>
            <a:ext cx="4430890" cy="2246769"/>
          </a:xfrm>
          <a:prstGeom prst="rect">
            <a:avLst/>
          </a:prstGeom>
          <a:noFill/>
        </p:spPr>
        <p:txBody>
          <a:bodyPr wrap="square">
            <a:spAutoFit/>
          </a:bodyPr>
          <a:lstStyle/>
          <a:p>
            <a:pPr marL="457200" marR="0" lvl="0" indent="-457200"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it-IT" sz="2800" b="1" i="0" u="none" strike="noStrike" kern="1200" cap="none" spc="0" normalizeH="0" baseline="0" noProof="0" dirty="0">
                <a:ln>
                  <a:noFill/>
                </a:ln>
                <a:effectLst/>
                <a:uLnTx/>
                <a:uFillTx/>
                <a:latin typeface="Nunito"/>
                <a:ea typeface="+mn-ea"/>
                <a:cs typeface="+mn-cs"/>
              </a:rPr>
              <a:t>Qualità dell’aria</a:t>
            </a:r>
          </a:p>
          <a:p>
            <a:pPr marL="457200" marR="0" lvl="0" indent="-457200"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it-IT" sz="2800" b="1" dirty="0">
                <a:latin typeface="Nunito"/>
              </a:rPr>
              <a:t>Normativa</a:t>
            </a:r>
          </a:p>
          <a:p>
            <a:pPr marL="457200" marR="0" lvl="0" indent="-457200"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it-IT" sz="2800" b="1" dirty="0">
                <a:latin typeface="Nunito"/>
              </a:rPr>
              <a:t>Soluzioni applicabili</a:t>
            </a:r>
          </a:p>
          <a:p>
            <a:pPr marL="457200" marR="0" lvl="0" indent="-457200"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it-IT" sz="2800" b="1" dirty="0">
                <a:latin typeface="Nunito"/>
              </a:rPr>
              <a:t>Novità del settore…</a:t>
            </a:r>
          </a:p>
          <a:p>
            <a:pPr marL="0" marR="0" lvl="0" indent="0" defTabSz="914400" rtl="0" eaLnBrk="0" fontAlgn="base" latinLnBrk="0" hangingPunct="0">
              <a:lnSpc>
                <a:spcPct val="100000"/>
              </a:lnSpc>
              <a:spcBef>
                <a:spcPct val="0"/>
              </a:spcBef>
              <a:spcAft>
                <a:spcPct val="0"/>
              </a:spcAft>
              <a:buClrTx/>
              <a:buSzTx/>
              <a:buFontTx/>
              <a:buNone/>
              <a:tabLst/>
              <a:defRPr/>
            </a:pPr>
            <a:endParaRPr kumimoji="0" lang="it-IT" sz="2800" b="1" i="0" u="none" strike="noStrike" kern="1200" cap="none" spc="0" normalizeH="0" baseline="0" noProof="0" dirty="0">
              <a:ln>
                <a:noFill/>
              </a:ln>
              <a:effectLst/>
              <a:uLnTx/>
              <a:uFillTx/>
              <a:latin typeface="Nunito"/>
              <a:ea typeface="+mn-ea"/>
              <a:cs typeface="+mn-cs"/>
            </a:endParaRPr>
          </a:p>
        </p:txBody>
      </p:sp>
      <p:cxnSp>
        <p:nvCxnSpPr>
          <p:cNvPr id="16" name="Connettore 2 15">
            <a:extLst>
              <a:ext uri="{FF2B5EF4-FFF2-40B4-BE49-F238E27FC236}">
                <a16:creationId xmlns:a16="http://schemas.microsoft.com/office/drawing/2014/main" id="{78B9AEA9-508F-FAD3-0CD2-6A2F5C7CDBA0}"/>
              </a:ext>
            </a:extLst>
          </p:cNvPr>
          <p:cNvCxnSpPr/>
          <p:nvPr/>
        </p:nvCxnSpPr>
        <p:spPr>
          <a:xfrm>
            <a:off x="1886552" y="1371600"/>
            <a:ext cx="0" cy="7363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Connettore 2 20">
            <a:extLst>
              <a:ext uri="{FF2B5EF4-FFF2-40B4-BE49-F238E27FC236}">
                <a16:creationId xmlns:a16="http://schemas.microsoft.com/office/drawing/2014/main" id="{283621CE-DC77-2812-A4B0-7DD6543FE78F}"/>
              </a:ext>
            </a:extLst>
          </p:cNvPr>
          <p:cNvCxnSpPr>
            <a:cxnSpLocks/>
          </p:cNvCxnSpPr>
          <p:nvPr/>
        </p:nvCxnSpPr>
        <p:spPr>
          <a:xfrm>
            <a:off x="3604601" y="2766921"/>
            <a:ext cx="165714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6A0BBC55-CB21-F3AC-3289-02F9DB767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206" y="3547499"/>
            <a:ext cx="3175534" cy="317553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80739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36FD8C4-AE9B-78C5-5E5B-13AC61B2F0C7}"/>
              </a:ext>
            </a:extLst>
          </p:cNvPr>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sp>
        <p:nvSpPr>
          <p:cNvPr id="2" name="Title 1">
            <a:extLst>
              <a:ext uri="{FF2B5EF4-FFF2-40B4-BE49-F238E27FC236}">
                <a16:creationId xmlns:a16="http://schemas.microsoft.com/office/drawing/2014/main" id="{050FC1D0-D3F9-1BC7-AB9A-5A8C10721677}"/>
              </a:ext>
            </a:extLst>
          </p:cNvPr>
          <p:cNvSpPr>
            <a:spLocks noGrp="1"/>
          </p:cNvSpPr>
          <p:nvPr>
            <p:ph type="title"/>
          </p:nvPr>
        </p:nvSpPr>
        <p:spPr>
          <a:xfrm>
            <a:off x="393193" y="1408176"/>
            <a:ext cx="5870447" cy="4041647"/>
          </a:xfrm>
        </p:spPr>
        <p:txBody>
          <a:bodyPr/>
          <a:lstStyle/>
          <a:p>
            <a:r>
              <a:rPr lang="es-MX" sz="7200" b="0" dirty="0"/>
              <a:t>Q&amp;A</a:t>
            </a:r>
            <a:br>
              <a:rPr lang="es-MX" sz="7200" b="0" dirty="0"/>
            </a:br>
            <a:br>
              <a:rPr lang="es-MX" sz="7200" b="0" dirty="0"/>
            </a:br>
            <a:r>
              <a:rPr lang="es-MX" sz="7200" b="0" dirty="0" err="1">
                <a:solidFill>
                  <a:schemeClr val="bg2"/>
                </a:solidFill>
              </a:rPr>
              <a:t>Grazie</a:t>
            </a:r>
            <a:r>
              <a:rPr lang="es-MX" sz="7200" b="0" dirty="0">
                <a:solidFill>
                  <a:schemeClr val="bg2"/>
                </a:solidFill>
              </a:rPr>
              <a:t> per </a:t>
            </a:r>
            <a:r>
              <a:rPr lang="es-MX" sz="7200" b="0" dirty="0" err="1">
                <a:solidFill>
                  <a:schemeClr val="bg2"/>
                </a:solidFill>
              </a:rPr>
              <a:t>l’attenzione</a:t>
            </a:r>
            <a:r>
              <a:rPr lang="es-MX" sz="7200" b="0" dirty="0">
                <a:solidFill>
                  <a:schemeClr val="bg2"/>
                </a:solidFill>
              </a:rPr>
              <a:t>!</a:t>
            </a:r>
            <a:br>
              <a:rPr lang="es-MX" sz="6600" b="0" dirty="0">
                <a:solidFill>
                  <a:schemeClr val="bg2"/>
                </a:solidFill>
              </a:rPr>
            </a:br>
            <a:endParaRPr lang="en-MX" sz="7200" b="0" dirty="0"/>
          </a:p>
        </p:txBody>
      </p:sp>
      <p:sp>
        <p:nvSpPr>
          <p:cNvPr id="3" name="Title 1">
            <a:extLst>
              <a:ext uri="{FF2B5EF4-FFF2-40B4-BE49-F238E27FC236}">
                <a16:creationId xmlns:a16="http://schemas.microsoft.com/office/drawing/2014/main" id="{88B7E51E-0D2C-0D21-1C7D-527E102ED413}"/>
              </a:ext>
            </a:extLst>
          </p:cNvPr>
          <p:cNvSpPr txBox="1">
            <a:spLocks/>
          </p:cNvSpPr>
          <p:nvPr/>
        </p:nvSpPr>
        <p:spPr>
          <a:xfrm>
            <a:off x="-603504" y="3725570"/>
            <a:ext cx="7207520" cy="1542624"/>
          </a:xfrm>
          <a:prstGeom prst="rect">
            <a:avLst/>
          </a:prstGeom>
        </p:spPr>
        <p:txBody>
          <a:bodyPr vert="horz" lIns="0" tIns="0" rIns="0" bIns="0" rtlCol="0" anchor="ctr" anchorCtr="0">
            <a:noAutofit/>
          </a:bodyPr>
          <a:lstStyle>
            <a:lvl1pPr algn="l" rtl="0" eaLnBrk="0" fontAlgn="base" hangingPunct="0">
              <a:lnSpc>
                <a:spcPct val="85000"/>
              </a:lnSpc>
              <a:spcBef>
                <a:spcPct val="0"/>
              </a:spcBef>
              <a:spcAft>
                <a:spcPct val="0"/>
              </a:spcAft>
              <a:defRPr lang="en-MX" sz="6800" b="1" i="0" kern="1200" dirty="0">
                <a:solidFill>
                  <a:schemeClr val="bg1"/>
                </a:solidFill>
                <a:latin typeface="Lora Medium" pitchFamily="2" charset="77"/>
                <a:ea typeface="+mn-ea"/>
                <a:cs typeface="+mn-cs"/>
              </a:defRPr>
            </a:lvl1pPr>
            <a:lvl2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2pPr>
            <a:lvl3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3pPr>
            <a:lvl4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4pPr>
            <a:lvl5pPr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5pPr>
            <a:lvl6pPr marL="4572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6pPr>
            <a:lvl7pPr marL="9144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7pPr>
            <a:lvl8pPr marL="13716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8pPr>
            <a:lvl9pPr marL="1828800" algn="l" rtl="0" eaLnBrk="1" fontAlgn="base" hangingPunct="1">
              <a:lnSpc>
                <a:spcPct val="90000"/>
              </a:lnSpc>
              <a:spcBef>
                <a:spcPct val="0"/>
              </a:spcBef>
              <a:spcAft>
                <a:spcPct val="0"/>
              </a:spcAft>
              <a:defRPr sz="3500">
                <a:solidFill>
                  <a:srgbClr val="353750"/>
                </a:solidFill>
                <a:latin typeface="BentonSans Medium" panose="02000504020000020004" pitchFamily="2" charset="77"/>
              </a:defRPr>
            </a:lvl9pPr>
          </a:lstStyle>
          <a:p>
            <a:pPr algn="r"/>
            <a:endParaRPr lang="es-MX" sz="7200" b="0" dirty="0">
              <a:solidFill>
                <a:schemeClr val="bg2"/>
              </a:solidFill>
            </a:endParaRPr>
          </a:p>
        </p:txBody>
      </p:sp>
    </p:spTree>
    <p:custDataLst>
      <p:custData r:id="rId1"/>
      <p:custData r:id="rId2"/>
      <p:tags r:id="rId3"/>
    </p:custDataLst>
    <p:extLst>
      <p:ext uri="{BB962C8B-B14F-4D97-AF65-F5344CB8AC3E}">
        <p14:creationId xmlns:p14="http://schemas.microsoft.com/office/powerpoint/2010/main" val="14703221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5.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6.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7.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8.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9.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0.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1.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2.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3.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4.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5.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6.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7.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8.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19.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0.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1.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2.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3.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4.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5.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6.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7.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8.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29.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0.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1.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2.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3.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4.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5.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6.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7.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8.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39.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0.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1.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2.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3.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4.xml><?xml version="1.0" encoding="utf-8"?>
<p:tagLst xmlns:a="http://schemas.openxmlformats.org/drawingml/2006/main" xmlns:r="http://schemas.openxmlformats.org/officeDocument/2006/relationships" xmlns:p="http://schemas.openxmlformats.org/presentationml/2006/main">
  <p:tag name="TEMPLAFYSLIDEID" val="637976318131718031"/>
</p:tagLst>
</file>

<file path=ppt/tags/tag45.xml><?xml version="1.0" encoding="utf-8"?>
<p:tagLst xmlns:a="http://schemas.openxmlformats.org/drawingml/2006/main" xmlns:r="http://schemas.openxmlformats.org/officeDocument/2006/relationships" xmlns:p="http://schemas.openxmlformats.org/presentationml/2006/main">
  <p:tag name="TEMPLAFYSLIDEID" val="637279979937937809"/>
</p:tagLst>
</file>

<file path=ppt/tags/tag46.xml><?xml version="1.0" encoding="utf-8"?>
<p:tagLst xmlns:a="http://schemas.openxmlformats.org/drawingml/2006/main" xmlns:r="http://schemas.openxmlformats.org/officeDocument/2006/relationships" xmlns:p="http://schemas.openxmlformats.org/presentationml/2006/main">
  <p:tag name="TEMPLAFYSLIDEID" val="637976318131718031"/>
</p:tagLst>
</file>

<file path=ppt/tags/tag47.xml><?xml version="1.0" encoding="utf-8"?>
<p:tagLst xmlns:a="http://schemas.openxmlformats.org/drawingml/2006/main" xmlns:r="http://schemas.openxmlformats.org/officeDocument/2006/relationships" xmlns:p="http://schemas.openxmlformats.org/presentationml/2006/main">
  <p:tag name="TEMPLAFYSLIDEID" val="637976318131718031"/>
</p:tagLst>
</file>

<file path=ppt/tags/tag48.xml><?xml version="1.0" encoding="utf-8"?>
<p:tagLst xmlns:a="http://schemas.openxmlformats.org/drawingml/2006/main" xmlns:r="http://schemas.openxmlformats.org/officeDocument/2006/relationships" xmlns:p="http://schemas.openxmlformats.org/presentationml/2006/main">
  <p:tag name="TEMPLAFYSLIDEID" val="637976318131718031"/>
</p:tagLst>
</file>

<file path=ppt/tags/tag49.xml><?xml version="1.0" encoding="utf-8"?>
<p:tagLst xmlns:a="http://schemas.openxmlformats.org/drawingml/2006/main" xmlns:r="http://schemas.openxmlformats.org/officeDocument/2006/relationships" xmlns:p="http://schemas.openxmlformats.org/presentationml/2006/main">
  <p:tag name="TEMPLAFYSLIDEID" val="6379763181324993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Light_Content_BlueFooter">
  <a:themeElements>
    <a:clrScheme name="Orbia Master Color Palette">
      <a:dk1>
        <a:srgbClr val="343750"/>
      </a:dk1>
      <a:lt1>
        <a:srgbClr val="F3F3F3"/>
      </a:lt1>
      <a:dk2>
        <a:srgbClr val="414041"/>
      </a:dk2>
      <a:lt2>
        <a:srgbClr val="FFFFFF"/>
      </a:lt2>
      <a:accent1>
        <a:srgbClr val="FF7D5E"/>
      </a:accent1>
      <a:accent2>
        <a:srgbClr val="FDBA63"/>
      </a:accent2>
      <a:accent3>
        <a:srgbClr val="41B27D"/>
      </a:accent3>
      <a:accent4>
        <a:srgbClr val="A7A9AC"/>
      </a:accent4>
      <a:accent5>
        <a:srgbClr val="D33F3E"/>
      </a:accent5>
      <a:accent6>
        <a:srgbClr val="E3B2AF"/>
      </a:accent6>
      <a:hlink>
        <a:srgbClr val="FF7D5E"/>
      </a:hlink>
      <a:folHlink>
        <a:srgbClr val="FF7D5E"/>
      </a:folHlink>
    </a:clrScheme>
    <a:fontScheme name="ORBIA">
      <a:majorFont>
        <a:latin typeface="Lora"/>
        <a:ea typeface=""/>
        <a:cs typeface=""/>
      </a:majorFont>
      <a:minorFont>
        <a:latin typeface="Nuni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2346" cap="flat">
          <a:noFill/>
          <a:prstDash val="solid"/>
          <a:miter/>
        </a:ln>
      </a:spPr>
      <a:bodyPr rtlCol="0" anchor="ctr"/>
      <a:lstStyle>
        <a:defPPr algn="l">
          <a:defRPr/>
        </a:defPPr>
      </a:lstStyle>
    </a:spDef>
    <a:txDef>
      <a:spPr>
        <a:noFill/>
      </a:spPr>
      <a:bodyPr wrap="none" rtlCol="0">
        <a:spAutoFit/>
      </a:bodyPr>
      <a:lstStyle>
        <a:defPPr algn="l">
          <a:defRPr dirty="0" smtClean="0">
            <a:latin typeface="+mn-lt"/>
          </a:defRPr>
        </a:defPPr>
      </a:lstStyle>
    </a:txDef>
  </a:objectDefaults>
  <a:extraClrSchemeLst/>
  <a:extLst>
    <a:ext uri="{05A4C25C-085E-4340-85A3-A5531E510DB2}">
      <thm15:themeFamily xmlns:thm15="http://schemas.microsoft.com/office/thememl/2012/main" name="Orbia21_BI-Wavin_template" id="{15141EA5-01D5-CC46-8345-D51B50F064CF}" vid="{A5978EF8-8493-A744-8096-4BDDAAF3672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_rels/item39.xml.rels><?xml version="1.0" encoding="UTF-8" standalone="yes"?>
<Relationships xmlns="http://schemas.openxmlformats.org/package/2006/relationships"><Relationship Id="rId1" Type="http://schemas.openxmlformats.org/officeDocument/2006/relationships/customXmlProps" Target="itemProps39.xml"/></Relationships>
</file>

<file path=customXml/_rels/item40.xml.rels><?xml version="1.0" encoding="UTF-8" standalone="yes"?>
<Relationships xmlns="http://schemas.openxmlformats.org/package/2006/relationships"><Relationship Id="rId1" Type="http://schemas.openxmlformats.org/officeDocument/2006/relationships/customXmlProps" Target="itemProps40.xml"/></Relationships>
</file>

<file path=customXml/_rels/item41.xml.rels><?xml version="1.0" encoding="UTF-8" standalone="yes"?>
<Relationships xmlns="http://schemas.openxmlformats.org/package/2006/relationships"><Relationship Id="rId1" Type="http://schemas.openxmlformats.org/officeDocument/2006/relationships/customXmlProps" Target="itemProps41.xml"/></Relationships>
</file>

<file path=customXml/_rels/item42.xml.rels><?xml version="1.0" encoding="UTF-8" standalone="yes"?>
<Relationships xmlns="http://schemas.openxmlformats.org/package/2006/relationships"><Relationship Id="rId1" Type="http://schemas.openxmlformats.org/officeDocument/2006/relationships/customXmlProps" Target="itemProps42.xml"/></Relationships>
</file>

<file path=customXml/_rels/item43.xml.rels><?xml version="1.0" encoding="UTF-8" standalone="yes"?>
<Relationships xmlns="http://schemas.openxmlformats.org/package/2006/relationships"><Relationship Id="rId1" Type="http://schemas.openxmlformats.org/officeDocument/2006/relationships/customXmlProps" Target="itemProps43.xml"/></Relationships>
</file>

<file path=customXml/_rels/item44.xml.rels><?xml version="1.0" encoding="UTF-8" standalone="yes"?>
<Relationships xmlns="http://schemas.openxmlformats.org/package/2006/relationships"><Relationship Id="rId1" Type="http://schemas.openxmlformats.org/officeDocument/2006/relationships/customXmlProps" Target="itemProps44.xml"/></Relationships>
</file>

<file path=customXml/_rels/item45.xml.rels><?xml version="1.0" encoding="UTF-8" standalone="yes"?>
<Relationships xmlns="http://schemas.openxmlformats.org/package/2006/relationships"><Relationship Id="rId1" Type="http://schemas.openxmlformats.org/officeDocument/2006/relationships/customXmlProps" Target="itemProps45.xml"/></Relationships>
</file>

<file path=customXml/_rels/item46.xml.rels><?xml version="1.0" encoding="UTF-8" standalone="yes"?>
<Relationships xmlns="http://schemas.openxmlformats.org/package/2006/relationships"><Relationship Id="rId1" Type="http://schemas.openxmlformats.org/officeDocument/2006/relationships/customXmlProps" Target="itemProps46.xml"/></Relationships>
</file>

<file path=customXml/_rels/item47.xml.rels><?xml version="1.0" encoding="UTF-8" standalone="yes"?>
<Relationships xmlns="http://schemas.openxmlformats.org/package/2006/relationships"><Relationship Id="rId1" Type="http://schemas.openxmlformats.org/officeDocument/2006/relationships/customXmlProps" Target="itemProps47.xml"/></Relationships>
</file>

<file path=customXml/_rels/item48.xml.rels><?xml version="1.0" encoding="UTF-8" standalone="yes"?>
<Relationships xmlns="http://schemas.openxmlformats.org/package/2006/relationships"><Relationship Id="rId1" Type="http://schemas.openxmlformats.org/officeDocument/2006/relationships/customXmlProps" Target="itemProps48.xml"/></Relationships>
</file>

<file path=customXml/_rels/item49.xml.rels><?xml version="1.0" encoding="UTF-8" standalone="yes"?>
<Relationships xmlns="http://schemas.openxmlformats.org/package/2006/relationships"><Relationship Id="rId1" Type="http://schemas.openxmlformats.org/officeDocument/2006/relationships/customXmlProps" Target="itemProps49.xml"/></Relationships>
</file>

<file path=customXml/_rels/item50.xml.rels><?xml version="1.0" encoding="UTF-8" standalone="yes"?>
<Relationships xmlns="http://schemas.openxmlformats.org/package/2006/relationships"><Relationship Id="rId1" Type="http://schemas.openxmlformats.org/officeDocument/2006/relationships/customXmlProps" Target="itemProps50.xml"/></Relationships>
</file>

<file path=customXml/_rels/item51.xml.rels><?xml version="1.0" encoding="UTF-8" standalone="yes"?>
<Relationships xmlns="http://schemas.openxmlformats.org/package/2006/relationships"><Relationship Id="rId1" Type="http://schemas.openxmlformats.org/officeDocument/2006/relationships/customXmlProps" Target="itemProps51.xml"/></Relationships>
</file>

<file path=customXml/_rels/item52.xml.rels><?xml version="1.0" encoding="UTF-8" standalone="yes"?>
<Relationships xmlns="http://schemas.openxmlformats.org/package/2006/relationships"><Relationship Id="rId1" Type="http://schemas.openxmlformats.org/officeDocument/2006/relationships/customXmlProps" Target="itemProps52.xml"/></Relationships>
</file>

<file path=customXml/_rels/item53.xml.rels><?xml version="1.0" encoding="UTF-8" standalone="yes"?>
<Relationships xmlns="http://schemas.openxmlformats.org/package/2006/relationships"><Relationship Id="rId1" Type="http://schemas.openxmlformats.org/officeDocument/2006/relationships/customXmlProps" Target="itemProps53.xml"/></Relationships>
</file>

<file path=customXml/_rels/item54.xml.rels><?xml version="1.0" encoding="UTF-8" standalone="yes"?>
<Relationships xmlns="http://schemas.openxmlformats.org/package/2006/relationships"><Relationship Id="rId1" Type="http://schemas.openxmlformats.org/officeDocument/2006/relationships/customXmlProps" Target="itemProps54.xml"/></Relationships>
</file>

<file path=customXml/_rels/item55.xml.rels><?xml version="1.0" encoding="UTF-8" standalone="yes"?>
<Relationships xmlns="http://schemas.openxmlformats.org/package/2006/relationships"><Relationship Id="rId1" Type="http://schemas.openxmlformats.org/officeDocument/2006/relationships/customXmlProps" Target="itemProps55.xml"/></Relationships>
</file>

<file path=customXml/_rels/item56.xml.rels><?xml version="1.0" encoding="UTF-8" standalone="yes"?>
<Relationships xmlns="http://schemas.openxmlformats.org/package/2006/relationships"><Relationship Id="rId1" Type="http://schemas.openxmlformats.org/officeDocument/2006/relationships/customXmlProps" Target="itemProps56.xml"/></Relationships>
</file>

<file path=customXml/_rels/item57.xml.rels><?xml version="1.0" encoding="UTF-8" standalone="yes"?>
<Relationships xmlns="http://schemas.openxmlformats.org/package/2006/relationships"><Relationship Id="rId1" Type="http://schemas.openxmlformats.org/officeDocument/2006/relationships/customXmlProps" Target="itemProps57.xml"/></Relationships>
</file>

<file path=customXml/_rels/item58.xml.rels><?xml version="1.0" encoding="UTF-8" standalone="yes"?>
<Relationships xmlns="http://schemas.openxmlformats.org/package/2006/relationships"><Relationship Id="rId1" Type="http://schemas.openxmlformats.org/officeDocument/2006/relationships/customXmlProps" Target="itemProps58.xml"/></Relationships>
</file>

<file path=customXml/_rels/item59.xml.rels><?xml version="1.0" encoding="UTF-8" standalone="yes"?>
<Relationships xmlns="http://schemas.openxmlformats.org/package/2006/relationships"><Relationship Id="rId1" Type="http://schemas.openxmlformats.org/officeDocument/2006/relationships/customXmlProps" Target="itemProps59.xml"/></Relationships>
</file>

<file path=customXml/_rels/item60.xml.rels><?xml version="1.0" encoding="UTF-8" standalone="yes"?>
<Relationships xmlns="http://schemas.openxmlformats.org/package/2006/relationships"><Relationship Id="rId1" Type="http://schemas.openxmlformats.org/officeDocument/2006/relationships/customXmlProps" Target="itemProps60.xml"/></Relationships>
</file>

<file path=customXml/_rels/item61.xml.rels><?xml version="1.0" encoding="UTF-8" standalone="yes"?>
<Relationships xmlns="http://schemas.openxmlformats.org/package/2006/relationships"><Relationship Id="rId1" Type="http://schemas.openxmlformats.org/officeDocument/2006/relationships/customXmlProps" Target="itemProps61.xml"/></Relationships>
</file>

<file path=customXml/_rels/item62.xml.rels><?xml version="1.0" encoding="UTF-8" standalone="yes"?>
<Relationships xmlns="http://schemas.openxmlformats.org/package/2006/relationships"><Relationship Id="rId1" Type="http://schemas.openxmlformats.org/officeDocument/2006/relationships/customXmlProps" Target="itemProps62.xml"/></Relationships>
</file>

<file path=customXml/_rels/item63.xml.rels><?xml version="1.0" encoding="UTF-8" standalone="yes"?>
<Relationships xmlns="http://schemas.openxmlformats.org/package/2006/relationships"><Relationship Id="rId1" Type="http://schemas.openxmlformats.org/officeDocument/2006/relationships/customXmlProps" Target="itemProps63.xml"/></Relationships>
</file>

<file path=customXml/_rels/item64.xml.rels><?xml version="1.0" encoding="UTF-8" standalone="yes"?>
<Relationships xmlns="http://schemas.openxmlformats.org/package/2006/relationships"><Relationship Id="rId1" Type="http://schemas.openxmlformats.org/officeDocument/2006/relationships/customXmlProps" Target="itemProps64.xml"/></Relationships>
</file>

<file path=customXml/_rels/item65.xml.rels><?xml version="1.0" encoding="UTF-8" standalone="yes"?>
<Relationships xmlns="http://schemas.openxmlformats.org/package/2006/relationships"><Relationship Id="rId1" Type="http://schemas.openxmlformats.org/officeDocument/2006/relationships/customXmlProps" Target="itemProps65.xml"/></Relationships>
</file>

<file path=customXml/_rels/item66.xml.rels><?xml version="1.0" encoding="UTF-8" standalone="yes"?>
<Relationships xmlns="http://schemas.openxmlformats.org/package/2006/relationships"><Relationship Id="rId1" Type="http://schemas.openxmlformats.org/officeDocument/2006/relationships/customXmlProps" Target="itemProps66.xml"/></Relationships>
</file>

<file path=customXml/_rels/item67.xml.rels><?xml version="1.0" encoding="UTF-8" standalone="yes"?>
<Relationships xmlns="http://schemas.openxmlformats.org/package/2006/relationships"><Relationship Id="rId1" Type="http://schemas.openxmlformats.org/officeDocument/2006/relationships/customXmlProps" Target="itemProps67.xml"/></Relationships>
</file>

<file path=customXml/_rels/item68.xml.rels><?xml version="1.0" encoding="UTF-8" standalone="yes"?>
<Relationships xmlns="http://schemas.openxmlformats.org/package/2006/relationships"><Relationship Id="rId1" Type="http://schemas.openxmlformats.org/officeDocument/2006/relationships/customXmlProps" Target="itemProps68.xml"/></Relationships>
</file>

<file path=customXml/_rels/item69.xml.rels><?xml version="1.0" encoding="UTF-8" standalone="yes"?>
<Relationships xmlns="http://schemas.openxmlformats.org/package/2006/relationships"><Relationship Id="rId1" Type="http://schemas.openxmlformats.org/officeDocument/2006/relationships/customXmlProps" Target="itemProps69.xml"/></Relationships>
</file>

<file path=customXml/_rels/item70.xml.rels><?xml version="1.0" encoding="UTF-8" standalone="yes"?>
<Relationships xmlns="http://schemas.openxmlformats.org/package/2006/relationships"><Relationship Id="rId1" Type="http://schemas.openxmlformats.org/officeDocument/2006/relationships/customXmlProps" Target="itemProps70.xml"/></Relationships>
</file>

<file path=customXml/_rels/item71.xml.rels><?xml version="1.0" encoding="UTF-8" standalone="yes"?>
<Relationships xmlns="http://schemas.openxmlformats.org/package/2006/relationships"><Relationship Id="rId1" Type="http://schemas.openxmlformats.org/officeDocument/2006/relationships/customXmlProps" Target="itemProps71.xml"/></Relationships>
</file>

<file path=customXml/_rels/item72.xml.rels><?xml version="1.0" encoding="UTF-8" standalone="yes"?>
<Relationships xmlns="http://schemas.openxmlformats.org/package/2006/relationships"><Relationship Id="rId1" Type="http://schemas.openxmlformats.org/officeDocument/2006/relationships/customXmlProps" Target="itemProps72.xml"/></Relationships>
</file>

<file path=customXml/_rels/item73.xml.rels><?xml version="1.0" encoding="UTF-8" standalone="yes"?>
<Relationships xmlns="http://schemas.openxmlformats.org/package/2006/relationships"><Relationship Id="rId1" Type="http://schemas.openxmlformats.org/officeDocument/2006/relationships/customXmlProps" Target="itemProps73.xml"/></Relationships>
</file>

<file path=customXml/_rels/item74.xml.rels><?xml version="1.0" encoding="UTF-8" standalone="yes"?>
<Relationships xmlns="http://schemas.openxmlformats.org/package/2006/relationships"><Relationship Id="rId1" Type="http://schemas.openxmlformats.org/officeDocument/2006/relationships/customXmlProps" Target="itemProps74.xml"/></Relationships>
</file>

<file path=customXml/_rels/item75.xml.rels><?xml version="1.0" encoding="UTF-8" standalone="yes"?>
<Relationships xmlns="http://schemas.openxmlformats.org/package/2006/relationships"><Relationship Id="rId1" Type="http://schemas.openxmlformats.org/officeDocument/2006/relationships/customXmlProps" Target="itemProps75.xml"/></Relationships>
</file>

<file path=customXml/_rels/item76.xml.rels><?xml version="1.0" encoding="UTF-8" standalone="yes"?>
<Relationships xmlns="http://schemas.openxmlformats.org/package/2006/relationships"><Relationship Id="rId1" Type="http://schemas.openxmlformats.org/officeDocument/2006/relationships/customXmlProps" Target="itemProps76.xml"/></Relationships>
</file>

<file path=customXml/_rels/item77.xml.rels><?xml version="1.0" encoding="UTF-8" standalone="yes"?>
<Relationships xmlns="http://schemas.openxmlformats.org/package/2006/relationships"><Relationship Id="rId1" Type="http://schemas.openxmlformats.org/officeDocument/2006/relationships/customXmlProps" Target="itemProps77.xml"/></Relationships>
</file>

<file path=customXml/_rels/item78.xml.rels><?xml version="1.0" encoding="UTF-8" standalone="yes"?>
<Relationships xmlns="http://schemas.openxmlformats.org/package/2006/relationships"><Relationship Id="rId1" Type="http://schemas.openxmlformats.org/officeDocument/2006/relationships/customXmlProps" Target="itemProps78.xml"/></Relationships>
</file>

<file path=customXml/_rels/item79.xml.rels><?xml version="1.0" encoding="UTF-8" standalone="yes"?>
<Relationships xmlns="http://schemas.openxmlformats.org/package/2006/relationships"><Relationship Id="rId1" Type="http://schemas.openxmlformats.org/officeDocument/2006/relationships/customXmlProps" Target="itemProps79.xml"/></Relationships>
</file>

<file path=customXml/_rels/item80.xml.rels><?xml version="1.0" encoding="UTF-8" standalone="yes"?>
<Relationships xmlns="http://schemas.openxmlformats.org/package/2006/relationships"><Relationship Id="rId1" Type="http://schemas.openxmlformats.org/officeDocument/2006/relationships/customXmlProps" Target="itemProps80.xml"/></Relationships>
</file>

<file path=customXml/_rels/item81.xml.rels><?xml version="1.0" encoding="UTF-8" standalone="yes"?>
<Relationships xmlns="http://schemas.openxmlformats.org/package/2006/relationships"><Relationship Id="rId1" Type="http://schemas.openxmlformats.org/officeDocument/2006/relationships/customXmlProps" Target="itemProps81.xml"/></Relationships>
</file>

<file path=customXml/_rels/item82.xml.rels><?xml version="1.0" encoding="UTF-8" standalone="yes"?>
<Relationships xmlns="http://schemas.openxmlformats.org/package/2006/relationships"><Relationship Id="rId1" Type="http://schemas.openxmlformats.org/officeDocument/2006/relationships/customXmlProps" Target="itemProps82.xml"/></Relationships>
</file>

<file path=customXml/_rels/item83.xml.rels><?xml version="1.0" encoding="UTF-8" standalone="yes"?>
<Relationships xmlns="http://schemas.openxmlformats.org/package/2006/relationships"><Relationship Id="rId1" Type="http://schemas.openxmlformats.org/officeDocument/2006/relationships/customXmlProps" Target="itemProps83.xml"/></Relationships>
</file>

<file path=customXml/_rels/item84.xml.rels><?xml version="1.0" encoding="UTF-8" standalone="yes"?>
<Relationships xmlns="http://schemas.openxmlformats.org/package/2006/relationships"><Relationship Id="rId1" Type="http://schemas.openxmlformats.org/officeDocument/2006/relationships/customXmlProps" Target="itemProps84.xml"/></Relationships>
</file>

<file path=customXml/_rels/item85.xml.rels><?xml version="1.0" encoding="UTF-8" standalone="yes"?>
<Relationships xmlns="http://schemas.openxmlformats.org/package/2006/relationships"><Relationship Id="rId1" Type="http://schemas.openxmlformats.org/officeDocument/2006/relationships/customXmlProps" Target="itemProps85.xml"/></Relationships>
</file>

<file path=customXml/_rels/item86.xml.rels><?xml version="1.0" encoding="UTF-8" standalone="yes"?>
<Relationships xmlns="http://schemas.openxmlformats.org/package/2006/relationships"><Relationship Id="rId1" Type="http://schemas.openxmlformats.org/officeDocument/2006/relationships/customXmlProps" Target="itemProps86.xml"/></Relationships>
</file>

<file path=customXml/_rels/item87.xml.rels><?xml version="1.0" encoding="UTF-8" standalone="yes"?>
<Relationships xmlns="http://schemas.openxmlformats.org/package/2006/relationships"><Relationship Id="rId1" Type="http://schemas.openxmlformats.org/officeDocument/2006/relationships/customXmlProps" Target="itemProps87.xml"/></Relationships>
</file>

<file path=customXml/_rels/item88.xml.rels><?xml version="1.0" encoding="UTF-8" standalone="yes"?>
<Relationships xmlns="http://schemas.openxmlformats.org/package/2006/relationships"><Relationship Id="rId1" Type="http://schemas.openxmlformats.org/officeDocument/2006/relationships/customXmlProps" Target="itemProps88.xml"/></Relationships>
</file>

<file path=customXml/_rels/item89.xml.rels><?xml version="1.0" encoding="UTF-8" standalone="yes"?>
<Relationships xmlns="http://schemas.openxmlformats.org/package/2006/relationships"><Relationship Id="rId1" Type="http://schemas.openxmlformats.org/officeDocument/2006/relationships/customXmlProps" Target="itemProps89.xml"/></Relationships>
</file>

<file path=customXml/_rels/item90.xml.rels><?xml version="1.0" encoding="UTF-8" standalone="yes"?>
<Relationships xmlns="http://schemas.openxmlformats.org/package/2006/relationships"><Relationship Id="rId1" Type="http://schemas.openxmlformats.org/officeDocument/2006/relationships/customXmlProps" Target="itemProps90.xml"/></Relationships>
</file>

<file path=customXml/_rels/item91.xml.rels><?xml version="1.0" encoding="UTF-8" standalone="yes"?>
<Relationships xmlns="http://schemas.openxmlformats.org/package/2006/relationships"><Relationship Id="rId1" Type="http://schemas.openxmlformats.org/officeDocument/2006/relationships/customXmlProps" Target="itemProps91.xml"/></Relationships>
</file>

<file path=customXml/_rels/item92.xml.rels><?xml version="1.0" encoding="UTF-8" standalone="yes"?>
<Relationships xmlns="http://schemas.openxmlformats.org/package/2006/relationships"><Relationship Id="rId1" Type="http://schemas.openxmlformats.org/officeDocument/2006/relationships/customXmlProps" Target="itemProps92.xml"/></Relationships>
</file>

<file path=customXml/_rels/item93.xml.rels><?xml version="1.0" encoding="UTF-8" standalone="yes"?>
<Relationships xmlns="http://schemas.openxmlformats.org/package/2006/relationships"><Relationship Id="rId1" Type="http://schemas.openxmlformats.org/officeDocument/2006/relationships/customXmlProps" Target="itemProps9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587E319391B0E4CA111032052B6375E" ma:contentTypeVersion="19" ma:contentTypeDescription="Create a new document." ma:contentTypeScope="" ma:versionID="4c5073fe4f2dccc8ada8067ed3291f05">
  <xsd:schema xmlns:xsd="http://www.w3.org/2001/XMLSchema" xmlns:xs="http://www.w3.org/2001/XMLSchema" xmlns:p="http://schemas.microsoft.com/office/2006/metadata/properties" xmlns:ns2="fa4264bd-df23-4753-ba87-3405d730fbe4" xmlns:ns3="89d6834b-1d87-4689-833b-38417f72af94" targetNamespace="http://schemas.microsoft.com/office/2006/metadata/properties" ma:root="true" ma:fieldsID="80942ca5c06eb4a8e2645c922cb886b5" ns2:_="" ns3:_="">
    <xsd:import namespace="fa4264bd-df23-4753-ba87-3405d730fbe4"/>
    <xsd:import namespace="89d6834b-1d87-4689-833b-38417f72af9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4264bd-df23-4753-ba87-3405d730fb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f57cf05-9ebd-4dff-bcbb-ab0e3b9a3340"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d6834b-1d87-4689-833b-38417f72af9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6cc10b-42b5-43ed-bb87-b58833e9c343}" ma:internalName="TaxCatchAll" ma:showField="CatchAllData" ma:web="89d6834b-1d87-4689-833b-38417f72a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a4264bd-df23-4753-ba87-3405d730fbe4">
      <Terms xmlns="http://schemas.microsoft.com/office/infopath/2007/PartnerControls"/>
    </lcf76f155ced4ddcb4097134ff3c332f>
    <TaxCatchAll xmlns="89d6834b-1d87-4689-833b-38417f72af94" xsi:nil="true"/>
  </documentManagement>
</p:properties>
</file>

<file path=customXml/item4.xml><?xml version="1.0" encoding="utf-8"?>
<TemplafySlideFormConfiguration><![CDATA[{"formFields":[],"formDataEntries":[]}]]></TemplafySlideFormConfiguration>
</file>

<file path=customXml/item5.xml><?xml version="1.0" encoding="utf-8"?>
<TemplafySlideTemplateConfiguration><![CDATA[{"slideVersion":1,"isValidatorEnabled":false,"isLocked":false,"elementsMetadata":[],"slideId":"638423102058857636","enableDocumentContentUpdater":false,"version":"2.0"}]]></TemplafySlideTemplateConfiguration>
</file>

<file path=customXml/item6.xml><?xml version="1.0" encoding="utf-8"?>
<TemplafySlideTemplateConfiguration><![CDATA[{"slideVersion":1,"isValidatorEnabled":false,"isLocked":false,"elementsMetadata":[],"slideId":"638423102058857636","enableDocumentContentUpdater":false,"version":"2.0"}]]></TemplafySlideTemplateConfiguration>
</file>

<file path=customXml/item7.xml><?xml version="1.0" encoding="utf-8"?>
<TemplafySlideFormConfiguration><![CDATA[{"formFields":[],"formDataEntries":[]}]]></TemplafySlideFormConfiguration>
</file>

<file path=customXml/item8.xml><?xml version="1.0" encoding="utf-8"?>
<TemplafySlideFormConfiguration><![CDATA[{"formFields":[],"formDataEntries":[]}]]></TemplafySlideFormConfiguration>
</file>

<file path=customXml/item9.xml><?xml version="1.0" encoding="utf-8"?>
<TemplafySlideTemplateConfiguration><![CDATA[{"slideVersion":1,"isValidatorEnabled":false,"isLocked":false,"elementsMetadata":[],"slideId":"875590390331473922","enableDocumentContentUpdater":false,"version":"2.0"}]]></TemplafySlideTemplateConfiguration>
</file>

<file path=customXml/item10.xml><?xml version="1.0" encoding="utf-8"?>
<TemplafySlideFormConfiguration><![CDATA[{"formFields":[],"formDataEntries":[]}]]></TemplafySlideFormConfiguration>
</file>

<file path=customXml/item11.xml><?xml version="1.0" encoding="utf-8"?>
<TemplafySlideTemplateConfiguration><![CDATA[{"slideVersion":1,"isValidatorEnabled":false,"isLocked":false,"elementsMetadata":[],"slideId":"875590390331473922","enableDocumentContentUpdater":false,"version":"2.0"}]]></TemplafySlideTemplateConfiguration>
</file>

<file path=customXml/item12.xml><?xml version="1.0" encoding="utf-8"?>
<TemplafySlideTemplateConfiguration><![CDATA[{"slideVersion":1,"isValidatorEnabled":false,"isLocked":false,"elementsMetadata":[],"slideId":"875590390331473922","enableDocumentContentUpdater":false,"version":"2.0"}]]></TemplafySlideTemplateConfiguration>
</file>

<file path=customXml/item13.xml><?xml version="1.0" encoding="utf-8"?>
<TemplafySlideFormConfiguration><![CDATA[{"formFields":[],"formDataEntries":[]}]]></TemplafySlideFormConfiguration>
</file>

<file path=customXml/item14.xml><?xml version="1.0" encoding="utf-8"?>
<TemplafySlideTemplateConfiguration><![CDATA[{"slideVersion":1,"isValidatorEnabled":false,"isLocked":false,"elementsMetadata":[],"slideId":"875590390331473922","enableDocumentContentUpdater":false,"version":"2.0"}]]></TemplafySlideTemplateConfiguration>
</file>

<file path=customXml/item15.xml><?xml version="1.0" encoding="utf-8"?>
<TemplafySlideFormConfiguration><![CDATA[{"formFields":[],"formDataEntries":[]}]]></TemplafySlideFormConfiguration>
</file>

<file path=customXml/item16.xml><?xml version="1.0" encoding="utf-8"?>
<TemplafySlideFormConfiguration><![CDATA[{"formFields":[],"formDataEntries":[]}]]></TemplafySlideFormConfiguration>
</file>

<file path=customXml/item17.xml><?xml version="1.0" encoding="utf-8"?>
<TemplafySlideTemplateConfiguration><![CDATA[{"slideVersion":1,"isValidatorEnabled":false,"isLocked":false,"elementsMetadata":[],"slideId":"875590390331473922","enableDocumentContentUpdater":false,"version":"2.0"}]]></TemplafySlideTemplateConfiguration>
</file>

<file path=customXml/item18.xml><?xml version="1.0" encoding="utf-8"?>
<TemplafySlideFormConfiguration><![CDATA[{"formFields":[],"formDataEntries":[]}]]></TemplafySlideFormConfiguration>
</file>

<file path=customXml/item19.xml><?xml version="1.0" encoding="utf-8"?>
<TemplafySlideTemplateConfiguration><![CDATA[{"slideVersion":1,"isValidatorEnabled":false,"isLocked":false,"elementsMetadata":[],"slideId":"875590390331473922","enableDocumentContentUpdater":false,"version":"2.0"}]]></TemplafySlideTemplateConfiguration>
</file>

<file path=customXml/item20.xml><?xml version="1.0" encoding="utf-8"?>
<TemplafySlideFormConfiguration><![CDATA[{"formFields":[],"formDataEntries":[]}]]></TemplafySlideFormConfiguration>
</file>

<file path=customXml/item21.xml><?xml version="1.0" encoding="utf-8"?>
<TemplafySlideTemplateConfiguration><![CDATA[{"slideVersion":1,"isValidatorEnabled":false,"isLocked":false,"elementsMetadata":[],"slideId":"875590390331473922","enableDocumentContentUpdater":false,"version":"2.0"}]]></TemplafySlideTemplateConfiguration>
</file>

<file path=customXml/item22.xml><?xml version="1.0" encoding="utf-8"?>
<TemplafySlideTemplateConfiguration><![CDATA[{"slideVersion":1,"isValidatorEnabled":false,"isLocked":false,"elementsMetadata":[],"slideId":"875590390331473922","enableDocumentContentUpdater":false,"version":"2.0"}]]></TemplafySlideTemplateConfiguration>
</file>

<file path=customXml/item23.xml><?xml version="1.0" encoding="utf-8"?>
<TemplafySlideFormConfiguration><![CDATA[{"formFields":[],"formDataEntries":[]}]]></TemplafySlideFormConfiguration>
</file>

<file path=customXml/item24.xml><?xml version="1.0" encoding="utf-8"?>
<TemplafySlideFormConfiguration><![CDATA[{"formFields":[],"formDataEntries":[]}]]></TemplafySlideFormConfiguration>
</file>

<file path=customXml/item25.xml><?xml version="1.0" encoding="utf-8"?>
<TemplafySlideTemplateConfiguration><![CDATA[{"slideVersion":1,"isValidatorEnabled":false,"isLocked":false,"elementsMetadata":[],"slideId":"875590390331473922","enableDocumentContentUpdater":false,"version":"2.0"}]]></TemplafySlideTemplateConfiguration>
</file>

<file path=customXml/item26.xml><?xml version="1.0" encoding="utf-8"?>
<TemplafySlideTemplateConfiguration><![CDATA[{"slideVersion":1,"isValidatorEnabled":false,"isLocked":false,"elementsMetadata":[],"slideId":"875590390331473922","enableDocumentContentUpdater":false,"version":"2.0"}]]></TemplafySlideTemplateConfiguration>
</file>

<file path=customXml/item27.xml><?xml version="1.0" encoding="utf-8"?>
<TemplafySlideFormConfiguration><![CDATA[{"formFields":[],"formDataEntries":[]}]]></TemplafySlideFormConfiguration>
</file>

<file path=customXml/item28.xml><?xml version="1.0" encoding="utf-8"?>
<TemplafySlideTemplateConfiguration><![CDATA[{"slideVersion":1,"isValidatorEnabled":false,"isLocked":false,"elementsMetadata":[],"slideId":"875590390331473922","enableDocumentContentUpdater":false,"version":"2.0"}]]></TemplafySlideTemplateConfiguration>
</file>

<file path=customXml/item29.xml><?xml version="1.0" encoding="utf-8"?>
<TemplafySlideFormConfiguration><![CDATA[{"formFields":[],"formDataEntries":[]}]]></TemplafySlideFormConfiguration>
</file>

<file path=customXml/item30.xml><?xml version="1.0" encoding="utf-8"?>
<TemplafySlideFormConfiguration><![CDATA[{"formFields":[],"formDataEntries":[]}]]></TemplafySlideFormConfiguration>
</file>

<file path=customXml/item31.xml><?xml version="1.0" encoding="utf-8"?>
<TemplafySlideTemplateConfiguration><![CDATA[{"slideVersion":1,"isValidatorEnabled":false,"isLocked":false,"elementsMetadata":[],"slideId":"875590390331473922","enableDocumentContentUpdater":false,"version":"2.0"}]]></TemplafySlideTemplateConfiguration>
</file>

<file path=customXml/item32.xml><?xml version="1.0" encoding="utf-8"?>
<TemplafySlideTemplateConfiguration><![CDATA[{"slideVersion":1,"isValidatorEnabled":false,"isLocked":false,"elementsMetadata":[],"slideId":"875590390331473922","enableDocumentContentUpdater":false,"version":"2.0"}]]></TemplafySlideTemplateConfiguration>
</file>

<file path=customXml/item33.xml><?xml version="1.0" encoding="utf-8"?>
<TemplafySlideFormConfiguration><![CDATA[{"formFields":[],"formDataEntries":[]}]]></TemplafySlideFormConfiguration>
</file>

<file path=customXml/item34.xml><?xml version="1.0" encoding="utf-8"?>
<TemplafySlideTemplateConfiguration><![CDATA[{"slideVersion":1,"isValidatorEnabled":false,"isLocked":false,"elementsMetadata":[],"slideId":"875590390331473922","enableDocumentContentUpdater":false,"version":"2.0"}]]></TemplafySlideTemplateConfiguration>
</file>

<file path=customXml/item35.xml><?xml version="1.0" encoding="utf-8"?>
<TemplafySlideFormConfiguration><![CDATA[{"formFields":[],"formDataEntries":[]}]]></TemplafySlideFormConfiguration>
</file>

<file path=customXml/item36.xml><?xml version="1.0" encoding="utf-8"?>
<TemplafySlideFormConfiguration><![CDATA[{"formFields":[],"formDataEntries":[]}]]></TemplafySlideFormConfiguration>
</file>

<file path=customXml/item37.xml><?xml version="1.0" encoding="utf-8"?>
<TemplafySlideTemplateConfiguration><![CDATA[{"slideVersion":1,"isValidatorEnabled":false,"isLocked":false,"elementsMetadata":[],"slideId":"875590390331473922","enableDocumentContentUpdater":false,"version":"2.0"}]]></TemplafySlideTemplateConfiguration>
</file>

<file path=customXml/item38.xml><?xml version="1.0" encoding="utf-8"?>
<TemplafySlideTemplateConfiguration><![CDATA[{"slideVersion":1,"isValidatorEnabled":false,"isLocked":false,"elementsMetadata":[],"slideId":"875590390331473922","enableDocumentContentUpdater":false,"version":"2.0"}]]></TemplafySlideTemplateConfiguration>
</file>

<file path=customXml/item39.xml><?xml version="1.0" encoding="utf-8"?>
<TemplafySlideFormConfiguration><![CDATA[{"formFields":[],"formDataEntries":[]}]]></TemplafySlideFormConfiguration>
</file>

<file path=customXml/item40.xml><?xml version="1.0" encoding="utf-8"?>
<TemplafySlideTemplateConfiguration><![CDATA[{"slideVersion":1,"isValidatorEnabled":false,"isLocked":false,"elementsMetadata":[],"slideId":"875590390331473922","enableDocumentContentUpdater":false,"version":"2.0"}]]></TemplafySlideTemplateConfiguration>
</file>

<file path=customXml/item41.xml><?xml version="1.0" encoding="utf-8"?>
<TemplafySlideFormConfiguration><![CDATA[{"formFields":[],"formDataEntries":[]}]]></TemplafySlideFormConfiguration>
</file>

<file path=customXml/item42.xml><?xml version="1.0" encoding="utf-8"?>
<TemplafySlideFormConfiguration><![CDATA[{"formFields":[],"formDataEntries":[]}]]></TemplafySlideFormConfiguration>
</file>

<file path=customXml/item43.xml><?xml version="1.0" encoding="utf-8"?>
<TemplafySlideTemplateConfiguration><![CDATA[{"slideVersion":1,"isValidatorEnabled":false,"isLocked":false,"elementsMetadata":[],"slideId":"875590390331473922","enableDocumentContentUpdater":false,"version":"2.0"}]]></TemplafySlideTemplateConfiguration>
</file>

<file path=customXml/item44.xml><?xml version="1.0" encoding="utf-8"?>
<TemplafySlideTemplateConfiguration><![CDATA[{"slideVersion":1,"isValidatorEnabled":false,"isLocked":false,"elementsMetadata":[],"slideId":"875590390331473922","enableDocumentContentUpdater":false,"version":"2.0"}]]></TemplafySlideTemplateConfiguration>
</file>

<file path=customXml/item45.xml><?xml version="1.0" encoding="utf-8"?>
<TemplafySlideFormConfiguration><![CDATA[{"formFields":[],"formDataEntries":[]}]]></TemplafySlideFormConfiguration>
</file>

<file path=customXml/item46.xml><?xml version="1.0" encoding="utf-8"?>
<TemplafySlideFormConfiguration><![CDATA[{"formFields":[],"formDataEntries":[]}]]></TemplafySlideFormConfiguration>
</file>

<file path=customXml/item47.xml><?xml version="1.0" encoding="utf-8"?>
<TemplafySlideTemplateConfiguration><![CDATA[{"slideVersion":1,"isValidatorEnabled":false,"isLocked":false,"elementsMetadata":[],"slideId":"875590390331473922","enableDocumentContentUpdater":false,"version":"2.0"}]]></TemplafySlideTemplateConfiguration>
</file>

<file path=customXml/item48.xml><?xml version="1.0" encoding="utf-8"?>
<TemplafySlideFormConfiguration><![CDATA[{"formFields":[],"formDataEntries":[]}]]></TemplafySlideFormConfiguration>
</file>

<file path=customXml/item49.xml><?xml version="1.0" encoding="utf-8"?>
<TemplafySlideTemplateConfiguration><![CDATA[{"slideVersion":1,"isValidatorEnabled":false,"isLocked":false,"elementsMetadata":[],"slideId":"875590390331473922","enableDocumentContentUpdater":false,"version":"2.0"}]]></TemplafySlideTemplateConfiguration>
</file>

<file path=customXml/item50.xml><?xml version="1.0" encoding="utf-8"?>
<TemplafySlideFormConfiguration><![CDATA[{"formFields":[],"formDataEntries":[]}]]></TemplafySlideFormConfiguration>
</file>

<file path=customXml/item51.xml><?xml version="1.0" encoding="utf-8"?>
<TemplafySlideTemplateConfiguration><![CDATA[{"slideVersion":1,"isValidatorEnabled":false,"isLocked":false,"elementsMetadata":[],"slideId":"875590390331473922","enableDocumentContentUpdater":false,"version":"2.0"}]]></TemplafySlideTemplateConfiguration>
</file>

<file path=customXml/item52.xml><?xml version="1.0" encoding="utf-8"?>
<TemplafySlideFormConfiguration><![CDATA[{"formFields":[],"formDataEntries":[]}]]></TemplafySlideFormConfiguration>
</file>

<file path=customXml/item53.xml><?xml version="1.0" encoding="utf-8"?>
<TemplafySlideTemplateConfiguration><![CDATA[{"slideVersion":1,"isValidatorEnabled":false,"isLocked":false,"elementsMetadata":[],"slideId":"875590390331473922","enableDocumentContentUpdater":false,"version":"2.0"}]]></TemplafySlideTemplateConfiguration>
</file>

<file path=customXml/item54.xml><?xml version="1.0" encoding="utf-8"?>
<TemplafySlideFormConfiguration><![CDATA[{"formFields":[],"formDataEntries":[]}]]></TemplafySlideFormConfiguration>
</file>

<file path=customXml/item55.xml><?xml version="1.0" encoding="utf-8"?>
<TemplafySlideTemplateConfiguration><![CDATA[{"slideVersion":1,"isValidatorEnabled":false,"isLocked":false,"elementsMetadata":[],"slideId":"638423102058883718","enableDocumentContentUpdater":false,"version":"2.0"}]]></TemplafySlideTemplateConfiguration>
</file>

<file path=customXml/item56.xml><?xml version="1.0" encoding="utf-8"?>
<TemplafySlideFormConfiguration><![CDATA[{"formFields":[],"formDataEntries":[]}]]></TemplafySlideFormConfiguration>
</file>

<file path=customXml/item57.xml><?xml version="1.0" encoding="utf-8"?>
<TemplafySlideTemplateConfiguration><![CDATA[{"slideVersion":1,"isValidatorEnabled":false,"isLocked":false,"elementsMetadata":[],"slideId":"638423102058883718","enableDocumentContentUpdater":false,"version":"2.0"}]]></TemplafySlideTemplateConfiguration>
</file>

<file path=customXml/item58.xml><?xml version="1.0" encoding="utf-8"?>
<TemplafySlideFormConfiguration><![CDATA[{"formFields":[],"formDataEntries":[]}]]></TemplafySlideFormConfiguration>
</file>

<file path=customXml/item59.xml><?xml version="1.0" encoding="utf-8"?>
<TemplafySlideTemplateConfiguration><![CDATA[{"slideVersion":1,"isValidatorEnabled":false,"isLocked":false,"elementsMetadata":[],"slideId":"638423102058883718","enableDocumentContentUpdater":false,"version":"2.0"}]]></TemplafySlideTemplateConfiguration>
</file>

<file path=customXml/item60.xml><?xml version="1.0" encoding="utf-8"?>
<TemplafySlideTemplateConfiguration><![CDATA[{"slideVersion":1,"isValidatorEnabled":false,"isLocked":false,"elementsMetadata":[],"slideId":"638423102058883718","enableDocumentContentUpdater":false,"version":"2.0"}]]></TemplafySlideTemplateConfiguration>
</file>

<file path=customXml/item61.xml><?xml version="1.0" encoding="utf-8"?>
<TemplafySlideFormConfiguration><![CDATA[{"formFields":[],"formDataEntries":[]}]]></TemplafySlideFormConfiguration>
</file>

<file path=customXml/item62.xml><?xml version="1.0" encoding="utf-8"?>
<TemplafySlideTemplateConfiguration><![CDATA[{"slideVersion":1,"isValidatorEnabled":false,"isLocked":false,"elementsMetadata":[],"slideId":"638423102058883718","enableDocumentContentUpdater":false,"version":"2.0"}]]></TemplafySlideTemplateConfiguration>
</file>

<file path=customXml/item63.xml><?xml version="1.0" encoding="utf-8"?>
<TemplafySlideFormConfiguration><![CDATA[{"formFields":[],"formDataEntries":[]}]]></TemplafySlideFormConfiguration>
</file>

<file path=customXml/item64.xml><?xml version="1.0" encoding="utf-8"?>
<TemplafySlideFormConfiguration><![CDATA[{"formFields":[],"formDataEntries":[]}]]></TemplafySlideFormConfiguration>
</file>

<file path=customXml/item65.xml><?xml version="1.0" encoding="utf-8"?>
<TemplafySlideTemplateConfiguration><![CDATA[{"slideVersion":1,"isValidatorEnabled":false,"isLocked":false,"elementsMetadata":[],"slideId":"638423102058883718","enableDocumentContentUpdater":false,"version":"2.0"}]]></TemplafySlideTemplateConfiguration>
</file>

<file path=customXml/item66.xml><?xml version="1.0" encoding="utf-8"?>
<TemplafySlideTemplateConfiguration><![CDATA[{"slideVersion":1,"isValidatorEnabled":false,"isLocked":false,"elementsMetadata":[],"slideId":"638423102058883718","enableDocumentContentUpdater":false,"version":"2.0"}]]></TemplafySlideTemplateConfiguration>
</file>

<file path=customXml/item67.xml><?xml version="1.0" encoding="utf-8"?>
<TemplafySlideFormConfiguration><![CDATA[{"formFields":[],"formDataEntries":[]}]]></TemplafySlideFormConfiguration>
</file>

<file path=customXml/item68.xml><?xml version="1.0" encoding="utf-8"?>
<TemplafySlideFormConfiguration><![CDATA[{"formFields":[],"formDataEntries":[]}]]></TemplafySlideFormConfiguration>
</file>

<file path=customXml/item69.xml><?xml version="1.0" encoding="utf-8"?>
<TemplafySlideTemplateConfiguration><![CDATA[{"slideVersion":1,"isValidatorEnabled":false,"isLocked":false,"elementsMetadata":[],"slideId":"638423102058883718","enableDocumentContentUpdater":false,"version":"2.0"}]]></TemplafySlideTemplateConfiguration>
</file>

<file path=customXml/item70.xml><?xml version="1.0" encoding="utf-8"?>
<TemplafySlideTemplateConfiguration><![CDATA[{"slideVersion":1,"isValidatorEnabled":false,"isLocked":false,"elementsMetadata":[],"slideId":"638423102058883718","enableDocumentContentUpdater":false,"version":"2.0"}]]></TemplafySlideTemplateConfiguration>
</file>

<file path=customXml/item71.xml><?xml version="1.0" encoding="utf-8"?>
<TemplafySlideFormConfiguration><![CDATA[{"formFields":[],"formDataEntries":[]}]]></TemplafySlideFormConfiguration>
</file>

<file path=customXml/item72.xml><?xml version="1.0" encoding="utf-8"?>
<TemplafySlideTemplateConfiguration><![CDATA[{"slideVersion":1,"isValidatorEnabled":false,"isLocked":false,"elementsMetadata":[],"slideId":"638423102058883718","enableDocumentContentUpdater":false,"version":"2.0"}]]></TemplafySlideTemplateConfiguration>
</file>

<file path=customXml/item73.xml><?xml version="1.0" encoding="utf-8"?>
<TemplafySlideFormConfiguration><![CDATA[{"formFields":[],"formDataEntries":[]}]]></TemplafySlideFormConfiguration>
</file>

<file path=customXml/item74.xml><?xml version="1.0" encoding="utf-8"?>
<TemplafySlideTemplateConfiguration><![CDATA[{"slideVersion":1,"isValidatorEnabled":false,"isLocked":false,"elementsMetadata":[],"slideId":"638423102058883718","enableDocumentContentUpdater":false,"version":"2.0"}]]></TemplafySlideTemplateConfiguration>
</file>

<file path=customXml/item75.xml><?xml version="1.0" encoding="utf-8"?>
<TemplafySlideFormConfiguration><![CDATA[{"formFields":[],"formDataEntries":[]}]]></TemplafySlideFormConfiguration>
</file>

<file path=customXml/item76.xml><?xml version="1.0" encoding="utf-8"?>
<TemplafySlideFormConfiguration><![CDATA[{"formFields":[],"formDataEntries":[]}]]></TemplafySlideFormConfiguration>
</file>

<file path=customXml/item77.xml><?xml version="1.0" encoding="utf-8"?>
<TemplafySlideTemplateConfiguration><![CDATA[{"slideVersion":1,"isValidatorEnabled":false,"isLocked":false,"elementsMetadata":[],"slideId":"638423102058883718","enableDocumentContentUpdater":false,"version":"2.0"}]]></TemplafySlideTemplateConfiguration>
</file>

<file path=customXml/item78.xml><?xml version="1.0" encoding="utf-8"?>
<TemplafySlideFormConfiguration><![CDATA[{"formFields":[],"formDataEntries":[]}]]></TemplafySlideFormConfiguration>
</file>

<file path=customXml/item79.xml><?xml version="1.0" encoding="utf-8"?>
<TemplafySlideTemplateConfiguration><![CDATA[{"slideVersion":1,"isValidatorEnabled":false,"isLocked":false,"elementsMetadata":[],"slideId":"638423102058883718","enableDocumentContentUpdater":false,"version":"2.0"}]]></TemplafySlideTemplateConfiguration>
</file>

<file path=customXml/item80.xml><?xml version="1.0" encoding="utf-8"?>
<TemplafySlideTemplateConfiguration><![CDATA[{"slideVersion":1,"isValidatorEnabled":false,"isLocked":false,"elementsMetadata":[],"slideId":"638423102058883718","enableDocumentContentUpdater":false,"version":"2.0"}]]></TemplafySlideTemplateConfiguration>
</file>

<file path=customXml/item81.xml><?xml version="1.0" encoding="utf-8"?>
<TemplafySlideFormConfiguration><![CDATA[{"formFields":[],"formDataEntries":[]}]]></TemplafySlideFormConfiguration>
</file>

<file path=customXml/item82.xml><?xml version="1.0" encoding="utf-8"?>
<TemplafySlideTemplateConfiguration><![CDATA[{"slideVersion":1,"isValidatorEnabled":false,"isLocked":false,"elementsMetadata":[],"slideId":"638423102058883718","enableDocumentContentUpdater":false,"version":"2.0"}]]></TemplafySlideTemplateConfiguration>
</file>

<file path=customXml/item83.xml><?xml version="1.0" encoding="utf-8"?>
<TemplafySlideFormConfiguration><![CDATA[{"formFields":[],"formDataEntries":[]}]]></TemplafySlideFormConfiguration>
</file>

<file path=customXml/item84.xml><?xml version="1.0" encoding="utf-8"?>
<TemplafySlideFormConfiguration><![CDATA[{"formFields":[],"formDataEntries":[]}]]></TemplafySlideFormConfiguration>
</file>

<file path=customXml/item85.xml><?xml version="1.0" encoding="utf-8"?>
<TemplafySlideTemplateConfiguration><![CDATA[{"slideVersion":1,"isValidatorEnabled":false,"isLocked":false,"elementsMetadata":[],"slideId":"638423102058883718","enableDocumentContentUpdater":false,"version":"2.0"}]]></TemplafySlideTemplateConfiguration>
</file>

<file path=customXml/item86.xml><?xml version="1.0" encoding="utf-8"?>
<TemplafySlideFormConfiguration><![CDATA[{"formFields":[],"formDataEntries":[]}]]></TemplafySlideFormConfiguration>
</file>

<file path=customXml/item87.xml><?xml version="1.0" encoding="utf-8"?>
<TemplafySlideTemplateConfiguration><![CDATA[{"slideVersion":1,"isValidatorEnabled":false,"isLocked":false,"elementsMetadata":[],"slideId":"638423102058857636","enableDocumentContentUpdater":false,"version":"2.0"}]]></TemplafySlideTemplateConfiguration>
</file>

<file path=customXml/item88.xml><?xml version="1.0" encoding="utf-8"?>
<TemplafySlideTemplateConfiguration><![CDATA[{"slideVersion":1,"isValidatorEnabled":false,"isLocked":false,"elementsMetadata":[],"slideId":"638423102058857636","enableDocumentContentUpdater":false,"version":"2.0"}]]></TemplafySlideTemplateConfiguration>
</file>

<file path=customXml/item89.xml><?xml version="1.0" encoding="utf-8"?>
<TemplafySlideFormConfiguration><![CDATA[{"formFields":[],"formDataEntries":[]}]]></TemplafySlideFormConfiguration>
</file>

<file path=customXml/item90.xml><?xml version="1.0" encoding="utf-8"?>
<TemplafySlideTemplateConfiguration><![CDATA[{"slideVersion":1,"isValidatorEnabled":false,"isLocked":false,"elementsMetadata":[],"slideId":"875590390331473924","enableDocumentContentUpdater":false,"version":"2.0"}]]></TemplafySlideTemplateConfiguration>
</file>

<file path=customXml/item91.xml><?xml version="1.0" encoding="utf-8"?>
<TemplafySlideFormConfiguration><![CDATA[{"formFields":[],"formDataEntries":[]}]]></TemplafySlideFormConfiguration>
</file>

<file path=customXml/item92.xml><?xml version="1.0" encoding="utf-8"?>
<TemplafySlideTemplateConfiguration><![CDATA[{"slideVersion":1,"isValidatorEnabled":false,"isLocked":false,"elementsMetadata":[],"slideId":"637991983118856796","enableDocumentContentUpdater":false,"version":"2.0"}]]></TemplafySlideTemplateConfiguration>
</file>

<file path=customXml/item93.xml><?xml version="1.0" encoding="utf-8"?>
<TemplafySlideFormConfiguration><![CDATA[{"formFields":[],"formDataEntries":[]}]]></TemplafySlideFormConfiguration>
</file>

<file path=customXml/itemProps1.xml><?xml version="1.0" encoding="utf-8"?>
<ds:datastoreItem xmlns:ds="http://schemas.openxmlformats.org/officeDocument/2006/customXml" ds:itemID="{58994180-DFBB-4235-AD50-BA185D06B4B6}">
  <ds:schemaRefs>
    <ds:schemaRef ds:uri="http://schemas.microsoft.com/sharepoint/v3/contenttype/forms"/>
  </ds:schemaRefs>
</ds:datastoreItem>
</file>

<file path=customXml/itemProps2.xml><?xml version="1.0" encoding="utf-8"?>
<ds:datastoreItem xmlns:ds="http://schemas.openxmlformats.org/officeDocument/2006/customXml" ds:itemID="{594CB814-1CC9-4528-B21D-51415AE3AD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a4264bd-df23-4753-ba87-3405d730fbe4"/>
    <ds:schemaRef ds:uri="89d6834b-1d87-4689-833b-38417f72a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3B2622-A421-4BD3-B62E-6F5C317D5732}">
  <ds:schemaRefs>
    <ds:schemaRef ds:uri="http://schemas.microsoft.com/office/2006/metadata/properties"/>
    <ds:schemaRef ds:uri="http://schemas.microsoft.com/office/infopath/2007/PartnerControls"/>
    <ds:schemaRef ds:uri="fa4264bd-df23-4753-ba87-3405d730fbe4"/>
    <ds:schemaRef ds:uri="89d6834b-1d87-4689-833b-38417f72af94"/>
  </ds:schemaRefs>
</ds:datastoreItem>
</file>

<file path=customXml/itemProps4.xml><?xml version="1.0" encoding="utf-8"?>
<ds:datastoreItem xmlns:ds="http://schemas.openxmlformats.org/officeDocument/2006/customXml" ds:itemID="{65CE6C3A-0FEC-45DB-87AD-E3BA9F64F30A}">
  <ds:schemaRefs/>
</ds:datastoreItem>
</file>

<file path=customXml/itemProps5.xml><?xml version="1.0" encoding="utf-8"?>
<ds:datastoreItem xmlns:ds="http://schemas.openxmlformats.org/officeDocument/2006/customXml" ds:itemID="{25CB7138-742B-4374-80E0-A7F913EBB5C0}">
  <ds:schemaRefs/>
</ds:datastoreItem>
</file>

<file path=customXml/itemProps6.xml><?xml version="1.0" encoding="utf-8"?>
<ds:datastoreItem xmlns:ds="http://schemas.openxmlformats.org/officeDocument/2006/customXml" ds:itemID="{7A952F6C-4A9A-4211-959C-4885199964EE}">
  <ds:schemaRefs/>
</ds:datastoreItem>
</file>

<file path=customXml/itemProps7.xml><?xml version="1.0" encoding="utf-8"?>
<ds:datastoreItem xmlns:ds="http://schemas.openxmlformats.org/officeDocument/2006/customXml" ds:itemID="{C198A991-8E16-4F9D-B54B-05BB41AB4EE6}">
  <ds:schemaRefs/>
</ds:datastoreItem>
</file>

<file path=customXml/itemProps8.xml><?xml version="1.0" encoding="utf-8"?>
<ds:datastoreItem xmlns:ds="http://schemas.openxmlformats.org/officeDocument/2006/customXml" ds:itemID="{34A0C800-DFBF-4C76-B78C-CE5449D1AB71}">
  <ds:schemaRefs/>
</ds:datastoreItem>
</file>

<file path=customXml/itemProps9.xml><?xml version="1.0" encoding="utf-8"?>
<ds:datastoreItem xmlns:ds="http://schemas.openxmlformats.org/officeDocument/2006/customXml" ds:itemID="{F05D2DED-BA64-4D30-9CF2-F090871EA596}">
  <ds:schemaRefs/>
</ds:datastoreItem>
</file>

<file path=customXml/itemProps10.xml><?xml version="1.0" encoding="utf-8"?>
<ds:datastoreItem xmlns:ds="http://schemas.openxmlformats.org/officeDocument/2006/customXml" ds:itemID="{DCC66CF3-C4F1-4F4D-BDF3-9DF3E30FB601}">
  <ds:schemaRefs/>
</ds:datastoreItem>
</file>

<file path=customXml/itemProps11.xml><?xml version="1.0" encoding="utf-8"?>
<ds:datastoreItem xmlns:ds="http://schemas.openxmlformats.org/officeDocument/2006/customXml" ds:itemID="{A5992163-B708-4845-B6B9-59D60ED23DE1}">
  <ds:schemaRefs/>
</ds:datastoreItem>
</file>

<file path=customXml/itemProps12.xml><?xml version="1.0" encoding="utf-8"?>
<ds:datastoreItem xmlns:ds="http://schemas.openxmlformats.org/officeDocument/2006/customXml" ds:itemID="{F19A2D4D-8E9A-4D3C-AB6D-A53C5AEE76F4}">
  <ds:schemaRefs/>
</ds:datastoreItem>
</file>

<file path=customXml/itemProps13.xml><?xml version="1.0" encoding="utf-8"?>
<ds:datastoreItem xmlns:ds="http://schemas.openxmlformats.org/officeDocument/2006/customXml" ds:itemID="{B14EC519-2793-4AFC-8D7A-2F9385838034}">
  <ds:schemaRefs/>
</ds:datastoreItem>
</file>

<file path=customXml/itemProps14.xml><?xml version="1.0" encoding="utf-8"?>
<ds:datastoreItem xmlns:ds="http://schemas.openxmlformats.org/officeDocument/2006/customXml" ds:itemID="{1BF3A518-3F73-49D9-94BD-0D1E9712EC41}">
  <ds:schemaRefs/>
</ds:datastoreItem>
</file>

<file path=customXml/itemProps15.xml><?xml version="1.0" encoding="utf-8"?>
<ds:datastoreItem xmlns:ds="http://schemas.openxmlformats.org/officeDocument/2006/customXml" ds:itemID="{FD274349-EA90-4E79-B253-35707F5A025A}">
  <ds:schemaRefs/>
</ds:datastoreItem>
</file>

<file path=customXml/itemProps16.xml><?xml version="1.0" encoding="utf-8"?>
<ds:datastoreItem xmlns:ds="http://schemas.openxmlformats.org/officeDocument/2006/customXml" ds:itemID="{A4CA32E1-5B97-47B8-964B-540F3514F7F9}">
  <ds:schemaRefs/>
</ds:datastoreItem>
</file>

<file path=customXml/itemProps17.xml><?xml version="1.0" encoding="utf-8"?>
<ds:datastoreItem xmlns:ds="http://schemas.openxmlformats.org/officeDocument/2006/customXml" ds:itemID="{2470FDAB-025E-4D31-87E6-BF537F1C8001}">
  <ds:schemaRefs/>
</ds:datastoreItem>
</file>

<file path=customXml/itemProps18.xml><?xml version="1.0" encoding="utf-8"?>
<ds:datastoreItem xmlns:ds="http://schemas.openxmlformats.org/officeDocument/2006/customXml" ds:itemID="{DAF2E987-E04F-4044-B46D-3EDCA6E43D87}">
  <ds:schemaRefs/>
</ds:datastoreItem>
</file>

<file path=customXml/itemProps19.xml><?xml version="1.0" encoding="utf-8"?>
<ds:datastoreItem xmlns:ds="http://schemas.openxmlformats.org/officeDocument/2006/customXml" ds:itemID="{ED64A9C3-2886-44C9-8CBB-AB946151F8B7}">
  <ds:schemaRefs/>
</ds:datastoreItem>
</file>

<file path=customXml/itemProps20.xml><?xml version="1.0" encoding="utf-8"?>
<ds:datastoreItem xmlns:ds="http://schemas.openxmlformats.org/officeDocument/2006/customXml" ds:itemID="{27765847-D9FB-43CE-ADC5-7B972A88C2A6}">
  <ds:schemaRefs/>
</ds:datastoreItem>
</file>

<file path=customXml/itemProps21.xml><?xml version="1.0" encoding="utf-8"?>
<ds:datastoreItem xmlns:ds="http://schemas.openxmlformats.org/officeDocument/2006/customXml" ds:itemID="{E05A5610-AFE4-4B0A-AF8D-CD90B9E00392}">
  <ds:schemaRefs/>
</ds:datastoreItem>
</file>

<file path=customXml/itemProps22.xml><?xml version="1.0" encoding="utf-8"?>
<ds:datastoreItem xmlns:ds="http://schemas.openxmlformats.org/officeDocument/2006/customXml" ds:itemID="{231E4C39-8011-4D8F-93AC-8DBC54DE78AC}">
  <ds:schemaRefs/>
</ds:datastoreItem>
</file>

<file path=customXml/itemProps23.xml><?xml version="1.0" encoding="utf-8"?>
<ds:datastoreItem xmlns:ds="http://schemas.openxmlformats.org/officeDocument/2006/customXml" ds:itemID="{7EA02B41-C0C5-4FA1-8DE5-655E22407102}">
  <ds:schemaRefs/>
</ds:datastoreItem>
</file>

<file path=customXml/itemProps24.xml><?xml version="1.0" encoding="utf-8"?>
<ds:datastoreItem xmlns:ds="http://schemas.openxmlformats.org/officeDocument/2006/customXml" ds:itemID="{7152E772-4A7F-4620-9583-1EF40819A1B2}">
  <ds:schemaRefs/>
</ds:datastoreItem>
</file>

<file path=customXml/itemProps25.xml><?xml version="1.0" encoding="utf-8"?>
<ds:datastoreItem xmlns:ds="http://schemas.openxmlformats.org/officeDocument/2006/customXml" ds:itemID="{244EB2A9-1DB1-4A8A-AA6A-7DAB377199FC}">
  <ds:schemaRefs/>
</ds:datastoreItem>
</file>

<file path=customXml/itemProps26.xml><?xml version="1.0" encoding="utf-8"?>
<ds:datastoreItem xmlns:ds="http://schemas.openxmlformats.org/officeDocument/2006/customXml" ds:itemID="{C85FA1B7-BDF4-44A0-B4EC-B61DC6A3B35E}">
  <ds:schemaRefs/>
</ds:datastoreItem>
</file>

<file path=customXml/itemProps27.xml><?xml version="1.0" encoding="utf-8"?>
<ds:datastoreItem xmlns:ds="http://schemas.openxmlformats.org/officeDocument/2006/customXml" ds:itemID="{6B77F739-206A-46EA-B9E0-76CE0FBC37C2}">
  <ds:schemaRefs/>
</ds:datastoreItem>
</file>

<file path=customXml/itemProps28.xml><?xml version="1.0" encoding="utf-8"?>
<ds:datastoreItem xmlns:ds="http://schemas.openxmlformats.org/officeDocument/2006/customXml" ds:itemID="{0FE23200-4514-4E6E-8D1B-CBC3E8F0AFE6}">
  <ds:schemaRefs/>
</ds:datastoreItem>
</file>

<file path=customXml/itemProps29.xml><?xml version="1.0" encoding="utf-8"?>
<ds:datastoreItem xmlns:ds="http://schemas.openxmlformats.org/officeDocument/2006/customXml" ds:itemID="{834082F7-C7C5-4823-94E2-B69BB3261DB7}">
  <ds:schemaRefs/>
</ds:datastoreItem>
</file>

<file path=customXml/itemProps30.xml><?xml version="1.0" encoding="utf-8"?>
<ds:datastoreItem xmlns:ds="http://schemas.openxmlformats.org/officeDocument/2006/customXml" ds:itemID="{99B1F7B5-7760-402D-9C01-C725A676688A}">
  <ds:schemaRefs/>
</ds:datastoreItem>
</file>

<file path=customXml/itemProps31.xml><?xml version="1.0" encoding="utf-8"?>
<ds:datastoreItem xmlns:ds="http://schemas.openxmlformats.org/officeDocument/2006/customXml" ds:itemID="{D172F0D3-0EBA-4BA6-B2C3-31FE14AE9F42}">
  <ds:schemaRefs/>
</ds:datastoreItem>
</file>

<file path=customXml/itemProps32.xml><?xml version="1.0" encoding="utf-8"?>
<ds:datastoreItem xmlns:ds="http://schemas.openxmlformats.org/officeDocument/2006/customXml" ds:itemID="{57A92D66-2EF7-4A63-913E-FB1BD4FF051F}">
  <ds:schemaRefs/>
</ds:datastoreItem>
</file>

<file path=customXml/itemProps33.xml><?xml version="1.0" encoding="utf-8"?>
<ds:datastoreItem xmlns:ds="http://schemas.openxmlformats.org/officeDocument/2006/customXml" ds:itemID="{50310864-90E5-419F-A623-B0234DD77B08}">
  <ds:schemaRefs/>
</ds:datastoreItem>
</file>

<file path=customXml/itemProps34.xml><?xml version="1.0" encoding="utf-8"?>
<ds:datastoreItem xmlns:ds="http://schemas.openxmlformats.org/officeDocument/2006/customXml" ds:itemID="{95262831-E670-4277-8691-DB1F42F5AF49}">
  <ds:schemaRefs/>
</ds:datastoreItem>
</file>

<file path=customXml/itemProps35.xml><?xml version="1.0" encoding="utf-8"?>
<ds:datastoreItem xmlns:ds="http://schemas.openxmlformats.org/officeDocument/2006/customXml" ds:itemID="{0E157BFE-6EA8-4996-9946-406485952B6E}">
  <ds:schemaRefs/>
</ds:datastoreItem>
</file>

<file path=customXml/itemProps36.xml><?xml version="1.0" encoding="utf-8"?>
<ds:datastoreItem xmlns:ds="http://schemas.openxmlformats.org/officeDocument/2006/customXml" ds:itemID="{6AA41311-EDE3-4E0D-A8DA-FE32BC79D34B}">
  <ds:schemaRefs/>
</ds:datastoreItem>
</file>

<file path=customXml/itemProps37.xml><?xml version="1.0" encoding="utf-8"?>
<ds:datastoreItem xmlns:ds="http://schemas.openxmlformats.org/officeDocument/2006/customXml" ds:itemID="{29512B5A-796A-4AC0-B62D-E2C4AB567FED}">
  <ds:schemaRefs/>
</ds:datastoreItem>
</file>

<file path=customXml/itemProps38.xml><?xml version="1.0" encoding="utf-8"?>
<ds:datastoreItem xmlns:ds="http://schemas.openxmlformats.org/officeDocument/2006/customXml" ds:itemID="{9B22A836-12A3-4D50-9D6C-EB1F00F83672}">
  <ds:schemaRefs/>
</ds:datastoreItem>
</file>

<file path=customXml/itemProps39.xml><?xml version="1.0" encoding="utf-8"?>
<ds:datastoreItem xmlns:ds="http://schemas.openxmlformats.org/officeDocument/2006/customXml" ds:itemID="{15E3554B-62CC-4562-9F80-DD7D77604C25}">
  <ds:schemaRefs/>
</ds:datastoreItem>
</file>

<file path=customXml/itemProps40.xml><?xml version="1.0" encoding="utf-8"?>
<ds:datastoreItem xmlns:ds="http://schemas.openxmlformats.org/officeDocument/2006/customXml" ds:itemID="{E061D245-08B3-4478-B44F-CEA0ADA0C683}">
  <ds:schemaRefs/>
</ds:datastoreItem>
</file>

<file path=customXml/itemProps41.xml><?xml version="1.0" encoding="utf-8"?>
<ds:datastoreItem xmlns:ds="http://schemas.openxmlformats.org/officeDocument/2006/customXml" ds:itemID="{D628C97B-852E-4113-9C52-CD15816B2DE1}">
  <ds:schemaRefs/>
</ds:datastoreItem>
</file>

<file path=customXml/itemProps42.xml><?xml version="1.0" encoding="utf-8"?>
<ds:datastoreItem xmlns:ds="http://schemas.openxmlformats.org/officeDocument/2006/customXml" ds:itemID="{ED02FA8B-B62A-4873-B296-49F66E87C16B}">
  <ds:schemaRefs/>
</ds:datastoreItem>
</file>

<file path=customXml/itemProps43.xml><?xml version="1.0" encoding="utf-8"?>
<ds:datastoreItem xmlns:ds="http://schemas.openxmlformats.org/officeDocument/2006/customXml" ds:itemID="{E21BE4DF-0F25-4A48-8223-58CE838FC899}">
  <ds:schemaRefs/>
</ds:datastoreItem>
</file>

<file path=customXml/itemProps44.xml><?xml version="1.0" encoding="utf-8"?>
<ds:datastoreItem xmlns:ds="http://schemas.openxmlformats.org/officeDocument/2006/customXml" ds:itemID="{70DB29D7-078F-4951-9813-307FCAFEE532}">
  <ds:schemaRefs/>
</ds:datastoreItem>
</file>

<file path=customXml/itemProps45.xml><?xml version="1.0" encoding="utf-8"?>
<ds:datastoreItem xmlns:ds="http://schemas.openxmlformats.org/officeDocument/2006/customXml" ds:itemID="{23312450-7B7F-4ED8-B768-3489B932D6A5}">
  <ds:schemaRefs/>
</ds:datastoreItem>
</file>

<file path=customXml/itemProps46.xml><?xml version="1.0" encoding="utf-8"?>
<ds:datastoreItem xmlns:ds="http://schemas.openxmlformats.org/officeDocument/2006/customXml" ds:itemID="{D335E0E3-6A6B-4C93-A643-25C1EAC2CE8C}">
  <ds:schemaRefs/>
</ds:datastoreItem>
</file>

<file path=customXml/itemProps47.xml><?xml version="1.0" encoding="utf-8"?>
<ds:datastoreItem xmlns:ds="http://schemas.openxmlformats.org/officeDocument/2006/customXml" ds:itemID="{C77F88EC-C9DA-4CDD-8E8C-DA7ADA686CA9}">
  <ds:schemaRefs/>
</ds:datastoreItem>
</file>

<file path=customXml/itemProps48.xml><?xml version="1.0" encoding="utf-8"?>
<ds:datastoreItem xmlns:ds="http://schemas.openxmlformats.org/officeDocument/2006/customXml" ds:itemID="{60ACCAAA-7E15-465E-B926-81FF740FF7E1}">
  <ds:schemaRefs/>
</ds:datastoreItem>
</file>

<file path=customXml/itemProps49.xml><?xml version="1.0" encoding="utf-8"?>
<ds:datastoreItem xmlns:ds="http://schemas.openxmlformats.org/officeDocument/2006/customXml" ds:itemID="{052E0CEA-E621-429C-A026-712FE3873DC4}">
  <ds:schemaRefs/>
</ds:datastoreItem>
</file>

<file path=customXml/itemProps50.xml><?xml version="1.0" encoding="utf-8"?>
<ds:datastoreItem xmlns:ds="http://schemas.openxmlformats.org/officeDocument/2006/customXml" ds:itemID="{351E619D-7172-4D96-81C1-BFB578E7F976}">
  <ds:schemaRefs/>
</ds:datastoreItem>
</file>

<file path=customXml/itemProps51.xml><?xml version="1.0" encoding="utf-8"?>
<ds:datastoreItem xmlns:ds="http://schemas.openxmlformats.org/officeDocument/2006/customXml" ds:itemID="{A5AC6CC9-616A-4F8A-A291-A0E6CD68694F}">
  <ds:schemaRefs/>
</ds:datastoreItem>
</file>

<file path=customXml/itemProps52.xml><?xml version="1.0" encoding="utf-8"?>
<ds:datastoreItem xmlns:ds="http://schemas.openxmlformats.org/officeDocument/2006/customXml" ds:itemID="{8D521C32-4D63-4D3A-8D42-A704E2EDA35B}">
  <ds:schemaRefs/>
</ds:datastoreItem>
</file>

<file path=customXml/itemProps53.xml><?xml version="1.0" encoding="utf-8"?>
<ds:datastoreItem xmlns:ds="http://schemas.openxmlformats.org/officeDocument/2006/customXml" ds:itemID="{4DC150C8-FF55-427B-8BE1-EB3C62738C96}">
  <ds:schemaRefs/>
</ds:datastoreItem>
</file>

<file path=customXml/itemProps54.xml><?xml version="1.0" encoding="utf-8"?>
<ds:datastoreItem xmlns:ds="http://schemas.openxmlformats.org/officeDocument/2006/customXml" ds:itemID="{D9B03ECB-38B1-44E3-BBA9-F13603654373}">
  <ds:schemaRefs/>
</ds:datastoreItem>
</file>

<file path=customXml/itemProps55.xml><?xml version="1.0" encoding="utf-8"?>
<ds:datastoreItem xmlns:ds="http://schemas.openxmlformats.org/officeDocument/2006/customXml" ds:itemID="{ABF2791E-3963-41E3-9144-1D88CCBE3CE4}">
  <ds:schemaRefs/>
</ds:datastoreItem>
</file>

<file path=customXml/itemProps56.xml><?xml version="1.0" encoding="utf-8"?>
<ds:datastoreItem xmlns:ds="http://schemas.openxmlformats.org/officeDocument/2006/customXml" ds:itemID="{13273900-458F-435C-9E88-90F5FD6D24A4}">
  <ds:schemaRefs/>
</ds:datastoreItem>
</file>

<file path=customXml/itemProps57.xml><?xml version="1.0" encoding="utf-8"?>
<ds:datastoreItem xmlns:ds="http://schemas.openxmlformats.org/officeDocument/2006/customXml" ds:itemID="{C61D9BA8-9ECA-44CD-A733-29F0C84C13CE}">
  <ds:schemaRefs/>
</ds:datastoreItem>
</file>

<file path=customXml/itemProps58.xml><?xml version="1.0" encoding="utf-8"?>
<ds:datastoreItem xmlns:ds="http://schemas.openxmlformats.org/officeDocument/2006/customXml" ds:itemID="{F75F4848-DEED-449B-805E-F450278A23C5}">
  <ds:schemaRefs/>
</ds:datastoreItem>
</file>

<file path=customXml/itemProps59.xml><?xml version="1.0" encoding="utf-8"?>
<ds:datastoreItem xmlns:ds="http://schemas.openxmlformats.org/officeDocument/2006/customXml" ds:itemID="{F4A5BD70-C0B5-4B19-A703-D0AA54ABF1DC}">
  <ds:schemaRefs/>
</ds:datastoreItem>
</file>

<file path=customXml/itemProps60.xml><?xml version="1.0" encoding="utf-8"?>
<ds:datastoreItem xmlns:ds="http://schemas.openxmlformats.org/officeDocument/2006/customXml" ds:itemID="{A5A0AB36-6C29-40D5-911A-A46B7C833078}">
  <ds:schemaRefs/>
</ds:datastoreItem>
</file>

<file path=customXml/itemProps61.xml><?xml version="1.0" encoding="utf-8"?>
<ds:datastoreItem xmlns:ds="http://schemas.openxmlformats.org/officeDocument/2006/customXml" ds:itemID="{899AE42D-351E-44EF-9ADB-B94CC3F793DC}">
  <ds:schemaRefs/>
</ds:datastoreItem>
</file>

<file path=customXml/itemProps62.xml><?xml version="1.0" encoding="utf-8"?>
<ds:datastoreItem xmlns:ds="http://schemas.openxmlformats.org/officeDocument/2006/customXml" ds:itemID="{96DFB892-A2B7-4BF0-8B02-B278A302B800}">
  <ds:schemaRefs/>
</ds:datastoreItem>
</file>

<file path=customXml/itemProps63.xml><?xml version="1.0" encoding="utf-8"?>
<ds:datastoreItem xmlns:ds="http://schemas.openxmlformats.org/officeDocument/2006/customXml" ds:itemID="{C6CE210A-B7C9-4FB6-971F-AAD31157BD45}">
  <ds:schemaRefs/>
</ds:datastoreItem>
</file>

<file path=customXml/itemProps64.xml><?xml version="1.0" encoding="utf-8"?>
<ds:datastoreItem xmlns:ds="http://schemas.openxmlformats.org/officeDocument/2006/customXml" ds:itemID="{9E031900-9332-4A1D-8B7A-E53B42C55189}">
  <ds:schemaRefs/>
</ds:datastoreItem>
</file>

<file path=customXml/itemProps65.xml><?xml version="1.0" encoding="utf-8"?>
<ds:datastoreItem xmlns:ds="http://schemas.openxmlformats.org/officeDocument/2006/customXml" ds:itemID="{0AF1E195-4951-4A45-8B2A-4697E6A33D01}">
  <ds:schemaRefs/>
</ds:datastoreItem>
</file>

<file path=customXml/itemProps66.xml><?xml version="1.0" encoding="utf-8"?>
<ds:datastoreItem xmlns:ds="http://schemas.openxmlformats.org/officeDocument/2006/customXml" ds:itemID="{C48B87E4-BEA4-4248-8D6F-0135419B333D}">
  <ds:schemaRefs/>
</ds:datastoreItem>
</file>

<file path=customXml/itemProps67.xml><?xml version="1.0" encoding="utf-8"?>
<ds:datastoreItem xmlns:ds="http://schemas.openxmlformats.org/officeDocument/2006/customXml" ds:itemID="{9C3A8A03-06BB-46A1-9D8C-DF8B654E44B3}">
  <ds:schemaRefs/>
</ds:datastoreItem>
</file>

<file path=customXml/itemProps68.xml><?xml version="1.0" encoding="utf-8"?>
<ds:datastoreItem xmlns:ds="http://schemas.openxmlformats.org/officeDocument/2006/customXml" ds:itemID="{808F4B34-6DCF-4465-A55F-6D92FF6AEA67}">
  <ds:schemaRefs/>
</ds:datastoreItem>
</file>

<file path=customXml/itemProps69.xml><?xml version="1.0" encoding="utf-8"?>
<ds:datastoreItem xmlns:ds="http://schemas.openxmlformats.org/officeDocument/2006/customXml" ds:itemID="{6023E4C1-1353-4B90-9C7A-8EDC9A794A02}">
  <ds:schemaRefs/>
</ds:datastoreItem>
</file>

<file path=customXml/itemProps70.xml><?xml version="1.0" encoding="utf-8"?>
<ds:datastoreItem xmlns:ds="http://schemas.openxmlformats.org/officeDocument/2006/customXml" ds:itemID="{9CC513AB-0391-4618-AD43-DCFC47557029}">
  <ds:schemaRefs/>
</ds:datastoreItem>
</file>

<file path=customXml/itemProps71.xml><?xml version="1.0" encoding="utf-8"?>
<ds:datastoreItem xmlns:ds="http://schemas.openxmlformats.org/officeDocument/2006/customXml" ds:itemID="{7E0225AA-6B9C-4F11-B9B2-842E557FA222}">
  <ds:schemaRefs/>
</ds:datastoreItem>
</file>

<file path=customXml/itemProps72.xml><?xml version="1.0" encoding="utf-8"?>
<ds:datastoreItem xmlns:ds="http://schemas.openxmlformats.org/officeDocument/2006/customXml" ds:itemID="{C381168A-2CFC-4D45-B334-D1D5B0D95EB7}">
  <ds:schemaRefs/>
</ds:datastoreItem>
</file>

<file path=customXml/itemProps73.xml><?xml version="1.0" encoding="utf-8"?>
<ds:datastoreItem xmlns:ds="http://schemas.openxmlformats.org/officeDocument/2006/customXml" ds:itemID="{3B2F89E3-F169-4B9A-BA42-FCEAE1CF0640}">
  <ds:schemaRefs/>
</ds:datastoreItem>
</file>

<file path=customXml/itemProps74.xml><?xml version="1.0" encoding="utf-8"?>
<ds:datastoreItem xmlns:ds="http://schemas.openxmlformats.org/officeDocument/2006/customXml" ds:itemID="{7C58AB47-1FD1-432D-ABAE-9E8ACB2DA65F}">
  <ds:schemaRefs/>
</ds:datastoreItem>
</file>

<file path=customXml/itemProps75.xml><?xml version="1.0" encoding="utf-8"?>
<ds:datastoreItem xmlns:ds="http://schemas.openxmlformats.org/officeDocument/2006/customXml" ds:itemID="{13A9B254-EC52-4E3B-ACB9-465595C8EAC3}">
  <ds:schemaRefs/>
</ds:datastoreItem>
</file>

<file path=customXml/itemProps76.xml><?xml version="1.0" encoding="utf-8"?>
<ds:datastoreItem xmlns:ds="http://schemas.openxmlformats.org/officeDocument/2006/customXml" ds:itemID="{7B361719-46A8-467E-8D1D-DB5C5E02B72D}">
  <ds:schemaRefs/>
</ds:datastoreItem>
</file>

<file path=customXml/itemProps77.xml><?xml version="1.0" encoding="utf-8"?>
<ds:datastoreItem xmlns:ds="http://schemas.openxmlformats.org/officeDocument/2006/customXml" ds:itemID="{3E4F8727-E205-4ED8-BBB8-77AC2E8F6D6B}">
  <ds:schemaRefs/>
</ds:datastoreItem>
</file>

<file path=customXml/itemProps78.xml><?xml version="1.0" encoding="utf-8"?>
<ds:datastoreItem xmlns:ds="http://schemas.openxmlformats.org/officeDocument/2006/customXml" ds:itemID="{B36DBD8E-318A-4BD9-BC2E-D991A3A99E44}">
  <ds:schemaRefs/>
</ds:datastoreItem>
</file>

<file path=customXml/itemProps79.xml><?xml version="1.0" encoding="utf-8"?>
<ds:datastoreItem xmlns:ds="http://schemas.openxmlformats.org/officeDocument/2006/customXml" ds:itemID="{0ED25C9A-6D61-49C4-816C-4F5DCC062ECE}">
  <ds:schemaRefs/>
</ds:datastoreItem>
</file>

<file path=customXml/itemProps80.xml><?xml version="1.0" encoding="utf-8"?>
<ds:datastoreItem xmlns:ds="http://schemas.openxmlformats.org/officeDocument/2006/customXml" ds:itemID="{702471A7-A859-4408-ABD8-EED0F1AC34B0}">
  <ds:schemaRefs/>
</ds:datastoreItem>
</file>

<file path=customXml/itemProps81.xml><?xml version="1.0" encoding="utf-8"?>
<ds:datastoreItem xmlns:ds="http://schemas.openxmlformats.org/officeDocument/2006/customXml" ds:itemID="{BFED03E2-4123-43CB-B3AF-EDCB50D5E2E3}">
  <ds:schemaRefs/>
</ds:datastoreItem>
</file>

<file path=customXml/itemProps82.xml><?xml version="1.0" encoding="utf-8"?>
<ds:datastoreItem xmlns:ds="http://schemas.openxmlformats.org/officeDocument/2006/customXml" ds:itemID="{79B28455-572A-4829-80D8-A8E20364B2C2}">
  <ds:schemaRefs/>
</ds:datastoreItem>
</file>

<file path=customXml/itemProps83.xml><?xml version="1.0" encoding="utf-8"?>
<ds:datastoreItem xmlns:ds="http://schemas.openxmlformats.org/officeDocument/2006/customXml" ds:itemID="{22CE5CA4-D195-4731-B58F-5464C8C2CA93}">
  <ds:schemaRefs/>
</ds:datastoreItem>
</file>

<file path=customXml/itemProps84.xml><?xml version="1.0" encoding="utf-8"?>
<ds:datastoreItem xmlns:ds="http://schemas.openxmlformats.org/officeDocument/2006/customXml" ds:itemID="{09BFB325-BC12-4C12-A097-E8CD0A469C46}">
  <ds:schemaRefs/>
</ds:datastoreItem>
</file>

<file path=customXml/itemProps85.xml><?xml version="1.0" encoding="utf-8"?>
<ds:datastoreItem xmlns:ds="http://schemas.openxmlformats.org/officeDocument/2006/customXml" ds:itemID="{F9FED42B-E0FE-48FE-828D-FBF747B5D7BC}">
  <ds:schemaRefs/>
</ds:datastoreItem>
</file>

<file path=customXml/itemProps86.xml><?xml version="1.0" encoding="utf-8"?>
<ds:datastoreItem xmlns:ds="http://schemas.openxmlformats.org/officeDocument/2006/customXml" ds:itemID="{5FC3F9E1-92F1-4D82-B0B7-A1A9C00E0F58}">
  <ds:schemaRefs/>
</ds:datastoreItem>
</file>

<file path=customXml/itemProps87.xml><?xml version="1.0" encoding="utf-8"?>
<ds:datastoreItem xmlns:ds="http://schemas.openxmlformats.org/officeDocument/2006/customXml" ds:itemID="{22DB3D63-3DFF-45A6-B10C-662778DA41C8}">
  <ds:schemaRefs/>
</ds:datastoreItem>
</file>

<file path=customXml/itemProps88.xml><?xml version="1.0" encoding="utf-8"?>
<ds:datastoreItem xmlns:ds="http://schemas.openxmlformats.org/officeDocument/2006/customXml" ds:itemID="{F65D8382-FFC8-4888-8D81-F61BED7BCE2F}">
  <ds:schemaRefs/>
</ds:datastoreItem>
</file>

<file path=customXml/itemProps89.xml><?xml version="1.0" encoding="utf-8"?>
<ds:datastoreItem xmlns:ds="http://schemas.openxmlformats.org/officeDocument/2006/customXml" ds:itemID="{359E8660-CED9-43C6-9818-C9148F2A20B6}">
  <ds:schemaRefs/>
</ds:datastoreItem>
</file>

<file path=customXml/itemProps90.xml><?xml version="1.0" encoding="utf-8"?>
<ds:datastoreItem xmlns:ds="http://schemas.openxmlformats.org/officeDocument/2006/customXml" ds:itemID="{8B99DE5C-2E00-4A9F-BF87-B2B6F488C852}">
  <ds:schemaRefs/>
</ds:datastoreItem>
</file>

<file path=customXml/itemProps91.xml><?xml version="1.0" encoding="utf-8"?>
<ds:datastoreItem xmlns:ds="http://schemas.openxmlformats.org/officeDocument/2006/customXml" ds:itemID="{5DB99F76-63A1-44A0-B62F-B24C8AB06D65}">
  <ds:schemaRefs/>
</ds:datastoreItem>
</file>

<file path=customXml/itemProps92.xml><?xml version="1.0" encoding="utf-8"?>
<ds:datastoreItem xmlns:ds="http://schemas.openxmlformats.org/officeDocument/2006/customXml" ds:itemID="{713B3EFB-F2D4-49A8-87D5-B98086EF15EF}">
  <ds:schemaRefs/>
</ds:datastoreItem>
</file>

<file path=customXml/itemProps93.xml><?xml version="1.0" encoding="utf-8"?>
<ds:datastoreItem xmlns:ds="http://schemas.openxmlformats.org/officeDocument/2006/customXml" ds:itemID="{4C052C22-63D3-4558-A947-4E15500EC4B4}">
  <ds:schemaRefs/>
</ds:datastoreItem>
</file>

<file path=docProps/app.xml><?xml version="1.0" encoding="utf-8"?>
<Properties xmlns="http://schemas.openxmlformats.org/officeDocument/2006/extended-properties" xmlns:vt="http://schemas.openxmlformats.org/officeDocument/2006/docPropsVTypes">
  <Template/>
  <TotalTime>0</TotalTime>
  <Words>2450</Words>
  <Application>Microsoft Office PowerPoint</Application>
  <PresentationFormat>Widescreen</PresentationFormat>
  <Paragraphs>532</Paragraphs>
  <Slides>69</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69</vt:i4>
      </vt:variant>
    </vt:vector>
  </HeadingPairs>
  <TitlesOfParts>
    <vt:vector size="82" baseType="lpstr">
      <vt:lpstr>Arial</vt:lpstr>
      <vt:lpstr>BentonSans Medium</vt:lpstr>
      <vt:lpstr>Calibri</vt:lpstr>
      <vt:lpstr>Calibri Light</vt:lpstr>
      <vt:lpstr>Cambria Math</vt:lpstr>
      <vt:lpstr>Lora</vt:lpstr>
      <vt:lpstr>Lora Medium</vt:lpstr>
      <vt:lpstr>Lora SemiBold</vt:lpstr>
      <vt:lpstr>Nunito</vt:lpstr>
      <vt:lpstr>Nunito Light</vt:lpstr>
      <vt:lpstr>Wingdings</vt:lpstr>
      <vt:lpstr>Office Theme</vt:lpstr>
      <vt:lpstr>2_Light_Content_BlueFooter</vt:lpstr>
      <vt:lpstr>PowerPoint Presentation</vt:lpstr>
      <vt:lpstr>QUALITA’ DELL’ARIA E COMFORT ALL’INTERNO DELLE ABITAZIONI  L’importanza della qualità dell’aria e le soluzioni per un benessere interno</vt:lpstr>
      <vt:lpstr>PowerPoint Presentation</vt:lpstr>
      <vt:lpstr>Programma del corso</vt:lpstr>
      <vt:lpstr>Il tema della qualità dell’aria</vt:lpstr>
      <vt:lpstr>Qualità dell’aria</vt:lpstr>
      <vt:lpstr>Perchè è importante? - Alcuni numeri</vt:lpstr>
      <vt:lpstr>Qual è il paradosso?</vt:lpstr>
      <vt:lpstr>Fonti di inquinamento</vt:lpstr>
      <vt:lpstr>Fonti di inquinamento</vt:lpstr>
      <vt:lpstr>Fonti di inquinamento</vt:lpstr>
      <vt:lpstr>Fonti di inquinamento</vt:lpstr>
      <vt:lpstr>Fonti di inquinamento</vt:lpstr>
      <vt:lpstr>Qualità dell’aria: inquinanti esterni</vt:lpstr>
      <vt:lpstr>Chi si occupa di aria esterna?</vt:lpstr>
      <vt:lpstr>Quali sono gli inquinanti monitorati?</vt:lpstr>
      <vt:lpstr>Indice di Qualità dell’Aria (IQA)</vt:lpstr>
      <vt:lpstr>La situazione nel 2024</vt:lpstr>
      <vt:lpstr>La situazione nel 2024</vt:lpstr>
      <vt:lpstr>La situazione nel 2024 (centraline) </vt:lpstr>
      <vt:lpstr>Se il 2030 fosse già qui…</vt:lpstr>
      <vt:lpstr>La situazione nel 2024</vt:lpstr>
      <vt:lpstr>La situazione nel 2024</vt:lpstr>
      <vt:lpstr>Dove si può agire?</vt:lpstr>
      <vt:lpstr>PM10 media capoluoghi</vt:lpstr>
      <vt:lpstr>PM10 media capoluoghi</vt:lpstr>
      <vt:lpstr>Qualità dell’aria: inquinanti interni</vt:lpstr>
      <vt:lpstr>Che origine hanno gli inquinanti interni?</vt:lpstr>
      <vt:lpstr>Che origine hanno gli inquinanti interni?</vt:lpstr>
      <vt:lpstr>Vapore acqueo</vt:lpstr>
      <vt:lpstr>Inquinanti cancerogeni</vt:lpstr>
      <vt:lpstr>Radon</vt:lpstr>
      <vt:lpstr>Radon</vt:lpstr>
      <vt:lpstr>Radon</vt:lpstr>
      <vt:lpstr>Radon</vt:lpstr>
      <vt:lpstr>Accenno normativo (norma UNI EN 16798)</vt:lpstr>
      <vt:lpstr>Come si dimensiona un impianto di VMC ?</vt:lpstr>
      <vt:lpstr>Allegato nazionale</vt:lpstr>
      <vt:lpstr>Note generali per edifici non residenziali</vt:lpstr>
      <vt:lpstr>Metodo 1: Metodo basato sulla qualità dell'aria percepita</vt:lpstr>
      <vt:lpstr>Note generali per edifici non residenziali</vt:lpstr>
      <vt:lpstr>Note generali per edifici non residenziali</vt:lpstr>
      <vt:lpstr>Destinazioni d’uso</vt:lpstr>
      <vt:lpstr>Valori per gli occupanti (qp)</vt:lpstr>
      <vt:lpstr>Valori per gli l’edificio (qB)</vt:lpstr>
      <vt:lpstr>Metodo 2: Metodo che utilizza valori limite per la concentrazione degli inquinanti</vt:lpstr>
      <vt:lpstr>Metodo 2: Metodo che utilizza valori limite per la concentrazione degli inquinanti</vt:lpstr>
      <vt:lpstr>Esempio</vt:lpstr>
      <vt:lpstr>Note generali per edifici residenziali</vt:lpstr>
      <vt:lpstr>Destinazioni d’uso</vt:lpstr>
      <vt:lpstr>Metodo 1: Metodo basato sulla qualità dell'aria percepita</vt:lpstr>
      <vt:lpstr>Esempio</vt:lpstr>
      <vt:lpstr>Periodi di non occupazione</vt:lpstr>
      <vt:lpstr>Occupazione</vt:lpstr>
      <vt:lpstr>Soluzioni per la Ventilazione Meccanica Controllata</vt:lpstr>
      <vt:lpstr>Benefici della Ventilazione</vt:lpstr>
      <vt:lpstr>Tipologia di impianti</vt:lpstr>
      <vt:lpstr>Impianto di VMC a doppio flusso non-residenziale</vt:lpstr>
      <vt:lpstr>Impianto di VMC a doppio flusso residenziale</vt:lpstr>
      <vt:lpstr>Ventiza SOLO</vt:lpstr>
      <vt:lpstr>Ventiza SOLO</vt:lpstr>
      <vt:lpstr>Unità centralizzate (residenziale)</vt:lpstr>
      <vt:lpstr>Componenti dell’unità di VMC</vt:lpstr>
      <vt:lpstr>PowerPoint Presentation</vt:lpstr>
      <vt:lpstr>Ventiza FLOOR</vt:lpstr>
      <vt:lpstr>PowerPoint Presentation</vt:lpstr>
      <vt:lpstr>PowerPoint Presentation</vt:lpstr>
      <vt:lpstr>PowerPoint Presentation</vt:lpstr>
      <vt:lpstr>Q&amp;A  Grazie per l’attenzione! </vt:lpstr>
    </vt:vector>
  </TitlesOfParts>
  <Company>Orbia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Riccardo Sandonà</dc:creator>
  <cp:lastModifiedBy>Franco Battistoni | Orbia (Wavin)</cp:lastModifiedBy>
  <cp:revision>4</cp:revision>
  <dcterms:created xsi:type="dcterms:W3CDTF">2023-09-18T16:17:10Z</dcterms:created>
  <dcterms:modified xsi:type="dcterms:W3CDTF">2026-03-19T08:24:35Z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0x010100C587E319391B0E4CA111032052B6375E</vt:lpwstr>
  </property>
  <property fmtid="{D5CDD505-2E9C-101B-9397-08002B2CF9AE}" pid="3" name="MediaServiceImageTags">
    <vt:lpwstr/>
  </property>
</Properties>
</file>