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6.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7.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8.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9.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77" r:id="rId3"/>
    <p:sldMasterId id="2147483689" r:id="rId4"/>
    <p:sldMasterId id="2147483703" r:id="rId5"/>
    <p:sldMasterId id="2147483707" r:id="rId6"/>
    <p:sldMasterId id="2147483724" r:id="rId7"/>
    <p:sldMasterId id="2147483734" r:id="rId8"/>
    <p:sldMasterId id="2147483752" r:id="rId9"/>
    <p:sldMasterId id="2147483769" r:id="rId10"/>
  </p:sldMasterIdLst>
  <p:notesMasterIdLst>
    <p:notesMasterId r:id="rId89"/>
  </p:notesMasterIdLst>
  <p:sldIdLst>
    <p:sldId id="1853" r:id="rId11"/>
    <p:sldId id="1675" r:id="rId12"/>
    <p:sldId id="1676" r:id="rId13"/>
    <p:sldId id="1677" r:id="rId14"/>
    <p:sldId id="1678" r:id="rId15"/>
    <p:sldId id="1679" r:id="rId16"/>
    <p:sldId id="2081" r:id="rId17"/>
    <p:sldId id="2082" r:id="rId18"/>
    <p:sldId id="1683" r:id="rId19"/>
    <p:sldId id="258" r:id="rId20"/>
    <p:sldId id="1706" r:id="rId21"/>
    <p:sldId id="1860" r:id="rId22"/>
    <p:sldId id="1861" r:id="rId23"/>
    <p:sldId id="1862" r:id="rId24"/>
    <p:sldId id="1863" r:id="rId25"/>
    <p:sldId id="1750" r:id="rId26"/>
    <p:sldId id="2074" r:id="rId27"/>
    <p:sldId id="2075" r:id="rId28"/>
    <p:sldId id="2076" r:id="rId29"/>
    <p:sldId id="2083" r:id="rId30"/>
    <p:sldId id="2084" r:id="rId31"/>
    <p:sldId id="2077" r:id="rId32"/>
    <p:sldId id="2078" r:id="rId33"/>
    <p:sldId id="1874" r:id="rId34"/>
    <p:sldId id="1873" r:id="rId35"/>
    <p:sldId id="1875" r:id="rId36"/>
    <p:sldId id="2079" r:id="rId37"/>
    <p:sldId id="2080" r:id="rId38"/>
    <p:sldId id="2089" r:id="rId39"/>
    <p:sldId id="256" r:id="rId40"/>
    <p:sldId id="257" r:id="rId41"/>
    <p:sldId id="2090" r:id="rId42"/>
    <p:sldId id="259" r:id="rId43"/>
    <p:sldId id="260" r:id="rId44"/>
    <p:sldId id="2091" r:id="rId45"/>
    <p:sldId id="262" r:id="rId46"/>
    <p:sldId id="263" r:id="rId47"/>
    <p:sldId id="264" r:id="rId48"/>
    <p:sldId id="265" r:id="rId49"/>
    <p:sldId id="267" r:id="rId50"/>
    <p:sldId id="1765" r:id="rId51"/>
    <p:sldId id="1733" r:id="rId52"/>
    <p:sldId id="271" r:id="rId53"/>
    <p:sldId id="269" r:id="rId54"/>
    <p:sldId id="1734" r:id="rId55"/>
    <p:sldId id="1332" r:id="rId56"/>
    <p:sldId id="2055" r:id="rId57"/>
    <p:sldId id="1729" r:id="rId58"/>
    <p:sldId id="1735" r:id="rId59"/>
    <p:sldId id="2094" r:id="rId60"/>
    <p:sldId id="1753" r:id="rId61"/>
    <p:sldId id="1866" r:id="rId62"/>
    <p:sldId id="1774" r:id="rId63"/>
    <p:sldId id="1775" r:id="rId64"/>
    <p:sldId id="1773" r:id="rId65"/>
    <p:sldId id="2052" r:id="rId66"/>
    <p:sldId id="1777" r:id="rId67"/>
    <p:sldId id="1778" r:id="rId68"/>
    <p:sldId id="1736" r:id="rId69"/>
    <p:sldId id="2054" r:id="rId70"/>
    <p:sldId id="2059" r:id="rId71"/>
    <p:sldId id="2060" r:id="rId72"/>
    <p:sldId id="2085" r:id="rId73"/>
    <p:sldId id="2087" r:id="rId74"/>
    <p:sldId id="1764" r:id="rId75"/>
    <p:sldId id="2062" r:id="rId76"/>
    <p:sldId id="2065" r:id="rId77"/>
    <p:sldId id="1767" r:id="rId78"/>
    <p:sldId id="1741" r:id="rId79"/>
    <p:sldId id="1745" r:id="rId80"/>
    <p:sldId id="1760" r:id="rId81"/>
    <p:sldId id="1761" r:id="rId82"/>
    <p:sldId id="1747" r:id="rId83"/>
    <p:sldId id="1855" r:id="rId84"/>
    <p:sldId id="261" r:id="rId85"/>
    <p:sldId id="1738" r:id="rId86"/>
    <p:sldId id="2093" r:id="rId87"/>
    <p:sldId id="1871" r:id="rId8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94660"/>
  </p:normalViewPr>
  <p:slideViewPr>
    <p:cSldViewPr snapToGrid="0">
      <p:cViewPr varScale="1">
        <p:scale>
          <a:sx n="105" d="100"/>
          <a:sy n="105" d="100"/>
        </p:scale>
        <p:origin x="84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notesMaster" Target="notesMasters/notesMaster1.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5" Type="http://schemas.openxmlformats.org/officeDocument/2006/relationships/slideMaster" Target="slideMasters/slideMaster5.xml"/><Relationship Id="rId90" Type="http://schemas.openxmlformats.org/officeDocument/2006/relationships/presProps" Target="presProps.xml"/><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slide" Target="slides/slide54.xml"/><Relationship Id="rId69" Type="http://schemas.openxmlformats.org/officeDocument/2006/relationships/slide" Target="slides/slide59.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slide" Target="slides/slide70.xml"/><Relationship Id="rId85" Type="http://schemas.openxmlformats.org/officeDocument/2006/relationships/slide" Target="slides/slide75.xml"/><Relationship Id="rId93"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theme" Target="theme/theme1.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C1B8F8-3E7D-448E-985A-4770897A5189}" type="datetimeFigureOut">
              <a:rPr lang="it-IT" smtClean="0"/>
              <a:t>13/09/2026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773CC0-92F3-4797-8A76-4D93952F2C29}" type="slidenum">
              <a:rPr lang="it-IT" smtClean="0"/>
              <a:t>‹N›</a:t>
            </a:fld>
            <a:endParaRPr lang="it-IT"/>
          </a:p>
        </p:txBody>
      </p:sp>
    </p:spTree>
    <p:extLst>
      <p:ext uri="{BB962C8B-B14F-4D97-AF65-F5344CB8AC3E}">
        <p14:creationId xmlns:p14="http://schemas.microsoft.com/office/powerpoint/2010/main" val="177502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1773CC0-92F3-4797-8A76-4D93952F2C29}" type="slidenum">
              <a:rPr lang="it-IT" smtClean="0"/>
              <a:t>9</a:t>
            </a:fld>
            <a:endParaRPr lang="it-IT"/>
          </a:p>
        </p:txBody>
      </p:sp>
    </p:spTree>
    <p:extLst>
      <p:ext uri="{BB962C8B-B14F-4D97-AF65-F5344CB8AC3E}">
        <p14:creationId xmlns:p14="http://schemas.microsoft.com/office/powerpoint/2010/main" val="4138813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Folienbildplatzhalter 1"/>
          <p:cNvSpPr>
            <a:spLocks noGrp="1" noRot="1" noChangeAspect="1" noTextEdit="1"/>
          </p:cNvSpPr>
          <p:nvPr>
            <p:ph type="sldImg"/>
          </p:nvPr>
        </p:nvSpPr>
        <p:spPr>
          <a:ln/>
        </p:spPr>
      </p:sp>
      <p:sp>
        <p:nvSpPr>
          <p:cNvPr id="258051" name="Notizenplatzhalter 2"/>
          <p:cNvSpPr>
            <a:spLocks noGrp="1"/>
          </p:cNvSpPr>
          <p:nvPr>
            <p:ph type="body" idx="1"/>
          </p:nvPr>
        </p:nvSpPr>
        <p:spPr>
          <a:noFill/>
        </p:spPr>
        <p:txBody>
          <a:bodyPr/>
          <a:lstStyle/>
          <a:p>
            <a:r>
              <a:rPr lang="de-DE" altLang="it-IT" b="1" dirty="0">
                <a:latin typeface="Arial" panose="020B0604020202020204" pitchFamily="34" charset="0"/>
              </a:rPr>
              <a:t>Diese positiven Eigenschaften liegen in den Rohstoffen begründet</a:t>
            </a:r>
            <a:r>
              <a:rPr lang="de-DE" altLang="it-IT" dirty="0">
                <a:latin typeface="Arial" panose="020B0604020202020204" pitchFamily="34" charset="0"/>
              </a:rPr>
              <a:t>.</a:t>
            </a:r>
          </a:p>
          <a:p>
            <a:r>
              <a:rPr lang="de-DE" altLang="it-IT" dirty="0">
                <a:latin typeface="Arial" panose="020B0604020202020204" pitchFamily="34" charset="0"/>
              </a:rPr>
              <a:t>Wir als </a:t>
            </a:r>
            <a:r>
              <a:rPr lang="de-DE" altLang="it-IT" b="1" dirty="0">
                <a:latin typeface="Arial" panose="020B0604020202020204" pitchFamily="34" charset="0"/>
              </a:rPr>
              <a:t>KEIMFARBEN</a:t>
            </a:r>
            <a:r>
              <a:rPr lang="de-DE" altLang="it-IT" dirty="0">
                <a:latin typeface="Arial" panose="020B0604020202020204" pitchFamily="34" charset="0"/>
              </a:rPr>
              <a:t> setzten nur Rohstoffe ein, welche auch </a:t>
            </a:r>
            <a:r>
              <a:rPr lang="de-DE" altLang="it-IT" b="1" dirty="0">
                <a:latin typeface="Arial" panose="020B0604020202020204" pitchFamily="34" charset="0"/>
              </a:rPr>
              <a:t>wohngesundheitliche Aspekte </a:t>
            </a:r>
            <a:r>
              <a:rPr lang="de-DE" altLang="it-IT" dirty="0">
                <a:latin typeface="Arial" panose="020B0604020202020204" pitchFamily="34" charset="0"/>
              </a:rPr>
              <a:t>berücksichtigen. Wir verzichten auf Lösemittel, Weichmacher, Glykole und Konservierungsstoffe. Wir setzten auch im Innenbereich auf 100% mineralische Pigmente und Füllstoffe und einen möglichst geringen organischen Anteil.</a:t>
            </a:r>
          </a:p>
          <a:p>
            <a:r>
              <a:rPr lang="de-DE" altLang="it-IT" dirty="0">
                <a:latin typeface="Arial" panose="020B0604020202020204" pitchFamily="34" charset="0"/>
              </a:rPr>
              <a:t>Wie Ihr alle wisst ist das </a:t>
            </a:r>
            <a:r>
              <a:rPr lang="de-DE" altLang="it-IT" b="1" dirty="0">
                <a:latin typeface="Arial" panose="020B0604020202020204" pitchFamily="34" charset="0"/>
              </a:rPr>
              <a:t>Herzstück</a:t>
            </a:r>
            <a:r>
              <a:rPr lang="de-DE" altLang="it-IT" dirty="0">
                <a:latin typeface="Arial" panose="020B0604020202020204" pitchFamily="34" charset="0"/>
              </a:rPr>
              <a:t> einer Farbe, dass eingesetzte </a:t>
            </a:r>
            <a:r>
              <a:rPr lang="de-DE" altLang="it-IT" b="1" dirty="0">
                <a:latin typeface="Arial" panose="020B0604020202020204" pitchFamily="34" charset="0"/>
              </a:rPr>
              <a:t>Bindemittel</a:t>
            </a:r>
            <a:r>
              <a:rPr lang="de-DE" altLang="it-IT" dirty="0">
                <a:latin typeface="Arial" panose="020B0604020202020204" pitchFamily="34" charset="0"/>
              </a:rPr>
              <a:t>. Da schlägt der Puls, davon kommen auch die Haupteigenschaften. </a:t>
            </a:r>
          </a:p>
        </p:txBody>
      </p:sp>
      <p:sp>
        <p:nvSpPr>
          <p:cNvPr id="258052" name="Foliennummernplatzhalter 3"/>
          <p:cNvSpPr>
            <a:spLocks noGrp="1"/>
          </p:cNvSpPr>
          <p:nvPr>
            <p:ph type="sldNum" sz="quarter" idx="5"/>
          </p:nvPr>
        </p:nvSpPr>
        <p:spPr>
          <a:noFill/>
        </p:spPr>
        <p:txBody>
          <a:bodyPr/>
          <a:lstStyle>
            <a:lvl1pPr defTabSz="947738">
              <a:defRPr>
                <a:solidFill>
                  <a:schemeClr val="tx1"/>
                </a:solidFill>
                <a:latin typeface="Calibri" panose="020F0502020204030204" pitchFamily="34" charset="0"/>
              </a:defRPr>
            </a:lvl1pPr>
            <a:lvl2pPr marL="742950" indent="-285750" defTabSz="947738">
              <a:defRPr>
                <a:solidFill>
                  <a:schemeClr val="tx1"/>
                </a:solidFill>
                <a:latin typeface="Calibri" panose="020F0502020204030204" pitchFamily="34" charset="0"/>
              </a:defRPr>
            </a:lvl2pPr>
            <a:lvl3pPr marL="1143000" indent="-228600" defTabSz="947738">
              <a:defRPr>
                <a:solidFill>
                  <a:schemeClr val="tx1"/>
                </a:solidFill>
                <a:latin typeface="Calibri" panose="020F0502020204030204" pitchFamily="34" charset="0"/>
              </a:defRPr>
            </a:lvl3pPr>
            <a:lvl4pPr marL="1600200" indent="-228600" defTabSz="947738">
              <a:defRPr>
                <a:solidFill>
                  <a:schemeClr val="tx1"/>
                </a:solidFill>
                <a:latin typeface="Calibri" panose="020F0502020204030204" pitchFamily="34" charset="0"/>
              </a:defRPr>
            </a:lvl4pPr>
            <a:lvl5pPr marL="2057400" indent="-228600" defTabSz="947738">
              <a:defRPr>
                <a:solidFill>
                  <a:schemeClr val="tx1"/>
                </a:solidFill>
                <a:latin typeface="Calibri" panose="020F0502020204030204" pitchFamily="34" charset="0"/>
              </a:defRPr>
            </a:lvl5pPr>
            <a:lvl6pPr marL="2514600" indent="-228600" defTabSz="947738" eaLnBrk="0" fontAlgn="base" hangingPunct="0">
              <a:spcBef>
                <a:spcPct val="0"/>
              </a:spcBef>
              <a:spcAft>
                <a:spcPct val="0"/>
              </a:spcAft>
              <a:defRPr>
                <a:solidFill>
                  <a:schemeClr val="tx1"/>
                </a:solidFill>
                <a:latin typeface="Calibri" panose="020F0502020204030204" pitchFamily="34" charset="0"/>
              </a:defRPr>
            </a:lvl6pPr>
            <a:lvl7pPr marL="2971800" indent="-228600" defTabSz="947738" eaLnBrk="0" fontAlgn="base" hangingPunct="0">
              <a:spcBef>
                <a:spcPct val="0"/>
              </a:spcBef>
              <a:spcAft>
                <a:spcPct val="0"/>
              </a:spcAft>
              <a:defRPr>
                <a:solidFill>
                  <a:schemeClr val="tx1"/>
                </a:solidFill>
                <a:latin typeface="Calibri" panose="020F0502020204030204" pitchFamily="34" charset="0"/>
              </a:defRPr>
            </a:lvl7pPr>
            <a:lvl8pPr marL="3429000" indent="-228600" defTabSz="947738" eaLnBrk="0" fontAlgn="base" hangingPunct="0">
              <a:spcBef>
                <a:spcPct val="0"/>
              </a:spcBef>
              <a:spcAft>
                <a:spcPct val="0"/>
              </a:spcAft>
              <a:defRPr>
                <a:solidFill>
                  <a:schemeClr val="tx1"/>
                </a:solidFill>
                <a:latin typeface="Calibri" panose="020F0502020204030204" pitchFamily="34" charset="0"/>
              </a:defRPr>
            </a:lvl8pPr>
            <a:lvl9pPr marL="3886200" indent="-228600" defTabSz="947738"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47738" rtl="0" eaLnBrk="1" fontAlgn="base" latinLnBrk="0" hangingPunct="1">
              <a:lnSpc>
                <a:spcPct val="100000"/>
              </a:lnSpc>
              <a:spcBef>
                <a:spcPct val="0"/>
              </a:spcBef>
              <a:spcAft>
                <a:spcPct val="0"/>
              </a:spcAft>
              <a:buClrTx/>
              <a:buSzTx/>
              <a:buFontTx/>
              <a:buNone/>
              <a:tabLst/>
              <a:defRPr/>
            </a:pPr>
            <a:fld id="{EE05AA2C-C8E1-4F0B-A293-61FF679FD884}" type="slidenum">
              <a:rPr kumimoji="0" lang="de-DE" altLang="it-IT" sz="13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47738" rtl="0" eaLnBrk="1" fontAlgn="base" latinLnBrk="0" hangingPunct="1">
                <a:lnSpc>
                  <a:spcPct val="100000"/>
                </a:lnSpc>
                <a:spcBef>
                  <a:spcPct val="0"/>
                </a:spcBef>
                <a:spcAft>
                  <a:spcPct val="0"/>
                </a:spcAft>
                <a:buClrTx/>
                <a:buSzTx/>
                <a:buFontTx/>
                <a:buNone/>
                <a:tabLst/>
                <a:defRPr/>
              </a:pPr>
              <a:t>12</a:t>
            </a:fld>
            <a:endParaRPr kumimoji="0" lang="de-DE" altLang="it-IT" sz="13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782130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Folienbildplatzhalter 1"/>
          <p:cNvSpPr>
            <a:spLocks noGrp="1" noRot="1" noChangeAspect="1" noTextEdit="1"/>
          </p:cNvSpPr>
          <p:nvPr>
            <p:ph type="sldImg"/>
          </p:nvPr>
        </p:nvSpPr>
        <p:spPr>
          <a:ln/>
        </p:spPr>
      </p:sp>
      <p:sp>
        <p:nvSpPr>
          <p:cNvPr id="260099" name="Notizenplatzhalter 2"/>
          <p:cNvSpPr>
            <a:spLocks noGrp="1"/>
          </p:cNvSpPr>
          <p:nvPr>
            <p:ph type="body" idx="1"/>
          </p:nvPr>
        </p:nvSpPr>
        <p:spPr>
          <a:noFill/>
        </p:spPr>
        <p:txBody>
          <a:bodyPr/>
          <a:lstStyle/>
          <a:p>
            <a:pPr eaLnBrk="1" hangingPunct="1">
              <a:spcBef>
                <a:spcPct val="0"/>
              </a:spcBef>
            </a:pPr>
            <a:r>
              <a:rPr lang="de-DE" altLang="it-IT" dirty="0">
                <a:latin typeface="Arial" panose="020B0604020202020204" pitchFamily="34" charset="0"/>
              </a:rPr>
              <a:t>Auch unser Bindemittel ist aus natürlichen Rohstoffen gewonnen. Wenn Sie im Urlaub über den Strand gelaufen sind hatten sie unseren Rohstoff direkt unter den Füssen! Für das Bindemittel in </a:t>
            </a:r>
            <a:r>
              <a:rPr lang="de-DE" altLang="it-IT" dirty="0" err="1">
                <a:latin typeface="Arial" panose="020B0604020202020204" pitchFamily="34" charset="0"/>
              </a:rPr>
              <a:t>silikatischen</a:t>
            </a:r>
            <a:r>
              <a:rPr lang="de-DE" altLang="it-IT" dirty="0">
                <a:latin typeface="Arial" panose="020B0604020202020204" pitchFamily="34" charset="0"/>
              </a:rPr>
              <a:t> Farben wird hauptsächlich </a:t>
            </a:r>
            <a:r>
              <a:rPr lang="de-DE" altLang="it-IT" b="1" dirty="0">
                <a:latin typeface="Arial" panose="020B0604020202020204" pitchFamily="34" charset="0"/>
              </a:rPr>
              <a:t>Quarzsand</a:t>
            </a:r>
            <a:r>
              <a:rPr lang="de-DE" altLang="it-IT" dirty="0">
                <a:latin typeface="Arial" panose="020B0604020202020204" pitchFamily="34" charset="0"/>
              </a:rPr>
              <a:t> verwendet, welcher zusammen mit </a:t>
            </a:r>
            <a:r>
              <a:rPr lang="de-DE" altLang="it-IT" b="1" dirty="0">
                <a:latin typeface="Arial" panose="020B0604020202020204" pitchFamily="34" charset="0"/>
              </a:rPr>
              <a:t>Pottasche</a:t>
            </a:r>
            <a:r>
              <a:rPr lang="de-DE" altLang="it-IT" dirty="0">
                <a:latin typeface="Arial" panose="020B0604020202020204" pitchFamily="34" charset="0"/>
              </a:rPr>
              <a:t> (= K2CO3, kennt man vom Backen) </a:t>
            </a:r>
            <a:r>
              <a:rPr lang="de-DE" altLang="it-IT" b="1" dirty="0">
                <a:latin typeface="Arial" panose="020B0604020202020204" pitchFamily="34" charset="0"/>
              </a:rPr>
              <a:t>bei 1400°C </a:t>
            </a:r>
            <a:r>
              <a:rPr lang="de-DE" altLang="it-IT" dirty="0">
                <a:latin typeface="Arial" panose="020B0604020202020204" pitchFamily="34" charset="0"/>
              </a:rPr>
              <a:t>geschmolzen wird. Es entsteht </a:t>
            </a:r>
            <a:r>
              <a:rPr lang="de-DE" altLang="it-IT" dirty="0" err="1">
                <a:latin typeface="Arial" panose="020B0604020202020204" pitchFamily="34" charset="0"/>
              </a:rPr>
              <a:t>sogn</a:t>
            </a:r>
            <a:r>
              <a:rPr lang="de-DE" altLang="it-IT" dirty="0">
                <a:latin typeface="Arial" panose="020B0604020202020204" pitchFamily="34" charset="0"/>
              </a:rPr>
              <a:t>. </a:t>
            </a:r>
            <a:r>
              <a:rPr lang="de-DE" altLang="it-IT" b="1" dirty="0" err="1">
                <a:latin typeface="Arial" panose="020B0604020202020204" pitchFamily="34" charset="0"/>
              </a:rPr>
              <a:t>Stückenglas</a:t>
            </a:r>
            <a:endParaRPr lang="de-DE" altLang="it-IT" b="1" dirty="0">
              <a:latin typeface="Arial" panose="020B0604020202020204" pitchFamily="34" charset="0"/>
            </a:endParaRPr>
          </a:p>
          <a:p>
            <a:endParaRPr lang="de-DE" altLang="it-IT" dirty="0">
              <a:latin typeface="Arial" panose="020B0604020202020204" pitchFamily="34" charset="0"/>
            </a:endParaRPr>
          </a:p>
        </p:txBody>
      </p:sp>
      <p:sp>
        <p:nvSpPr>
          <p:cNvPr id="260100" name="Foliennummernplatzhalter 3"/>
          <p:cNvSpPr>
            <a:spLocks noGrp="1"/>
          </p:cNvSpPr>
          <p:nvPr>
            <p:ph type="sldNum" sz="quarter" idx="5"/>
          </p:nvPr>
        </p:nvSpPr>
        <p:spPr>
          <a:noFill/>
        </p:spPr>
        <p:txBody>
          <a:bodyPr/>
          <a:lstStyle>
            <a:lvl1pPr defTabSz="947738">
              <a:defRPr>
                <a:solidFill>
                  <a:schemeClr val="tx1"/>
                </a:solidFill>
                <a:latin typeface="Calibri" panose="020F0502020204030204" pitchFamily="34" charset="0"/>
              </a:defRPr>
            </a:lvl1pPr>
            <a:lvl2pPr marL="742950" indent="-285750" defTabSz="947738">
              <a:defRPr>
                <a:solidFill>
                  <a:schemeClr val="tx1"/>
                </a:solidFill>
                <a:latin typeface="Calibri" panose="020F0502020204030204" pitchFamily="34" charset="0"/>
              </a:defRPr>
            </a:lvl2pPr>
            <a:lvl3pPr marL="1143000" indent="-228600" defTabSz="947738">
              <a:defRPr>
                <a:solidFill>
                  <a:schemeClr val="tx1"/>
                </a:solidFill>
                <a:latin typeface="Calibri" panose="020F0502020204030204" pitchFamily="34" charset="0"/>
              </a:defRPr>
            </a:lvl3pPr>
            <a:lvl4pPr marL="1600200" indent="-228600" defTabSz="947738">
              <a:defRPr>
                <a:solidFill>
                  <a:schemeClr val="tx1"/>
                </a:solidFill>
                <a:latin typeface="Calibri" panose="020F0502020204030204" pitchFamily="34" charset="0"/>
              </a:defRPr>
            </a:lvl4pPr>
            <a:lvl5pPr marL="2057400" indent="-228600" defTabSz="947738">
              <a:defRPr>
                <a:solidFill>
                  <a:schemeClr val="tx1"/>
                </a:solidFill>
                <a:latin typeface="Calibri" panose="020F0502020204030204" pitchFamily="34" charset="0"/>
              </a:defRPr>
            </a:lvl5pPr>
            <a:lvl6pPr marL="2514600" indent="-228600" defTabSz="947738" eaLnBrk="0" fontAlgn="base" hangingPunct="0">
              <a:spcBef>
                <a:spcPct val="0"/>
              </a:spcBef>
              <a:spcAft>
                <a:spcPct val="0"/>
              </a:spcAft>
              <a:defRPr>
                <a:solidFill>
                  <a:schemeClr val="tx1"/>
                </a:solidFill>
                <a:latin typeface="Calibri" panose="020F0502020204030204" pitchFamily="34" charset="0"/>
              </a:defRPr>
            </a:lvl6pPr>
            <a:lvl7pPr marL="2971800" indent="-228600" defTabSz="947738" eaLnBrk="0" fontAlgn="base" hangingPunct="0">
              <a:spcBef>
                <a:spcPct val="0"/>
              </a:spcBef>
              <a:spcAft>
                <a:spcPct val="0"/>
              </a:spcAft>
              <a:defRPr>
                <a:solidFill>
                  <a:schemeClr val="tx1"/>
                </a:solidFill>
                <a:latin typeface="Calibri" panose="020F0502020204030204" pitchFamily="34" charset="0"/>
              </a:defRPr>
            </a:lvl7pPr>
            <a:lvl8pPr marL="3429000" indent="-228600" defTabSz="947738" eaLnBrk="0" fontAlgn="base" hangingPunct="0">
              <a:spcBef>
                <a:spcPct val="0"/>
              </a:spcBef>
              <a:spcAft>
                <a:spcPct val="0"/>
              </a:spcAft>
              <a:defRPr>
                <a:solidFill>
                  <a:schemeClr val="tx1"/>
                </a:solidFill>
                <a:latin typeface="Calibri" panose="020F0502020204030204" pitchFamily="34" charset="0"/>
              </a:defRPr>
            </a:lvl8pPr>
            <a:lvl9pPr marL="3886200" indent="-228600" defTabSz="947738"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47738" rtl="0" eaLnBrk="1" fontAlgn="base" latinLnBrk="0" hangingPunct="1">
              <a:lnSpc>
                <a:spcPct val="100000"/>
              </a:lnSpc>
              <a:spcBef>
                <a:spcPct val="0"/>
              </a:spcBef>
              <a:spcAft>
                <a:spcPct val="0"/>
              </a:spcAft>
              <a:buClrTx/>
              <a:buSzTx/>
              <a:buFontTx/>
              <a:buNone/>
              <a:tabLst/>
              <a:defRPr/>
            </a:pPr>
            <a:fld id="{683B98D4-A35D-49F1-8353-F33E2E3AFEE7}" type="slidenum">
              <a:rPr kumimoji="0" lang="de-DE" altLang="it-IT" sz="13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47738" rtl="0" eaLnBrk="1" fontAlgn="base" latinLnBrk="0" hangingPunct="1">
                <a:lnSpc>
                  <a:spcPct val="100000"/>
                </a:lnSpc>
                <a:spcBef>
                  <a:spcPct val="0"/>
                </a:spcBef>
                <a:spcAft>
                  <a:spcPct val="0"/>
                </a:spcAft>
                <a:buClrTx/>
                <a:buSzTx/>
                <a:buFontTx/>
                <a:buNone/>
                <a:tabLst/>
                <a:defRPr/>
              </a:pPr>
              <a:t>13</a:t>
            </a:fld>
            <a:endParaRPr kumimoji="0" lang="de-DE" altLang="it-IT" sz="13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85542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Folienbildplatzhalter 1"/>
          <p:cNvSpPr>
            <a:spLocks noGrp="1" noRot="1" noChangeAspect="1" noTextEdit="1"/>
          </p:cNvSpPr>
          <p:nvPr>
            <p:ph type="sldImg"/>
          </p:nvPr>
        </p:nvSpPr>
        <p:spPr>
          <a:ln/>
        </p:spPr>
      </p:sp>
      <p:sp>
        <p:nvSpPr>
          <p:cNvPr id="262147" name="Notizenplatzhalter 2"/>
          <p:cNvSpPr>
            <a:spLocks noGrp="1"/>
          </p:cNvSpPr>
          <p:nvPr>
            <p:ph type="body" idx="1"/>
          </p:nvPr>
        </p:nvSpPr>
        <p:spPr>
          <a:noFill/>
        </p:spPr>
        <p:txBody>
          <a:bodyPr/>
          <a:lstStyle/>
          <a:p>
            <a:pPr eaLnBrk="1" hangingPunct="1">
              <a:spcBef>
                <a:spcPct val="0"/>
              </a:spcBef>
            </a:pPr>
            <a:r>
              <a:rPr lang="de-DE" altLang="it-IT">
                <a:latin typeface="Arial" panose="020B0604020202020204" pitchFamily="34" charset="0"/>
              </a:rPr>
              <a:t>Dieses </a:t>
            </a:r>
            <a:r>
              <a:rPr lang="de-DE" altLang="it-IT" b="1">
                <a:latin typeface="Arial" panose="020B0604020202020204" pitchFamily="34" charset="0"/>
              </a:rPr>
              <a:t>Stückenglas</a:t>
            </a:r>
            <a:r>
              <a:rPr lang="de-DE" altLang="it-IT">
                <a:latin typeface="Arial" panose="020B0604020202020204" pitchFamily="34" charset="0"/>
              </a:rPr>
              <a:t> wird unter Druck </a:t>
            </a:r>
            <a:r>
              <a:rPr lang="de-DE" altLang="it-IT" b="1">
                <a:latin typeface="Arial" panose="020B0604020202020204" pitchFamily="34" charset="0"/>
              </a:rPr>
              <a:t>bei 200°C  zu Wasserglas </a:t>
            </a:r>
            <a:r>
              <a:rPr lang="de-DE" altLang="it-IT">
                <a:latin typeface="Arial" panose="020B0604020202020204" pitchFamily="34" charset="0"/>
              </a:rPr>
              <a:t>gelöst. </a:t>
            </a:r>
          </a:p>
          <a:p>
            <a:endParaRPr lang="de-DE" altLang="it-IT">
              <a:latin typeface="Arial" panose="020B0604020202020204" pitchFamily="34" charset="0"/>
            </a:endParaRPr>
          </a:p>
        </p:txBody>
      </p:sp>
      <p:sp>
        <p:nvSpPr>
          <p:cNvPr id="262148" name="Foliennummernplatzhalter 3"/>
          <p:cNvSpPr>
            <a:spLocks noGrp="1"/>
          </p:cNvSpPr>
          <p:nvPr>
            <p:ph type="sldNum" sz="quarter" idx="5"/>
          </p:nvPr>
        </p:nvSpPr>
        <p:spPr>
          <a:noFill/>
        </p:spPr>
        <p:txBody>
          <a:bodyPr/>
          <a:lstStyle>
            <a:lvl1pPr defTabSz="947738">
              <a:defRPr>
                <a:solidFill>
                  <a:schemeClr val="tx1"/>
                </a:solidFill>
                <a:latin typeface="Calibri" panose="020F0502020204030204" pitchFamily="34" charset="0"/>
              </a:defRPr>
            </a:lvl1pPr>
            <a:lvl2pPr marL="742950" indent="-285750" defTabSz="947738">
              <a:defRPr>
                <a:solidFill>
                  <a:schemeClr val="tx1"/>
                </a:solidFill>
                <a:latin typeface="Calibri" panose="020F0502020204030204" pitchFamily="34" charset="0"/>
              </a:defRPr>
            </a:lvl2pPr>
            <a:lvl3pPr marL="1143000" indent="-228600" defTabSz="947738">
              <a:defRPr>
                <a:solidFill>
                  <a:schemeClr val="tx1"/>
                </a:solidFill>
                <a:latin typeface="Calibri" panose="020F0502020204030204" pitchFamily="34" charset="0"/>
              </a:defRPr>
            </a:lvl3pPr>
            <a:lvl4pPr marL="1600200" indent="-228600" defTabSz="947738">
              <a:defRPr>
                <a:solidFill>
                  <a:schemeClr val="tx1"/>
                </a:solidFill>
                <a:latin typeface="Calibri" panose="020F0502020204030204" pitchFamily="34" charset="0"/>
              </a:defRPr>
            </a:lvl4pPr>
            <a:lvl5pPr marL="2057400" indent="-228600" defTabSz="947738">
              <a:defRPr>
                <a:solidFill>
                  <a:schemeClr val="tx1"/>
                </a:solidFill>
                <a:latin typeface="Calibri" panose="020F0502020204030204" pitchFamily="34" charset="0"/>
              </a:defRPr>
            </a:lvl5pPr>
            <a:lvl6pPr marL="2514600" indent="-228600" defTabSz="947738" eaLnBrk="0" fontAlgn="base" hangingPunct="0">
              <a:spcBef>
                <a:spcPct val="0"/>
              </a:spcBef>
              <a:spcAft>
                <a:spcPct val="0"/>
              </a:spcAft>
              <a:defRPr>
                <a:solidFill>
                  <a:schemeClr val="tx1"/>
                </a:solidFill>
                <a:latin typeface="Calibri" panose="020F0502020204030204" pitchFamily="34" charset="0"/>
              </a:defRPr>
            </a:lvl6pPr>
            <a:lvl7pPr marL="2971800" indent="-228600" defTabSz="947738" eaLnBrk="0" fontAlgn="base" hangingPunct="0">
              <a:spcBef>
                <a:spcPct val="0"/>
              </a:spcBef>
              <a:spcAft>
                <a:spcPct val="0"/>
              </a:spcAft>
              <a:defRPr>
                <a:solidFill>
                  <a:schemeClr val="tx1"/>
                </a:solidFill>
                <a:latin typeface="Calibri" panose="020F0502020204030204" pitchFamily="34" charset="0"/>
              </a:defRPr>
            </a:lvl7pPr>
            <a:lvl8pPr marL="3429000" indent="-228600" defTabSz="947738" eaLnBrk="0" fontAlgn="base" hangingPunct="0">
              <a:spcBef>
                <a:spcPct val="0"/>
              </a:spcBef>
              <a:spcAft>
                <a:spcPct val="0"/>
              </a:spcAft>
              <a:defRPr>
                <a:solidFill>
                  <a:schemeClr val="tx1"/>
                </a:solidFill>
                <a:latin typeface="Calibri" panose="020F0502020204030204" pitchFamily="34" charset="0"/>
              </a:defRPr>
            </a:lvl8pPr>
            <a:lvl9pPr marL="3886200" indent="-228600" defTabSz="947738"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47738" rtl="0" eaLnBrk="1" fontAlgn="base" latinLnBrk="0" hangingPunct="1">
              <a:lnSpc>
                <a:spcPct val="100000"/>
              </a:lnSpc>
              <a:spcBef>
                <a:spcPct val="0"/>
              </a:spcBef>
              <a:spcAft>
                <a:spcPct val="0"/>
              </a:spcAft>
              <a:buClrTx/>
              <a:buSzTx/>
              <a:buFontTx/>
              <a:buNone/>
              <a:tabLst/>
              <a:defRPr/>
            </a:pPr>
            <a:fld id="{B4DF073E-F02D-44F2-87C7-F5529CEE806E}" type="slidenum">
              <a:rPr kumimoji="0" lang="de-DE" altLang="it-IT" sz="13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47738" rtl="0" eaLnBrk="1" fontAlgn="base" latinLnBrk="0" hangingPunct="1">
                <a:lnSpc>
                  <a:spcPct val="100000"/>
                </a:lnSpc>
                <a:spcBef>
                  <a:spcPct val="0"/>
                </a:spcBef>
                <a:spcAft>
                  <a:spcPct val="0"/>
                </a:spcAft>
                <a:buClrTx/>
                <a:buSzTx/>
                <a:buFontTx/>
                <a:buNone/>
                <a:tabLst/>
                <a:defRPr/>
              </a:pPr>
              <a:t>14</a:t>
            </a:fld>
            <a:endParaRPr kumimoji="0" lang="de-DE" altLang="it-IT" sz="13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77084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63DBC-EAEC-62E5-0222-DE6C9BFD376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38F2AEF3-F26F-AED6-B2BD-D51970DB4371}"/>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D992B76-D105-43CD-39FA-6AE7091A19C2}"/>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2F78D2BC-9978-0908-F7FD-3E0B3621D0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D4640A-B81F-4129-9D69-B74ACA3604A8}" type="slidenum">
              <a:rPr kumimoji="0" lang="de-D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de-D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73063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A15B0-4352-E56E-0838-7B3848A8CFA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0068B8E-9F49-FB4C-920F-57653DD6C1D7}"/>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7B7DCDE5-450A-0BD0-EC42-9A8ABC1B0476}"/>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787B351C-CF47-14BE-DBB7-3CF18B8CBD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D4640A-B81F-4129-9D69-B74ACA3604A8}" type="slidenum">
              <a:rPr kumimoji="0" lang="de-D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de-D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7046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1773CC0-92F3-4797-8A76-4D93952F2C29}" type="slidenum">
              <a:rPr lang="it-IT" smtClean="0"/>
              <a:t>28</a:t>
            </a:fld>
            <a:endParaRPr lang="it-IT"/>
          </a:p>
        </p:txBody>
      </p:sp>
    </p:spTree>
    <p:extLst>
      <p:ext uri="{BB962C8B-B14F-4D97-AF65-F5344CB8AC3E}">
        <p14:creationId xmlns:p14="http://schemas.microsoft.com/office/powerpoint/2010/main" val="1223125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1773CC0-92F3-4797-8A76-4D93952F2C29}" type="slidenum">
              <a:rPr lang="it-IT" smtClean="0"/>
              <a:t>29</a:t>
            </a:fld>
            <a:endParaRPr lang="it-IT"/>
          </a:p>
        </p:txBody>
      </p:sp>
    </p:spTree>
    <p:extLst>
      <p:ext uri="{BB962C8B-B14F-4D97-AF65-F5344CB8AC3E}">
        <p14:creationId xmlns:p14="http://schemas.microsoft.com/office/powerpoint/2010/main" val="2165920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Aprire spiegando che il deck è una casistica operativa: la sequenza è sempre diagnosi, preparazione del supporto, ripristino della continuità e scelta della finitura.</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Usare questa slide per allineare progettista, impresa e committenza: il prodotto è l’ultimo anello della catena, non il primo.</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Ricordare che non si lavora su supporti incoerenti o umidi senza aver prima risolto le cause. Le prove locali precedono la prescrizione estesa.</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Caso 4: presentare la patologia, poi la sequenza. Specificare sempre che i prodotti sono da selezionare dopo la verifica del supporto e delle schede tecniche.</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Caso 5: presentare la patologia, poi la sequenza. Specificare sempre che i prodotti sono da selezionare dopo la verifica del supporto e delle schede tecniche.</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Caso 6: presentare la patologia, poi la sequenza. Specificare sempre che i prodotti sono da selezionare dopo la verifica del supporto e delle schede tecniche.</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Caso 7: presentare la patologia, poi la sequenza. Specificare sempre che i prodotti sono da selezionare dopo la verifica del supporto e delle schede tecniche.</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Caso 8: presentare la patologia, poi la sequenza. Specificare sempre che i prodotti sono da selezionare dopo la verifica del supporto e delle schede tecniche.</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Caso 9: presentare la patologia, poi la sequenza. Specificare sempre che i prodotti sono da selezionare dopo la verifica del supporto e delle schede tecniche.</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 matrice non sostituisce la progettazione: serve per ordinare il sopralluogo e individuare la combinazione di lavorazioni da validare.</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 slide finale è una tutela tecnica: la presentazione orienta, ma non sostituisce schede tecniche, capitolato, prove e responsabilità progettuale.</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6" name="Rectangle 7"/>
          <p:cNvSpPr>
            <a:spLocks noGrp="1" noChangeArrowheads="1"/>
          </p:cNvSpPr>
          <p:nvPr>
            <p:ph type="sldNum" sz="quarter" idx="5"/>
          </p:nvPr>
        </p:nvSpPr>
        <p:spPr>
          <a:noFill/>
        </p:spPr>
        <p:txBody>
          <a:bodyPr/>
          <a:lstStyle>
            <a:lvl1pPr defTabSz="947738">
              <a:spcBef>
                <a:spcPct val="30000"/>
              </a:spcBef>
              <a:defRPr sz="1200">
                <a:solidFill>
                  <a:schemeClr val="tx1"/>
                </a:solidFill>
                <a:latin typeface="Arial" panose="020B0604020202020204" pitchFamily="34" charset="0"/>
              </a:defRPr>
            </a:lvl1pPr>
            <a:lvl2pPr marL="742950" indent="-285750" defTabSz="947738">
              <a:spcBef>
                <a:spcPct val="30000"/>
              </a:spcBef>
              <a:defRPr sz="1200">
                <a:solidFill>
                  <a:schemeClr val="tx1"/>
                </a:solidFill>
                <a:latin typeface="Arial" panose="020B0604020202020204" pitchFamily="34" charset="0"/>
              </a:defRPr>
            </a:lvl2pPr>
            <a:lvl3pPr marL="1143000" indent="-228600" defTabSz="947738">
              <a:spcBef>
                <a:spcPct val="30000"/>
              </a:spcBef>
              <a:defRPr sz="1200">
                <a:solidFill>
                  <a:schemeClr val="tx1"/>
                </a:solidFill>
                <a:latin typeface="Arial" panose="020B0604020202020204" pitchFamily="34" charset="0"/>
              </a:defRPr>
            </a:lvl3pPr>
            <a:lvl4pPr marL="1600200" indent="-228600" defTabSz="947738">
              <a:spcBef>
                <a:spcPct val="30000"/>
              </a:spcBef>
              <a:defRPr sz="1200">
                <a:solidFill>
                  <a:schemeClr val="tx1"/>
                </a:solidFill>
                <a:latin typeface="Arial" panose="020B0604020202020204" pitchFamily="34" charset="0"/>
              </a:defRPr>
            </a:lvl4pPr>
            <a:lvl5pPr marL="2057400" indent="-228600" defTabSz="947738">
              <a:spcBef>
                <a:spcPct val="30000"/>
              </a:spcBef>
              <a:defRPr sz="1200">
                <a:solidFill>
                  <a:schemeClr val="tx1"/>
                </a:solidFill>
                <a:latin typeface="Arial" panose="020B0604020202020204" pitchFamily="34" charset="0"/>
              </a:defRPr>
            </a:lvl5pPr>
            <a:lvl6pPr marL="2514600" indent="-228600" defTabSz="947738"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7738"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7738"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7738"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47738" rtl="0" eaLnBrk="1" fontAlgn="base" latinLnBrk="0" hangingPunct="1">
              <a:lnSpc>
                <a:spcPct val="100000"/>
              </a:lnSpc>
              <a:spcBef>
                <a:spcPct val="0"/>
              </a:spcBef>
              <a:spcAft>
                <a:spcPct val="0"/>
              </a:spcAft>
              <a:buClrTx/>
              <a:buSzTx/>
              <a:buFontTx/>
              <a:buNone/>
              <a:tabLst/>
              <a:defRPr/>
            </a:pPr>
            <a:fld id="{91C2A6D7-4AF4-4E80-9E54-94946F9BA56A}" type="slidenum">
              <a:rPr kumimoji="0" lang="de-DE" altLang="de-DE" sz="13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47738" rtl="0" eaLnBrk="1" fontAlgn="base" latinLnBrk="0" hangingPunct="1">
                <a:lnSpc>
                  <a:spcPct val="100000"/>
                </a:lnSpc>
                <a:spcBef>
                  <a:spcPct val="0"/>
                </a:spcBef>
                <a:spcAft>
                  <a:spcPct val="0"/>
                </a:spcAft>
                <a:buClrTx/>
                <a:buSzTx/>
                <a:buFontTx/>
                <a:buNone/>
                <a:tabLst/>
                <a:defRPr/>
              </a:pPr>
              <a:t>74</a:t>
            </a:fld>
            <a:endParaRPr kumimoji="0" lang="de-DE" altLang="de-DE" sz="13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51267" name="Rectangle 2"/>
          <p:cNvSpPr>
            <a:spLocks noGrp="1" noRot="1" noChangeAspect="1" noChangeArrowheads="1" noTextEdit="1"/>
          </p:cNvSpPr>
          <p:nvPr>
            <p:ph type="sldImg"/>
          </p:nvPr>
        </p:nvSpPr>
        <p:spPr>
          <a:xfrm>
            <a:off x="381000" y="684213"/>
            <a:ext cx="6096000" cy="3430587"/>
          </a:xfrm>
          <a:ln/>
        </p:spPr>
      </p:sp>
      <p:sp>
        <p:nvSpPr>
          <p:cNvPr id="651268" name="Rectangle 3"/>
          <p:cNvSpPr>
            <a:spLocks noGrp="1" noChangeArrowheads="1"/>
          </p:cNvSpPr>
          <p:nvPr>
            <p:ph type="body" idx="1"/>
          </p:nvPr>
        </p:nvSpPr>
        <p:spPr>
          <a:xfrm>
            <a:off x="914400" y="4341813"/>
            <a:ext cx="5029200" cy="4117975"/>
          </a:xfrm>
          <a:noFill/>
        </p:spPr>
        <p:txBody>
          <a:bodyPr/>
          <a:lstStyle/>
          <a:p>
            <a:pPr eaLnBrk="1" hangingPunct="1"/>
            <a:endParaRPr lang="de-DE" altLang="de-DE">
              <a:latin typeface="Arial" panose="020B0604020202020204" pitchFamily="34" charset="0"/>
            </a:endParaRPr>
          </a:p>
          <a:p>
            <a:pPr eaLnBrk="1" hangingPunct="1"/>
            <a:endParaRPr lang="de-DE" altLang="de-DE">
              <a:latin typeface="Arial" panose="020B0604020202020204" pitchFamily="34" charset="0"/>
            </a:endParaRPr>
          </a:p>
        </p:txBody>
      </p:sp>
    </p:spTree>
    <p:extLst>
      <p:ext uri="{BB962C8B-B14F-4D97-AF65-F5344CB8AC3E}">
        <p14:creationId xmlns:p14="http://schemas.microsoft.com/office/powerpoint/2010/main" val="39178768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B0D4640A-B81F-4129-9D69-B74ACA3604A8}" type="slidenum">
              <a:rPr lang="de-DE" smtClean="0">
                <a:solidFill>
                  <a:prstClr val="black"/>
                </a:solidFill>
              </a:rPr>
              <a:pPr/>
              <a:t>78</a:t>
            </a:fld>
            <a:endParaRPr lang="de-DE" dirty="0">
              <a:solidFill>
                <a:prstClr val="black"/>
              </a:solidFill>
            </a:endParaRPr>
          </a:p>
        </p:txBody>
      </p:sp>
    </p:spTree>
    <p:extLst>
      <p:ext uri="{BB962C8B-B14F-4D97-AF65-F5344CB8AC3E}">
        <p14:creationId xmlns:p14="http://schemas.microsoft.com/office/powerpoint/2010/main" val="2790570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Master" Target="../slideMasters/slideMaster7.xml"/><Relationship Id="rId5" Type="http://schemas.openxmlformats.org/officeDocument/2006/relationships/image" Target="../media/image8.png"/><Relationship Id="rId4" Type="http://schemas.microsoft.com/office/2007/relationships/hdphoto" Target="../media/hdphoto1.wdp"/></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Master" Target="../slideMasters/slideMaster10.xml"/><Relationship Id="rId5" Type="http://schemas.openxmlformats.org/officeDocument/2006/relationships/image" Target="../media/image8.png"/><Relationship Id="rId4" Type="http://schemas.microsoft.com/office/2007/relationships/hdphoto" Target="../media/hdphoto1.wdp"/></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22FDB29-2724-C57D-5E47-D0B400D8A7E1}"/>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59D9E9D1-0730-6771-2DEB-3D0DD5CC68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D522FAAA-DBF6-5689-2DDA-C1475E040C02}"/>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5" name="Segnaposto piè di pagina 4">
            <a:extLst>
              <a:ext uri="{FF2B5EF4-FFF2-40B4-BE49-F238E27FC236}">
                <a16:creationId xmlns:a16="http://schemas.microsoft.com/office/drawing/2014/main" id="{B3A226D6-FC45-0206-250D-648AE67796A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B026CE0-D7DF-DFA9-CC24-579BD43464BD}"/>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2023588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211182-C807-C00D-4A0F-0FDA4BEDD955}"/>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258758B6-725C-728E-157D-2F643A49BDC8}"/>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9A1F4B2-84FF-6E39-4949-1EACF5523CC5}"/>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5" name="Segnaposto piè di pagina 4">
            <a:extLst>
              <a:ext uri="{FF2B5EF4-FFF2-40B4-BE49-F238E27FC236}">
                <a16:creationId xmlns:a16="http://schemas.microsoft.com/office/drawing/2014/main" id="{DB4FAECD-DA21-E0B5-B71A-38840C33922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0FE6333-FE89-67F8-3973-854BAD7745BF}"/>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3066204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64E3EB9-044C-3587-42C3-20EA1802891A}"/>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A28A1C1E-ED23-AC19-77B3-86BE3930C1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9C6A9D2F-1E46-720A-F6F0-64315EF892C9}"/>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5" name="Segnaposto piè di pagina 4">
            <a:extLst>
              <a:ext uri="{FF2B5EF4-FFF2-40B4-BE49-F238E27FC236}">
                <a16:creationId xmlns:a16="http://schemas.microsoft.com/office/drawing/2014/main" id="{DCACCD57-3496-8EE6-7B08-AC7F0EE6D02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5D6F2F3-BC78-BFEC-0757-8E4D60561714}"/>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3345784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10C3BBE-D3A0-5D70-A66D-6FB75445A63A}"/>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E716A32-4E9F-74F3-11D9-4D2014D38FD0}"/>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F9A47DCB-4281-0D1F-B2A8-F938B851C5DB}"/>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7F30432A-CC43-3289-37FC-CF010558033B}"/>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6" name="Segnaposto piè di pagina 5">
            <a:extLst>
              <a:ext uri="{FF2B5EF4-FFF2-40B4-BE49-F238E27FC236}">
                <a16:creationId xmlns:a16="http://schemas.microsoft.com/office/drawing/2014/main" id="{4E6B1FDB-F939-A89D-0CE1-5787BDED9EBB}"/>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20CE6BDA-FDD0-8113-BA2D-642AD32B384D}"/>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1047227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921AFD5-3B1E-E74B-F274-5AE5C01CCDA5}"/>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DFF1370F-AADC-B551-2E7B-12CFB0B4D5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C76AC893-AB2C-E364-89CD-3950FEDB6AEC}"/>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86888F7B-2503-59CA-0E03-DBBC60C7DA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F0840B9-8917-209F-F878-3EA2992BEEE9}"/>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59700670-DF08-5202-A87C-AB01E8BA5598}"/>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8" name="Segnaposto piè di pagina 7">
            <a:extLst>
              <a:ext uri="{FF2B5EF4-FFF2-40B4-BE49-F238E27FC236}">
                <a16:creationId xmlns:a16="http://schemas.microsoft.com/office/drawing/2014/main" id="{E8B2E474-04E8-BEE3-3EC9-037E6AF2C8A2}"/>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FF7ED932-F9DB-B5EC-F81A-7CA0CC3281B9}"/>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1900043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443FE4-AB8C-C038-E195-667B01452152}"/>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2CB090CE-E1F3-6EE5-C5DB-75C243408CF2}"/>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4" name="Segnaposto piè di pagina 3">
            <a:extLst>
              <a:ext uri="{FF2B5EF4-FFF2-40B4-BE49-F238E27FC236}">
                <a16:creationId xmlns:a16="http://schemas.microsoft.com/office/drawing/2014/main" id="{13E992AC-C7BA-411B-ABB2-2C78ECE63420}"/>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1EFFFDBA-12F9-12FB-0C74-7F3CE939435A}"/>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397987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4E94CFD1-40E8-C030-B1C8-4AA767328113}"/>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3" name="Segnaposto piè di pagina 2">
            <a:extLst>
              <a:ext uri="{FF2B5EF4-FFF2-40B4-BE49-F238E27FC236}">
                <a16:creationId xmlns:a16="http://schemas.microsoft.com/office/drawing/2014/main" id="{14E8E386-91FE-5A3B-91BE-63F86364E554}"/>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4F859358-C718-B08E-A452-505ACFE3C8FA}"/>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216914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561730-B9A3-FCF7-6403-BD44CCF7C76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8F6EFF9E-1BE8-4D4D-D672-6ECCE74456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A9C6F6BF-F3FD-9089-8A1B-614946A627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E08D9A0F-51F2-13CE-84F4-72168E8A29C3}"/>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6" name="Segnaposto piè di pagina 5">
            <a:extLst>
              <a:ext uri="{FF2B5EF4-FFF2-40B4-BE49-F238E27FC236}">
                <a16:creationId xmlns:a16="http://schemas.microsoft.com/office/drawing/2014/main" id="{1C077ED1-6955-0342-5201-9B4C7C5F26BD}"/>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F69760B-23F9-FE5F-16AC-E0D2D30DEB1F}"/>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29397993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EA3F6CB-2242-4761-3380-1CDFAE457D90}"/>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4029BDD1-50B0-B389-FF41-75ADD73E8D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68C7ECD5-5D0A-9A1F-E2CD-F40D967320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AAEBEDAA-3B55-DFAB-9BCE-FCBF952AF827}"/>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6" name="Segnaposto piè di pagina 5">
            <a:extLst>
              <a:ext uri="{FF2B5EF4-FFF2-40B4-BE49-F238E27FC236}">
                <a16:creationId xmlns:a16="http://schemas.microsoft.com/office/drawing/2014/main" id="{B5D55A5C-3AF6-F483-F570-799EF1858635}"/>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468C309-FE38-8ED4-5F64-036493D3A697}"/>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4078259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61D7423-32B0-4B4D-F9E9-01782B366A58}"/>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D3A69734-A945-837C-E412-2C896A7C74D9}"/>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152D4EE-ADE9-C70A-091B-1B87F3AE2E58}"/>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5" name="Segnaposto piè di pagina 4">
            <a:extLst>
              <a:ext uri="{FF2B5EF4-FFF2-40B4-BE49-F238E27FC236}">
                <a16:creationId xmlns:a16="http://schemas.microsoft.com/office/drawing/2014/main" id="{2D0450A3-F4A3-5C66-11D8-297C5EDC17C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9642157-03ED-92D6-A178-5C66CAA06004}"/>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2933669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DCF2458F-3A47-008C-DF96-19D8B6E15F15}"/>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30F8A8C7-D651-740A-CE39-F4C70C60A187}"/>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968D039-C1D2-5478-69D9-CEF16412C68D}"/>
              </a:ext>
            </a:extLst>
          </p:cNvPr>
          <p:cNvSpPr>
            <a:spLocks noGrp="1"/>
          </p:cNvSpPr>
          <p:nvPr>
            <p:ph type="dt" sz="half" idx="10"/>
          </p:nvPr>
        </p:nvSpPr>
        <p:spPr/>
        <p:txBody>
          <a:bodyPr/>
          <a:lstStyle/>
          <a:p>
            <a:fld id="{F712F487-5981-4FBA-84EC-30723964A1B8}" type="datetimeFigureOut">
              <a:rPr lang="it-IT" smtClean="0"/>
              <a:t>13/09/2026</a:t>
            </a:fld>
            <a:endParaRPr lang="it-IT"/>
          </a:p>
        </p:txBody>
      </p:sp>
      <p:sp>
        <p:nvSpPr>
          <p:cNvPr id="5" name="Segnaposto piè di pagina 4">
            <a:extLst>
              <a:ext uri="{FF2B5EF4-FFF2-40B4-BE49-F238E27FC236}">
                <a16:creationId xmlns:a16="http://schemas.microsoft.com/office/drawing/2014/main" id="{9436A40E-10B4-04AA-2E41-238503F4B79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23A9AAA-07EC-58C2-8CCB-1D7766092F98}"/>
              </a:ext>
            </a:extLst>
          </p:cNvPr>
          <p:cNvSpPr>
            <a:spLocks noGrp="1"/>
          </p:cNvSpPr>
          <p:nvPr>
            <p:ph type="sldNum" sz="quarter" idx="12"/>
          </p:nvPr>
        </p:nvSpPr>
        <p:spPr/>
        <p:txBody>
          <a:bodyPr/>
          <a:lstStyle/>
          <a:p>
            <a:fld id="{22FAAB58-D8B7-4C16-ACFB-FBBECD18E98C}" type="slidenum">
              <a:rPr lang="it-IT" smtClean="0"/>
              <a:t>‹N›</a:t>
            </a:fld>
            <a:endParaRPr lang="it-IT"/>
          </a:p>
        </p:txBody>
      </p:sp>
    </p:spTree>
    <p:extLst>
      <p:ext uri="{BB962C8B-B14F-4D97-AF65-F5344CB8AC3E}">
        <p14:creationId xmlns:p14="http://schemas.microsoft.com/office/powerpoint/2010/main" val="1451279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4" name="Grafik 3"/>
          <p:cNvPicPr>
            <a:picLocks noChangeAspect="1"/>
          </p:cNvPicPr>
          <p:nvPr userDrawn="1"/>
        </p:nvPicPr>
        <p:blipFill>
          <a:blip r:embed="rId2">
            <a:extLst>
              <a:ext uri="{28A0092B-C50C-407E-A947-70E740481C1C}">
                <a14:useLocalDpi xmlns:a14="http://schemas.microsoft.com/office/drawing/2010/main" val="0"/>
              </a:ext>
            </a:extLst>
          </a:blip>
          <a:srcRect r="9142"/>
          <a:stretch>
            <a:fillRect/>
          </a:stretch>
        </p:blipFill>
        <p:spPr bwMode="auto">
          <a:xfrm>
            <a:off x="0" y="1052514"/>
            <a:ext cx="12192000" cy="580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uppieren 6"/>
          <p:cNvGrpSpPr>
            <a:grpSpLocks/>
          </p:cNvGrpSpPr>
          <p:nvPr userDrawn="1"/>
        </p:nvGrpSpPr>
        <p:grpSpPr bwMode="auto">
          <a:xfrm>
            <a:off x="0" y="1"/>
            <a:ext cx="12192000" cy="1387475"/>
            <a:chOff x="0" y="0"/>
            <a:chExt cx="9144000" cy="1386898"/>
          </a:xfrm>
        </p:grpSpPr>
        <p:sp>
          <p:nvSpPr>
            <p:cNvPr id="6" name="Rechteck 7"/>
            <p:cNvSpPr/>
            <p:nvPr userDrawn="1"/>
          </p:nvSpPr>
          <p:spPr>
            <a:xfrm>
              <a:off x="0" y="0"/>
              <a:ext cx="9144000" cy="1052075"/>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7" name="Grafik 8"/>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75684" y="234770"/>
              <a:ext cx="1152128" cy="115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Rechteck 1"/>
          <p:cNvSpPr/>
          <p:nvPr userDrawn="1"/>
        </p:nvSpPr>
        <p:spPr>
          <a:xfrm>
            <a:off x="1295400" y="5311775"/>
            <a:ext cx="9601200" cy="179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5123" name="Rectangle 3"/>
          <p:cNvSpPr>
            <a:spLocks noGrp="1" noChangeArrowheads="1"/>
          </p:cNvSpPr>
          <p:nvPr>
            <p:ph type="ctrTitle"/>
          </p:nvPr>
        </p:nvSpPr>
        <p:spPr>
          <a:xfrm>
            <a:off x="1260523" y="4474616"/>
            <a:ext cx="9610427" cy="826592"/>
          </a:xfrm>
          <a:prstGeom prst="rect">
            <a:avLst/>
          </a:prstGeom>
        </p:spPr>
        <p:txBody>
          <a:bodyPr lIns="0"/>
          <a:lstStyle>
            <a:lvl1pPr algn="l">
              <a:lnSpc>
                <a:spcPts val="3150"/>
              </a:lnSpc>
              <a:defRPr sz="3000" baseline="0">
                <a:solidFill>
                  <a:schemeClr val="bg1"/>
                </a:solidFill>
              </a:defRPr>
            </a:lvl1pPr>
          </a:lstStyle>
          <a:p>
            <a:pPr lvl="0"/>
            <a:r>
              <a:rPr lang="it-IT" noProof="0"/>
              <a:t>Fare clic per modificare lo stile del titolo</a:t>
            </a:r>
            <a:endParaRPr lang="de-DE" noProof="0" dirty="0"/>
          </a:p>
        </p:txBody>
      </p:sp>
      <p:sp>
        <p:nvSpPr>
          <p:cNvPr id="5124" name="Rectangle 4"/>
          <p:cNvSpPr>
            <a:spLocks noGrp="1" noChangeArrowheads="1"/>
          </p:cNvSpPr>
          <p:nvPr>
            <p:ph type="subTitle" idx="1"/>
          </p:nvPr>
        </p:nvSpPr>
        <p:spPr>
          <a:xfrm>
            <a:off x="1282287" y="5558986"/>
            <a:ext cx="9602155" cy="1008112"/>
          </a:xfrm>
          <a:prstGeom prst="rect">
            <a:avLst/>
          </a:prstGeom>
        </p:spPr>
        <p:txBody>
          <a:bodyPr lIns="0"/>
          <a:lstStyle>
            <a:lvl1pPr marL="0" indent="0" algn="l">
              <a:lnSpc>
                <a:spcPts val="1650"/>
              </a:lnSpc>
              <a:spcBef>
                <a:spcPts val="0"/>
              </a:spcBef>
              <a:buFontTx/>
              <a:buNone/>
              <a:defRPr sz="1500" cap="all" baseline="0">
                <a:solidFill>
                  <a:schemeClr val="bg1"/>
                </a:solidFill>
                <a:latin typeface="FuturaTMed" panose="020B0602020204020303" pitchFamily="34" charset="0"/>
              </a:defRPr>
            </a:lvl1pPr>
          </a:lstStyle>
          <a:p>
            <a:pPr lvl="0"/>
            <a:r>
              <a:rPr lang="it-IT" noProof="0"/>
              <a:t>Fare clic per modificare lo stile del sottotitolo dello schema</a:t>
            </a:r>
            <a:endParaRPr lang="de-DE" noProof="0" dirty="0"/>
          </a:p>
        </p:txBody>
      </p:sp>
    </p:spTree>
    <p:extLst>
      <p:ext uri="{BB962C8B-B14F-4D97-AF65-F5344CB8AC3E}">
        <p14:creationId xmlns:p14="http://schemas.microsoft.com/office/powerpoint/2010/main" val="1278831432"/>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it-IT"/>
              <a:t>Fare clic per modificare lo stile del titolo</a:t>
            </a:r>
            <a:endParaRPr lang="de-DE"/>
          </a:p>
        </p:txBody>
      </p:sp>
      <p:sp>
        <p:nvSpPr>
          <p:cNvPr id="4" name="Textplatzhalter 2"/>
          <p:cNvSpPr>
            <a:spLocks noGrp="1"/>
          </p:cNvSpPr>
          <p:nvPr>
            <p:ph type="body" sz="quarter" idx="14"/>
          </p:nvPr>
        </p:nvSpPr>
        <p:spPr>
          <a:xfrm>
            <a:off x="772880" y="1967880"/>
            <a:ext cx="5280587"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457200" marR="0" indent="0" algn="l" defTabSz="914400" rtl="0" eaLnBrk="1" fontAlgn="auto" latinLnBrk="0" hangingPunct="1">
              <a:lnSpc>
                <a:spcPct val="100000"/>
              </a:lnSpc>
              <a:spcBef>
                <a:spcPct val="20000"/>
              </a:spcBef>
              <a:spcAft>
                <a:spcPts val="0"/>
              </a:spcAft>
              <a:buClrTx/>
              <a:buSzTx/>
              <a:buFont typeface="Symbol" panose="05050102010706020507" pitchFamily="18" charset="2"/>
              <a:buNone/>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5" name="Textplatzhalter 2"/>
          <p:cNvSpPr>
            <a:spLocks noGrp="1"/>
          </p:cNvSpPr>
          <p:nvPr>
            <p:ph type="body" sz="quarter" idx="15"/>
          </p:nvPr>
        </p:nvSpPr>
        <p:spPr>
          <a:xfrm>
            <a:off x="6081823" y="1967880"/>
            <a:ext cx="5294765"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7429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6"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3578007339"/>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09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C551449C-E9DD-4DE4-8407-08FA1A4DF29F}" type="slidenum">
              <a:rPr lang="de-DE"/>
              <a:pPr>
                <a:defRPr/>
              </a:pPr>
              <a:t>‹N›</a:t>
            </a:fld>
            <a:endParaRPr lang="de-DE"/>
          </a:p>
        </p:txBody>
      </p:sp>
    </p:spTree>
    <p:extLst>
      <p:ext uri="{BB962C8B-B14F-4D97-AF65-F5344CB8AC3E}">
        <p14:creationId xmlns:p14="http://schemas.microsoft.com/office/powerpoint/2010/main" val="2345117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8"/>
            <a:ext cx="109728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609600" y="1535113"/>
            <a:ext cx="5386917"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4" name="Inhaltsplatzhalter 3"/>
          <p:cNvSpPr>
            <a:spLocks noGrp="1"/>
          </p:cNvSpPr>
          <p:nvPr>
            <p:ph sz="half" idx="2"/>
          </p:nvPr>
        </p:nvSpPr>
        <p:spPr>
          <a:xfrm>
            <a:off x="609600" y="2174875"/>
            <a:ext cx="5386917"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93369" y="1535113"/>
            <a:ext cx="5389033"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6" name="Inhaltsplatzhalter 5"/>
          <p:cNvSpPr>
            <a:spLocks noGrp="1"/>
          </p:cNvSpPr>
          <p:nvPr>
            <p:ph sz="quarter" idx="4"/>
          </p:nvPr>
        </p:nvSpPr>
        <p:spPr>
          <a:xfrm>
            <a:off x="6193369" y="2174875"/>
            <a:ext cx="5389033"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8"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9"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396862E4-2CAC-4CF4-9DD6-C94A92C75F56}" type="slidenum">
              <a:rPr lang="de-DE"/>
              <a:pPr>
                <a:defRPr/>
              </a:pPr>
              <a:t>‹N›</a:t>
            </a:fld>
            <a:endParaRPr lang="de-DE"/>
          </a:p>
        </p:txBody>
      </p:sp>
    </p:spTree>
    <p:extLst>
      <p:ext uri="{BB962C8B-B14F-4D97-AF65-F5344CB8AC3E}">
        <p14:creationId xmlns:p14="http://schemas.microsoft.com/office/powerpoint/2010/main" val="3245816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09600" y="333376"/>
            <a:ext cx="9806517" cy="1084263"/>
          </a:xfrm>
        </p:spPr>
        <p:txBody>
          <a:bodyPr/>
          <a:lstStyle/>
          <a:p>
            <a:r>
              <a:rPr lang="de-DE"/>
              <a:t>Titelmasterformat durch Klicken bearbeiten</a:t>
            </a:r>
          </a:p>
        </p:txBody>
      </p:sp>
      <p:sp>
        <p:nvSpPr>
          <p:cNvPr id="3" name="Textplatzhalter 2"/>
          <p:cNvSpPr>
            <a:spLocks noGrp="1"/>
          </p:cNvSpPr>
          <p:nvPr>
            <p:ph type="body" sz="half" idx="1"/>
          </p:nvPr>
        </p:nvSpPr>
        <p:spPr>
          <a:xfrm>
            <a:off x="609600" y="1600200"/>
            <a:ext cx="5384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6CB3ED72-A649-4D63-A7D0-A371D1324EE3}" type="slidenum">
              <a:rPr lang="de-DE"/>
              <a:pPr>
                <a:defRPr/>
              </a:pPr>
              <a:t>‹N›</a:t>
            </a:fld>
            <a:endParaRPr lang="de-DE"/>
          </a:p>
        </p:txBody>
      </p:sp>
    </p:spTree>
    <p:extLst>
      <p:ext uri="{BB962C8B-B14F-4D97-AF65-F5344CB8AC3E}">
        <p14:creationId xmlns:p14="http://schemas.microsoft.com/office/powerpoint/2010/main" val="23328456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cSld name="Titel, zwei Inhalte über Text">
    <p:spTree>
      <p:nvGrpSpPr>
        <p:cNvPr id="1" name=""/>
        <p:cNvGrpSpPr/>
        <p:nvPr/>
      </p:nvGrpSpPr>
      <p:grpSpPr>
        <a:xfrm>
          <a:off x="0" y="0"/>
          <a:ext cx="0" cy="0"/>
          <a:chOff x="0" y="0"/>
          <a:chExt cx="0" cy="0"/>
        </a:xfrm>
      </p:grpSpPr>
      <p:sp>
        <p:nvSpPr>
          <p:cNvPr id="2" name="Titel 1"/>
          <p:cNvSpPr>
            <a:spLocks noGrp="1"/>
          </p:cNvSpPr>
          <p:nvPr>
            <p:ph type="title"/>
          </p:nvPr>
        </p:nvSpPr>
        <p:spPr>
          <a:xfrm>
            <a:off x="624419" y="333376"/>
            <a:ext cx="9791700" cy="1084263"/>
          </a:xfrm>
        </p:spPr>
        <p:txBody>
          <a:bodyPr/>
          <a:lstStyle/>
          <a:p>
            <a:r>
              <a:rPr lang="de-DE"/>
              <a:t>Titelmasterformat durch Klicken bearbeiten</a:t>
            </a:r>
          </a:p>
        </p:txBody>
      </p:sp>
      <p:sp>
        <p:nvSpPr>
          <p:cNvPr id="3" name="Inhaltsplatzhalter 2"/>
          <p:cNvSpPr>
            <a:spLocks noGrp="1"/>
          </p:cNvSpPr>
          <p:nvPr>
            <p:ph sz="quarter" idx="1"/>
          </p:nvPr>
        </p:nvSpPr>
        <p:spPr>
          <a:xfrm>
            <a:off x="609600" y="1844678"/>
            <a:ext cx="5384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quarter" idx="2"/>
          </p:nvPr>
        </p:nvSpPr>
        <p:spPr>
          <a:xfrm>
            <a:off x="6197600" y="1844678"/>
            <a:ext cx="5384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half" idx="3"/>
          </p:nvPr>
        </p:nvSpPr>
        <p:spPr>
          <a:xfrm>
            <a:off x="609600" y="4152903"/>
            <a:ext cx="10972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8"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F2534F6B-5A78-4D68-B1FB-A2C04A148DEE}" type="slidenum">
              <a:rPr lang="de-DE"/>
              <a:pPr>
                <a:defRPr/>
              </a:pPr>
              <a:t>‹N›</a:t>
            </a:fld>
            <a:endParaRPr lang="de-DE"/>
          </a:p>
        </p:txBody>
      </p:sp>
    </p:spTree>
    <p:extLst>
      <p:ext uri="{BB962C8B-B14F-4D97-AF65-F5344CB8AC3E}">
        <p14:creationId xmlns:p14="http://schemas.microsoft.com/office/powerpoint/2010/main" val="12872455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3ACCF216-840F-4FEC-9269-C025CFCDFE48}" type="slidenum">
              <a:rPr lang="de-DE"/>
              <a:pPr>
                <a:defRPr/>
              </a:pPr>
              <a:t>‹N›</a:t>
            </a:fld>
            <a:endParaRPr lang="de-DE"/>
          </a:p>
        </p:txBody>
      </p:sp>
    </p:spTree>
    <p:extLst>
      <p:ext uri="{BB962C8B-B14F-4D97-AF65-F5344CB8AC3E}">
        <p14:creationId xmlns:p14="http://schemas.microsoft.com/office/powerpoint/2010/main" val="30412341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bl">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9806517" cy="1143000"/>
          </a:xfrm>
        </p:spPr>
        <p:txBody>
          <a:bodyPr/>
          <a:lstStyle/>
          <a:p>
            <a:r>
              <a:rPr lang="it-IT"/>
              <a:t>Fare clic per modificare lo stile del titolo</a:t>
            </a:r>
          </a:p>
        </p:txBody>
      </p:sp>
      <p:sp>
        <p:nvSpPr>
          <p:cNvPr id="3" name="Segnaposto tabella 2"/>
          <p:cNvSpPr>
            <a:spLocks noGrp="1"/>
          </p:cNvSpPr>
          <p:nvPr>
            <p:ph type="tbl" idx="1"/>
          </p:nvPr>
        </p:nvSpPr>
        <p:spPr>
          <a:xfrm>
            <a:off x="609600" y="1600201"/>
            <a:ext cx="10972800" cy="4525963"/>
          </a:xfrm>
          <a:prstGeom prst="rect">
            <a:avLst/>
          </a:prstGeom>
        </p:spPr>
        <p:txBody>
          <a:bodyPr/>
          <a:lstStyle/>
          <a:p>
            <a:pPr lvl="0"/>
            <a:endParaRPr lang="it-IT" noProof="0"/>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it-IT"/>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it-IT"/>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B8B7E123-5181-4854-BD19-541AEA68E0D2}" type="slidenum">
              <a:rPr lang="de-DE" altLang="it-IT"/>
              <a:pPr>
                <a:defRPr/>
              </a:pPr>
              <a:t>‹N›</a:t>
            </a:fld>
            <a:endParaRPr lang="de-DE" altLang="it-IT"/>
          </a:p>
        </p:txBody>
      </p:sp>
    </p:spTree>
    <p:extLst>
      <p:ext uri="{BB962C8B-B14F-4D97-AF65-F5344CB8AC3E}">
        <p14:creationId xmlns:p14="http://schemas.microsoft.com/office/powerpoint/2010/main" val="3742819494"/>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Only">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609600" y="333375"/>
            <a:ext cx="10972800" cy="5975350"/>
          </a:xfrm>
          <a:prstGeom prst="rect">
            <a:avLst/>
          </a:prstGeo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3"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459BDDCA-9465-4BD8-8C73-F74718CDCB5A}" type="slidenum">
              <a:rPr lang="de-DE"/>
              <a:pPr>
                <a:defRPr/>
              </a:pPr>
              <a:t>‹N›</a:t>
            </a:fld>
            <a:endParaRPr lang="de-DE"/>
          </a:p>
        </p:txBody>
      </p:sp>
    </p:spTree>
    <p:extLst>
      <p:ext uri="{BB962C8B-B14F-4D97-AF65-F5344CB8AC3E}">
        <p14:creationId xmlns:p14="http://schemas.microsoft.com/office/powerpoint/2010/main" val="4293328615"/>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xAndTwoObj">
  <p:cSld name="Titolo, tes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10972800" cy="1143000"/>
          </a:xfrm>
        </p:spPr>
        <p:txBody>
          <a:bodyPr/>
          <a:lstStyle/>
          <a:p>
            <a:r>
              <a:rPr lang="it-IT"/>
              <a:t>Fare clic per modificare lo stile del titolo</a:t>
            </a:r>
          </a:p>
        </p:txBody>
      </p:sp>
      <p:sp>
        <p:nvSpPr>
          <p:cNvPr id="3" name="Segnaposto testo 2"/>
          <p:cNvSpPr>
            <a:spLocks noGrp="1"/>
          </p:cNvSpPr>
          <p:nvPr>
            <p:ph type="body" sz="half" idx="1"/>
          </p:nvPr>
        </p:nvSpPr>
        <p:spPr>
          <a:xfrm>
            <a:off x="609600" y="1600201"/>
            <a:ext cx="5384800" cy="4525963"/>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quarter" idx="2"/>
          </p:nvPr>
        </p:nvSpPr>
        <p:spPr>
          <a:xfrm>
            <a:off x="6197600" y="1600200"/>
            <a:ext cx="5384800" cy="218598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contenuto 4"/>
          <p:cNvSpPr>
            <a:spLocks noGrp="1"/>
          </p:cNvSpPr>
          <p:nvPr>
            <p:ph sz="quarter" idx="3"/>
          </p:nvPr>
        </p:nvSpPr>
        <p:spPr>
          <a:xfrm>
            <a:off x="6197600" y="3938589"/>
            <a:ext cx="5384800" cy="2187575"/>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it-IT" altLang="it-IT"/>
          </a:p>
        </p:txBody>
      </p:sp>
      <p:sp>
        <p:nvSpPr>
          <p:cNvPr id="7"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it-IT" altLang="it-IT"/>
          </a:p>
        </p:txBody>
      </p:sp>
      <p:sp>
        <p:nvSpPr>
          <p:cNvPr id="8"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E139251E-2713-4DFF-BBF2-7ED757470B41}" type="slidenum">
              <a:rPr lang="it-IT" altLang="it-IT"/>
              <a:pPr>
                <a:defRPr/>
              </a:pPr>
              <a:t>‹N›</a:t>
            </a:fld>
            <a:endParaRPr lang="it-IT" altLang="it-IT"/>
          </a:p>
        </p:txBody>
      </p:sp>
    </p:spTree>
    <p:extLst>
      <p:ext uri="{BB962C8B-B14F-4D97-AF65-F5344CB8AC3E}">
        <p14:creationId xmlns:p14="http://schemas.microsoft.com/office/powerpoint/2010/main" val="3353734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ext-, Bildseite">
    <p:spTree>
      <p:nvGrpSpPr>
        <p:cNvPr id="1" name=""/>
        <p:cNvGrpSpPr/>
        <p:nvPr/>
      </p:nvGrpSpPr>
      <p:grpSpPr>
        <a:xfrm>
          <a:off x="0" y="0"/>
          <a:ext cx="0" cy="0"/>
          <a:chOff x="0" y="0"/>
          <a:chExt cx="0" cy="0"/>
        </a:xfrm>
      </p:grpSpPr>
      <p:sp>
        <p:nvSpPr>
          <p:cNvPr id="5" name="Bildplatzhalter 4"/>
          <p:cNvSpPr>
            <a:spLocks noGrp="1"/>
          </p:cNvSpPr>
          <p:nvPr>
            <p:ph type="pic" sz="quarter" idx="13"/>
          </p:nvPr>
        </p:nvSpPr>
        <p:spPr>
          <a:xfrm>
            <a:off x="7056107" y="1967881"/>
            <a:ext cx="4320479" cy="4514031"/>
          </a:xfrm>
          <a:prstGeom prst="rect">
            <a:avLst/>
          </a:prstGeom>
        </p:spPr>
        <p:txBody>
          <a:bodyPr/>
          <a:lstStyle/>
          <a:p>
            <a:pPr lvl="0"/>
            <a:r>
              <a:rPr lang="de-DE" noProof="0"/>
              <a:t>Bild durch Klicken auf Symbol hinzufügen</a:t>
            </a:r>
          </a:p>
        </p:txBody>
      </p:sp>
      <p:sp>
        <p:nvSpPr>
          <p:cNvPr id="7" name="Textplatzhalter 16"/>
          <p:cNvSpPr>
            <a:spLocks noGrp="1"/>
          </p:cNvSpPr>
          <p:nvPr>
            <p:ph type="body" sz="quarter" idx="11"/>
          </p:nvPr>
        </p:nvSpPr>
        <p:spPr>
          <a:xfrm>
            <a:off x="772880" y="1969961"/>
            <a:ext cx="6187216"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latin typeface="FuturaT" panose="020B0502020204020303" pitchFamily="34" charset="0"/>
              </a:defRPr>
            </a:lvl1pPr>
          </a:lstStyle>
          <a:p>
            <a:pPr lvl="0"/>
            <a:r>
              <a:rPr lang="it-IT"/>
              <a:t>Fare clic per modificare stili del testo dello schema</a:t>
            </a:r>
          </a:p>
          <a:p>
            <a:pPr lvl="1"/>
            <a:r>
              <a:rPr lang="it-IT"/>
              <a:t>Secondo livello</a:t>
            </a:r>
          </a:p>
        </p:txBody>
      </p:sp>
      <p:sp>
        <p:nvSpPr>
          <p:cNvPr id="8" name="Rectangle 2"/>
          <p:cNvSpPr>
            <a:spLocks noGrp="1" noChangeArrowheads="1"/>
          </p:cNvSpPr>
          <p:nvPr>
            <p:ph type="title"/>
          </p:nvPr>
        </p:nvSpPr>
        <p:spPr bwMode="auto">
          <a:xfrm>
            <a:off x="622244" y="801065"/>
            <a:ext cx="1074284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rgbClr val="FF9900"/>
                </a:solidFill>
              </a:defRPr>
            </a:lvl1pPr>
          </a:lstStyle>
          <a:p>
            <a:pPr lvl="0"/>
            <a:r>
              <a:rPr lang="de-DE" dirty="0"/>
              <a:t>Titelmasterformat durch Klicken bearbeiten</a:t>
            </a:r>
          </a:p>
        </p:txBody>
      </p:sp>
      <p:sp>
        <p:nvSpPr>
          <p:cNvPr id="10"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32096791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a:xfrm>
            <a:off x="609600" y="1600200"/>
            <a:ext cx="10972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4C3F5DEE-5EC8-49BB-9622-232EC7A28B76}" type="slidenum">
              <a:rPr lang="de-DE"/>
              <a:pPr>
                <a:defRPr/>
              </a:pPr>
              <a:t>‹N›</a:t>
            </a:fld>
            <a:endParaRPr lang="de-DE"/>
          </a:p>
        </p:txBody>
      </p:sp>
    </p:spTree>
    <p:extLst>
      <p:ext uri="{BB962C8B-B14F-4D97-AF65-F5344CB8AC3E}">
        <p14:creationId xmlns:p14="http://schemas.microsoft.com/office/powerpoint/2010/main" val="39472112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3"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96BEA40A-2253-450D-9365-14BF975E1470}" type="slidenum">
              <a:rPr lang="de-DE" altLang="it-IT"/>
              <a:pPr>
                <a:defRPr/>
              </a:pPr>
              <a:t>‹N›</a:t>
            </a:fld>
            <a:endParaRPr lang="de-DE" altLang="it-IT"/>
          </a:p>
        </p:txBody>
      </p:sp>
    </p:spTree>
    <p:extLst>
      <p:ext uri="{BB962C8B-B14F-4D97-AF65-F5344CB8AC3E}">
        <p14:creationId xmlns:p14="http://schemas.microsoft.com/office/powerpoint/2010/main" val="411294596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4" name="Grafik 3"/>
          <p:cNvPicPr>
            <a:picLocks noChangeAspect="1"/>
          </p:cNvPicPr>
          <p:nvPr userDrawn="1"/>
        </p:nvPicPr>
        <p:blipFill>
          <a:blip r:embed="rId2">
            <a:extLst>
              <a:ext uri="{28A0092B-C50C-407E-A947-70E740481C1C}">
                <a14:useLocalDpi xmlns:a14="http://schemas.microsoft.com/office/drawing/2010/main" val="0"/>
              </a:ext>
            </a:extLst>
          </a:blip>
          <a:srcRect r="9142"/>
          <a:stretch>
            <a:fillRect/>
          </a:stretch>
        </p:blipFill>
        <p:spPr bwMode="auto">
          <a:xfrm>
            <a:off x="0" y="1052514"/>
            <a:ext cx="12192000" cy="580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uppieren 6"/>
          <p:cNvGrpSpPr>
            <a:grpSpLocks/>
          </p:cNvGrpSpPr>
          <p:nvPr userDrawn="1"/>
        </p:nvGrpSpPr>
        <p:grpSpPr bwMode="auto">
          <a:xfrm>
            <a:off x="0" y="1"/>
            <a:ext cx="12192000" cy="1387475"/>
            <a:chOff x="0" y="0"/>
            <a:chExt cx="9144000" cy="1386898"/>
          </a:xfrm>
        </p:grpSpPr>
        <p:sp>
          <p:nvSpPr>
            <p:cNvPr id="6" name="Rechteck 7"/>
            <p:cNvSpPr/>
            <p:nvPr userDrawn="1"/>
          </p:nvSpPr>
          <p:spPr>
            <a:xfrm>
              <a:off x="0" y="0"/>
              <a:ext cx="9144000" cy="1052075"/>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7" name="Grafik 8"/>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75684" y="234770"/>
              <a:ext cx="1152128" cy="115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Rechteck 1"/>
          <p:cNvSpPr/>
          <p:nvPr userDrawn="1"/>
        </p:nvSpPr>
        <p:spPr>
          <a:xfrm>
            <a:off x="1295400" y="5311775"/>
            <a:ext cx="9601200" cy="179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5123" name="Rectangle 3"/>
          <p:cNvSpPr>
            <a:spLocks noGrp="1" noChangeArrowheads="1"/>
          </p:cNvSpPr>
          <p:nvPr>
            <p:ph type="ctrTitle"/>
          </p:nvPr>
        </p:nvSpPr>
        <p:spPr>
          <a:xfrm>
            <a:off x="1260523" y="4474616"/>
            <a:ext cx="9610427" cy="826592"/>
          </a:xfrm>
          <a:prstGeom prst="rect">
            <a:avLst/>
          </a:prstGeom>
        </p:spPr>
        <p:txBody>
          <a:bodyPr lIns="0"/>
          <a:lstStyle>
            <a:lvl1pPr algn="l">
              <a:lnSpc>
                <a:spcPts val="3150"/>
              </a:lnSpc>
              <a:defRPr sz="3000" baseline="0">
                <a:solidFill>
                  <a:schemeClr val="bg1"/>
                </a:solidFill>
              </a:defRPr>
            </a:lvl1pPr>
          </a:lstStyle>
          <a:p>
            <a:pPr lvl="0"/>
            <a:r>
              <a:rPr lang="it-IT" noProof="0"/>
              <a:t>Fare clic per modificare lo stile del titolo</a:t>
            </a:r>
            <a:endParaRPr lang="de-DE" noProof="0" dirty="0"/>
          </a:p>
        </p:txBody>
      </p:sp>
      <p:sp>
        <p:nvSpPr>
          <p:cNvPr id="5124" name="Rectangle 4"/>
          <p:cNvSpPr>
            <a:spLocks noGrp="1" noChangeArrowheads="1"/>
          </p:cNvSpPr>
          <p:nvPr>
            <p:ph type="subTitle" idx="1"/>
          </p:nvPr>
        </p:nvSpPr>
        <p:spPr>
          <a:xfrm>
            <a:off x="1282287" y="5558986"/>
            <a:ext cx="9602155" cy="1008112"/>
          </a:xfrm>
          <a:prstGeom prst="rect">
            <a:avLst/>
          </a:prstGeom>
        </p:spPr>
        <p:txBody>
          <a:bodyPr lIns="0"/>
          <a:lstStyle>
            <a:lvl1pPr marL="0" indent="0" algn="l">
              <a:lnSpc>
                <a:spcPts val="1650"/>
              </a:lnSpc>
              <a:spcBef>
                <a:spcPts val="0"/>
              </a:spcBef>
              <a:buFontTx/>
              <a:buNone/>
              <a:defRPr sz="1500" cap="all" baseline="0">
                <a:solidFill>
                  <a:schemeClr val="bg1"/>
                </a:solidFill>
                <a:latin typeface="FuturaTMed" panose="020B0602020204020303" pitchFamily="34" charset="0"/>
              </a:defRPr>
            </a:lvl1pPr>
          </a:lstStyle>
          <a:p>
            <a:pPr lvl="0"/>
            <a:r>
              <a:rPr lang="it-IT" noProof="0"/>
              <a:t>Fare clic per modificare lo stile del sottotitolo dello schema</a:t>
            </a:r>
            <a:endParaRPr lang="de-DE" noProof="0" dirty="0"/>
          </a:p>
        </p:txBody>
      </p:sp>
    </p:spTree>
    <p:extLst>
      <p:ext uri="{BB962C8B-B14F-4D97-AF65-F5344CB8AC3E}">
        <p14:creationId xmlns:p14="http://schemas.microsoft.com/office/powerpoint/2010/main" val="1077616193"/>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it-IT"/>
              <a:t>Fare clic per modificare lo stile del titolo</a:t>
            </a:r>
            <a:endParaRPr lang="de-DE"/>
          </a:p>
        </p:txBody>
      </p:sp>
      <p:sp>
        <p:nvSpPr>
          <p:cNvPr id="4" name="Textplatzhalter 2"/>
          <p:cNvSpPr>
            <a:spLocks noGrp="1"/>
          </p:cNvSpPr>
          <p:nvPr>
            <p:ph type="body" sz="quarter" idx="14"/>
          </p:nvPr>
        </p:nvSpPr>
        <p:spPr>
          <a:xfrm>
            <a:off x="772880" y="1967880"/>
            <a:ext cx="5280587"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457200" marR="0" indent="0" algn="l" defTabSz="914400" rtl="0" eaLnBrk="1" fontAlgn="auto" latinLnBrk="0" hangingPunct="1">
              <a:lnSpc>
                <a:spcPct val="100000"/>
              </a:lnSpc>
              <a:spcBef>
                <a:spcPct val="20000"/>
              </a:spcBef>
              <a:spcAft>
                <a:spcPts val="0"/>
              </a:spcAft>
              <a:buClrTx/>
              <a:buSzTx/>
              <a:buFont typeface="Symbol" panose="05050102010706020507" pitchFamily="18" charset="2"/>
              <a:buNone/>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5" name="Textplatzhalter 2"/>
          <p:cNvSpPr>
            <a:spLocks noGrp="1"/>
          </p:cNvSpPr>
          <p:nvPr>
            <p:ph type="body" sz="quarter" idx="15"/>
          </p:nvPr>
        </p:nvSpPr>
        <p:spPr>
          <a:xfrm>
            <a:off x="6081823" y="1967880"/>
            <a:ext cx="5294765"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7429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6"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3464342354"/>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09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D185A90A-943E-44FF-98BE-75119C3FBD72}" type="slidenum">
              <a:rPr lang="de-DE"/>
              <a:pPr>
                <a:defRPr/>
              </a:pPr>
              <a:t>‹N›</a:t>
            </a:fld>
            <a:endParaRPr lang="de-DE"/>
          </a:p>
        </p:txBody>
      </p:sp>
    </p:spTree>
    <p:extLst>
      <p:ext uri="{BB962C8B-B14F-4D97-AF65-F5344CB8AC3E}">
        <p14:creationId xmlns:p14="http://schemas.microsoft.com/office/powerpoint/2010/main" val="28055256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a:xfrm>
            <a:off x="609600" y="1600200"/>
            <a:ext cx="10972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4C3F5DEE-5EC8-49BB-9622-232EC7A28B76}" type="slidenum">
              <a:rPr lang="de-DE"/>
              <a:pPr>
                <a:defRPr/>
              </a:pPr>
              <a:t>‹N›</a:t>
            </a:fld>
            <a:endParaRPr lang="de-DE"/>
          </a:p>
        </p:txBody>
      </p:sp>
    </p:spTree>
    <p:extLst>
      <p:ext uri="{BB962C8B-B14F-4D97-AF65-F5344CB8AC3E}">
        <p14:creationId xmlns:p14="http://schemas.microsoft.com/office/powerpoint/2010/main" val="9607799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8"/>
            <a:ext cx="109728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609600" y="1535113"/>
            <a:ext cx="5386917"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4" name="Inhaltsplatzhalter 3"/>
          <p:cNvSpPr>
            <a:spLocks noGrp="1"/>
          </p:cNvSpPr>
          <p:nvPr>
            <p:ph sz="half" idx="2"/>
          </p:nvPr>
        </p:nvSpPr>
        <p:spPr>
          <a:xfrm>
            <a:off x="609600" y="2174875"/>
            <a:ext cx="5386917"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93369" y="1535113"/>
            <a:ext cx="5389033"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6" name="Inhaltsplatzhalter 5"/>
          <p:cNvSpPr>
            <a:spLocks noGrp="1"/>
          </p:cNvSpPr>
          <p:nvPr>
            <p:ph sz="quarter" idx="4"/>
          </p:nvPr>
        </p:nvSpPr>
        <p:spPr>
          <a:xfrm>
            <a:off x="6193369" y="2174875"/>
            <a:ext cx="5389033"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8"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9"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5D4B26F4-84D1-4929-9D06-E7D6ABAEE800}" type="slidenum">
              <a:rPr lang="de-DE"/>
              <a:pPr>
                <a:defRPr/>
              </a:pPr>
              <a:t>‹N›</a:t>
            </a:fld>
            <a:endParaRPr lang="de-DE"/>
          </a:p>
        </p:txBody>
      </p:sp>
    </p:spTree>
    <p:extLst>
      <p:ext uri="{BB962C8B-B14F-4D97-AF65-F5344CB8AC3E}">
        <p14:creationId xmlns:p14="http://schemas.microsoft.com/office/powerpoint/2010/main" val="11249526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xAndObj">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09600" y="333376"/>
            <a:ext cx="9806517" cy="1084263"/>
          </a:xfrm>
        </p:spPr>
        <p:txBody>
          <a:bodyPr/>
          <a:lstStyle/>
          <a:p>
            <a:r>
              <a:rPr lang="de-DE"/>
              <a:t>Titelmasterformat durch Klicken bearbeiten</a:t>
            </a:r>
          </a:p>
        </p:txBody>
      </p:sp>
      <p:sp>
        <p:nvSpPr>
          <p:cNvPr id="3" name="Textplatzhalter 2"/>
          <p:cNvSpPr>
            <a:spLocks noGrp="1"/>
          </p:cNvSpPr>
          <p:nvPr>
            <p:ph type="body" sz="half" idx="1"/>
          </p:nvPr>
        </p:nvSpPr>
        <p:spPr>
          <a:xfrm>
            <a:off x="609600" y="1600200"/>
            <a:ext cx="5384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060AE089-2D79-4641-A1DA-6B77E90D05FA}" type="slidenum">
              <a:rPr lang="de-DE"/>
              <a:pPr>
                <a:defRPr/>
              </a:pPr>
              <a:t>‹N›</a:t>
            </a:fld>
            <a:endParaRPr lang="de-DE"/>
          </a:p>
        </p:txBody>
      </p:sp>
    </p:spTree>
    <p:extLst>
      <p:ext uri="{BB962C8B-B14F-4D97-AF65-F5344CB8AC3E}">
        <p14:creationId xmlns:p14="http://schemas.microsoft.com/office/powerpoint/2010/main" val="37039849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OverTx">
  <p:cSld name="Titel, zwei Inhalte über Text">
    <p:spTree>
      <p:nvGrpSpPr>
        <p:cNvPr id="1" name=""/>
        <p:cNvGrpSpPr/>
        <p:nvPr/>
      </p:nvGrpSpPr>
      <p:grpSpPr>
        <a:xfrm>
          <a:off x="0" y="0"/>
          <a:ext cx="0" cy="0"/>
          <a:chOff x="0" y="0"/>
          <a:chExt cx="0" cy="0"/>
        </a:xfrm>
      </p:grpSpPr>
      <p:sp>
        <p:nvSpPr>
          <p:cNvPr id="2" name="Titel 1"/>
          <p:cNvSpPr>
            <a:spLocks noGrp="1"/>
          </p:cNvSpPr>
          <p:nvPr>
            <p:ph type="title"/>
          </p:nvPr>
        </p:nvSpPr>
        <p:spPr>
          <a:xfrm>
            <a:off x="624419" y="333376"/>
            <a:ext cx="9791700" cy="1084263"/>
          </a:xfrm>
        </p:spPr>
        <p:txBody>
          <a:bodyPr/>
          <a:lstStyle/>
          <a:p>
            <a:r>
              <a:rPr lang="de-DE"/>
              <a:t>Titelmasterformat durch Klicken bearbeiten</a:t>
            </a:r>
          </a:p>
        </p:txBody>
      </p:sp>
      <p:sp>
        <p:nvSpPr>
          <p:cNvPr id="3" name="Inhaltsplatzhalter 2"/>
          <p:cNvSpPr>
            <a:spLocks noGrp="1"/>
          </p:cNvSpPr>
          <p:nvPr>
            <p:ph sz="quarter" idx="1"/>
          </p:nvPr>
        </p:nvSpPr>
        <p:spPr>
          <a:xfrm>
            <a:off x="609600" y="1844678"/>
            <a:ext cx="5384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quarter" idx="2"/>
          </p:nvPr>
        </p:nvSpPr>
        <p:spPr>
          <a:xfrm>
            <a:off x="6197600" y="1844678"/>
            <a:ext cx="5384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half" idx="3"/>
          </p:nvPr>
        </p:nvSpPr>
        <p:spPr>
          <a:xfrm>
            <a:off x="609600" y="4152903"/>
            <a:ext cx="10972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8"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03785176-1E37-45F5-9E3D-5AED9FF595CF}" type="slidenum">
              <a:rPr lang="de-DE"/>
              <a:pPr>
                <a:defRPr/>
              </a:pPr>
              <a:t>‹N›</a:t>
            </a:fld>
            <a:endParaRPr lang="de-DE"/>
          </a:p>
        </p:txBody>
      </p:sp>
    </p:spTree>
    <p:extLst>
      <p:ext uri="{BB962C8B-B14F-4D97-AF65-F5344CB8AC3E}">
        <p14:creationId xmlns:p14="http://schemas.microsoft.com/office/powerpoint/2010/main" val="22579385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bl">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9806517" cy="1143000"/>
          </a:xfrm>
        </p:spPr>
        <p:txBody>
          <a:bodyPr/>
          <a:lstStyle/>
          <a:p>
            <a:r>
              <a:rPr lang="it-IT"/>
              <a:t>Fare clic per modificare lo stile del titolo</a:t>
            </a:r>
          </a:p>
        </p:txBody>
      </p:sp>
      <p:sp>
        <p:nvSpPr>
          <p:cNvPr id="3" name="Segnaposto tabella 2"/>
          <p:cNvSpPr>
            <a:spLocks noGrp="1"/>
          </p:cNvSpPr>
          <p:nvPr>
            <p:ph type="tbl" idx="1"/>
          </p:nvPr>
        </p:nvSpPr>
        <p:spPr>
          <a:xfrm>
            <a:off x="609600" y="1600201"/>
            <a:ext cx="10972800" cy="4525963"/>
          </a:xfrm>
          <a:prstGeom prst="rect">
            <a:avLst/>
          </a:prstGeom>
        </p:spPr>
        <p:txBody>
          <a:bodyPr/>
          <a:lstStyle/>
          <a:p>
            <a:pPr lvl="0"/>
            <a:endParaRPr lang="it-IT" noProof="0"/>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it-IT"/>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it-IT"/>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397272B1-4954-4E59-A9C2-CCE277CE7A6B}" type="slidenum">
              <a:rPr lang="de-DE" altLang="it-IT"/>
              <a:pPr>
                <a:defRPr/>
              </a:pPr>
              <a:t>‹N›</a:t>
            </a:fld>
            <a:endParaRPr lang="de-DE" altLang="it-IT"/>
          </a:p>
        </p:txBody>
      </p:sp>
    </p:spTree>
    <p:extLst>
      <p:ext uri="{BB962C8B-B14F-4D97-AF65-F5344CB8AC3E}">
        <p14:creationId xmlns:p14="http://schemas.microsoft.com/office/powerpoint/2010/main" val="2675781669"/>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Only">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609600" y="333375"/>
            <a:ext cx="10972800" cy="5975350"/>
          </a:xfrm>
          <a:prstGeom prst="rect">
            <a:avLst/>
          </a:prstGeo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3"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B13DAEF5-C4E1-4B51-911B-45741A1C4E72}" type="slidenum">
              <a:rPr lang="de-DE"/>
              <a:pPr>
                <a:defRPr/>
              </a:pPr>
              <a:t>‹N›</a:t>
            </a:fld>
            <a:endParaRPr lang="de-DE"/>
          </a:p>
        </p:txBody>
      </p:sp>
    </p:spTree>
    <p:extLst>
      <p:ext uri="{BB962C8B-B14F-4D97-AF65-F5344CB8AC3E}">
        <p14:creationId xmlns:p14="http://schemas.microsoft.com/office/powerpoint/2010/main" val="2957571480"/>
      </p:ext>
    </p:extLst>
  </p:cSld>
  <p:clrMapOvr>
    <a:masterClrMapping/>
  </p:clrMapOvr>
  <p:transitio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xAndTwoObj">
  <p:cSld name="Titolo, tes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10972800" cy="1143000"/>
          </a:xfrm>
        </p:spPr>
        <p:txBody>
          <a:bodyPr/>
          <a:lstStyle/>
          <a:p>
            <a:r>
              <a:rPr lang="it-IT"/>
              <a:t>Fare clic per modificare lo stile del titolo</a:t>
            </a:r>
          </a:p>
        </p:txBody>
      </p:sp>
      <p:sp>
        <p:nvSpPr>
          <p:cNvPr id="3" name="Segnaposto testo 2"/>
          <p:cNvSpPr>
            <a:spLocks noGrp="1"/>
          </p:cNvSpPr>
          <p:nvPr>
            <p:ph type="body" sz="half" idx="1"/>
          </p:nvPr>
        </p:nvSpPr>
        <p:spPr>
          <a:xfrm>
            <a:off x="609600" y="1600201"/>
            <a:ext cx="5384800" cy="4525963"/>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quarter" idx="2"/>
          </p:nvPr>
        </p:nvSpPr>
        <p:spPr>
          <a:xfrm>
            <a:off x="6197600" y="1600200"/>
            <a:ext cx="5384800" cy="218598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contenuto 4"/>
          <p:cNvSpPr>
            <a:spLocks noGrp="1"/>
          </p:cNvSpPr>
          <p:nvPr>
            <p:ph sz="quarter" idx="3"/>
          </p:nvPr>
        </p:nvSpPr>
        <p:spPr>
          <a:xfrm>
            <a:off x="6197600" y="3938589"/>
            <a:ext cx="5384800" cy="2187575"/>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it-IT" altLang="it-IT"/>
          </a:p>
        </p:txBody>
      </p:sp>
      <p:sp>
        <p:nvSpPr>
          <p:cNvPr id="7"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it-IT" altLang="it-IT"/>
          </a:p>
        </p:txBody>
      </p:sp>
      <p:sp>
        <p:nvSpPr>
          <p:cNvPr id="8"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9BEF4EB4-DB7F-4A38-A3F7-E20A327B901C}" type="slidenum">
              <a:rPr lang="it-IT" altLang="it-IT"/>
              <a:pPr>
                <a:defRPr/>
              </a:pPr>
              <a:t>‹N›</a:t>
            </a:fld>
            <a:endParaRPr lang="it-IT" altLang="it-IT"/>
          </a:p>
        </p:txBody>
      </p:sp>
    </p:spTree>
    <p:extLst>
      <p:ext uri="{BB962C8B-B14F-4D97-AF65-F5344CB8AC3E}">
        <p14:creationId xmlns:p14="http://schemas.microsoft.com/office/powerpoint/2010/main" val="35349058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de-DE">
              <a:solidFill>
                <a:srgbClr val="000000"/>
              </a:solidFill>
              <a:latin typeface="Calibri" panose="020F0502020204030204" pitchFamily="34" charset="0"/>
            </a:endParaRPr>
          </a:p>
        </p:txBody>
      </p:sp>
      <p:sp>
        <p:nvSpPr>
          <p:cNvPr id="3" name="Rectangle 5"/>
          <p:cNvSpPr>
            <a:spLocks noGrp="1" noChangeArrowheads="1"/>
          </p:cNvSpPr>
          <p:nvPr>
            <p:ph type="ftr" sz="quarter" idx="11"/>
          </p:nvPr>
        </p:nvSpPr>
        <p:spPr>
          <a:xfrm>
            <a:off x="4165600" y="6245225"/>
            <a:ext cx="3860800" cy="476250"/>
          </a:xfrm>
          <a:prstGeom prst="rect">
            <a:avLst/>
          </a:prstGeom>
        </p:spPr>
        <p:txBody>
          <a:bodyPr/>
          <a:lstStyle>
            <a:lvl1pPr>
              <a:defRPr/>
            </a:lvl1pPr>
          </a:lstStyle>
          <a:p>
            <a:pPr>
              <a:defRPr/>
            </a:pPr>
            <a:r>
              <a:rPr lang="it-IT">
                <a:solidFill>
                  <a:srgbClr val="000000"/>
                </a:solidFill>
                <a:latin typeface="Calibri" panose="020F0502020204030204" pitchFamily="34" charset="0"/>
              </a:rPr>
              <a:t>Ufficio tecnico KEIMFARBEN Colori Minerali srl</a:t>
            </a:r>
            <a:endParaRPr lang="de-DE">
              <a:solidFill>
                <a:srgbClr val="000000"/>
              </a:solidFill>
              <a:latin typeface="Calibri" panose="020F0502020204030204" pitchFamily="34" charset="0"/>
            </a:endParaRPr>
          </a:p>
        </p:txBody>
      </p:sp>
      <p:sp>
        <p:nvSpPr>
          <p:cNvPr id="4" name="Rectangle 6"/>
          <p:cNvSpPr>
            <a:spLocks noGrp="1" noChangeArrowheads="1"/>
          </p:cNvSpPr>
          <p:nvPr>
            <p:ph type="sldNum" sz="quarter" idx="12"/>
          </p:nvPr>
        </p:nvSpPr>
        <p:spPr>
          <a:xfrm>
            <a:off x="8737600" y="6245225"/>
            <a:ext cx="2844800" cy="476250"/>
          </a:xfrm>
          <a:prstGeom prst="rect">
            <a:avLst/>
          </a:prstGeom>
        </p:spPr>
        <p:txBody>
          <a:bodyPr/>
          <a:lstStyle>
            <a:lvl1pPr>
              <a:defRPr/>
            </a:lvl1pPr>
          </a:lstStyle>
          <a:p>
            <a:pPr>
              <a:defRPr/>
            </a:pPr>
            <a:fld id="{39201B1F-A10C-4526-A8C5-F2EDC04381E6}" type="slidenum">
              <a:rPr lang="de-DE">
                <a:solidFill>
                  <a:srgbClr val="000000"/>
                </a:solidFill>
                <a:latin typeface="Calibri" panose="020F0502020204030204" pitchFamily="34" charset="0"/>
              </a:rPr>
              <a:pPr>
                <a:defRPr/>
              </a:pPr>
              <a:t>‹N›</a:t>
            </a:fld>
            <a:endParaRPr lang="de-DE">
              <a:solidFill>
                <a:srgbClr val="000000"/>
              </a:solidFill>
              <a:latin typeface="Calibri" panose="020F0502020204030204" pitchFamily="34" charset="0"/>
            </a:endParaRPr>
          </a:p>
        </p:txBody>
      </p:sp>
    </p:spTree>
    <p:extLst>
      <p:ext uri="{BB962C8B-B14F-4D97-AF65-F5344CB8AC3E}">
        <p14:creationId xmlns:p14="http://schemas.microsoft.com/office/powerpoint/2010/main" val="34807040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400" y="2130426"/>
            <a:ext cx="10363200" cy="1470025"/>
          </a:xfrm>
        </p:spPr>
        <p:txBody>
          <a:bodyPr/>
          <a:lstStyle/>
          <a:p>
            <a:r>
              <a:rPr lang="it-IT"/>
              <a:t>Fare clic per modificare lo stile del titolo</a:t>
            </a:r>
          </a:p>
        </p:txBody>
      </p:sp>
      <p:sp>
        <p:nvSpPr>
          <p:cNvPr id="3" name="Sottotitolo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610F4E3F-8BF8-4F02-9FF7-A42F12724D31}" type="slidenum">
              <a:rPr lang="de-DE"/>
              <a:pPr>
                <a:defRPr/>
              </a:pPr>
              <a:t>‹N›</a:t>
            </a:fld>
            <a:endParaRPr lang="de-DE"/>
          </a:p>
        </p:txBody>
      </p:sp>
    </p:spTree>
    <p:extLst>
      <p:ext uri="{BB962C8B-B14F-4D97-AF65-F5344CB8AC3E}">
        <p14:creationId xmlns:p14="http://schemas.microsoft.com/office/powerpoint/2010/main" val="39119377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873B9144-D48B-4D66-8D41-7CFE2B93505D}" type="slidenum">
              <a:rPr lang="de-DE"/>
              <a:pPr>
                <a:defRPr/>
              </a:pPr>
              <a:t>‹N›</a:t>
            </a:fld>
            <a:endParaRPr lang="de-DE"/>
          </a:p>
        </p:txBody>
      </p:sp>
    </p:spTree>
    <p:extLst>
      <p:ext uri="{BB962C8B-B14F-4D97-AF65-F5344CB8AC3E}">
        <p14:creationId xmlns:p14="http://schemas.microsoft.com/office/powerpoint/2010/main" val="37157205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084" y="4406901"/>
            <a:ext cx="103632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96997948-5ED9-4BFA-83DC-DA9884F96DF3}" type="slidenum">
              <a:rPr lang="de-DE"/>
              <a:pPr>
                <a:defRPr/>
              </a:pPr>
              <a:t>‹N›</a:t>
            </a:fld>
            <a:endParaRPr lang="de-DE"/>
          </a:p>
        </p:txBody>
      </p:sp>
    </p:spTree>
    <p:extLst>
      <p:ext uri="{BB962C8B-B14F-4D97-AF65-F5344CB8AC3E}">
        <p14:creationId xmlns:p14="http://schemas.microsoft.com/office/powerpoint/2010/main" val="2434044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121AEE08-0754-4747-9B83-91C2B5879180}" type="slidenum">
              <a:rPr lang="de-DE"/>
              <a:pPr>
                <a:defRPr/>
              </a:pPr>
              <a:t>‹N›</a:t>
            </a:fld>
            <a:endParaRPr lang="de-DE"/>
          </a:p>
        </p:txBody>
      </p:sp>
    </p:spTree>
    <p:extLst>
      <p:ext uri="{BB962C8B-B14F-4D97-AF65-F5344CB8AC3E}">
        <p14:creationId xmlns:p14="http://schemas.microsoft.com/office/powerpoint/2010/main" val="2587536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4"/>
          <p:cNvSpPr>
            <a:spLocks noGrp="1" noChangeArrowheads="1"/>
          </p:cNvSpPr>
          <p:nvPr>
            <p:ph type="dt" sz="half" idx="10"/>
          </p:nvPr>
        </p:nvSpPr>
        <p:spPr>
          <a:ln/>
        </p:spPr>
        <p:txBody>
          <a:bodyPr/>
          <a:lstStyle>
            <a:lvl1pPr>
              <a:defRPr/>
            </a:lvl1pPr>
          </a:lstStyle>
          <a:p>
            <a:pPr>
              <a:defRPr/>
            </a:pPr>
            <a:endParaRPr lang="de-DE"/>
          </a:p>
        </p:txBody>
      </p:sp>
      <p:sp>
        <p:nvSpPr>
          <p:cNvPr id="8"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9" name="Rectangle 6"/>
          <p:cNvSpPr>
            <a:spLocks noGrp="1" noChangeArrowheads="1"/>
          </p:cNvSpPr>
          <p:nvPr>
            <p:ph type="sldNum" sz="quarter" idx="12"/>
          </p:nvPr>
        </p:nvSpPr>
        <p:spPr>
          <a:ln/>
        </p:spPr>
        <p:txBody>
          <a:bodyPr/>
          <a:lstStyle>
            <a:lvl1pPr>
              <a:defRPr/>
            </a:lvl1pPr>
          </a:lstStyle>
          <a:p>
            <a:pPr>
              <a:defRPr/>
            </a:pPr>
            <a:fld id="{6C4A0AA4-E880-4527-B984-12094C97F738}" type="slidenum">
              <a:rPr lang="de-DE"/>
              <a:pPr>
                <a:defRPr/>
              </a:pPr>
              <a:t>‹N›</a:t>
            </a:fld>
            <a:endParaRPr lang="de-DE"/>
          </a:p>
        </p:txBody>
      </p:sp>
    </p:spTree>
    <p:extLst>
      <p:ext uri="{BB962C8B-B14F-4D97-AF65-F5344CB8AC3E}">
        <p14:creationId xmlns:p14="http://schemas.microsoft.com/office/powerpoint/2010/main" val="70978631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4"/>
          <p:cNvSpPr>
            <a:spLocks noGrp="1" noChangeArrowheads="1"/>
          </p:cNvSpPr>
          <p:nvPr>
            <p:ph type="dt" sz="half" idx="10"/>
          </p:nvPr>
        </p:nvSpPr>
        <p:spPr>
          <a:ln/>
        </p:spPr>
        <p:txBody>
          <a:bodyPr/>
          <a:lstStyle>
            <a:lvl1pPr>
              <a:defRPr/>
            </a:lvl1pPr>
          </a:lstStyle>
          <a:p>
            <a:pPr>
              <a:defRPr/>
            </a:pPr>
            <a:endParaRPr lang="de-DE"/>
          </a:p>
        </p:txBody>
      </p:sp>
      <p:sp>
        <p:nvSpPr>
          <p:cNvPr id="4"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5" name="Rectangle 6"/>
          <p:cNvSpPr>
            <a:spLocks noGrp="1" noChangeArrowheads="1"/>
          </p:cNvSpPr>
          <p:nvPr>
            <p:ph type="sldNum" sz="quarter" idx="12"/>
          </p:nvPr>
        </p:nvSpPr>
        <p:spPr>
          <a:ln/>
        </p:spPr>
        <p:txBody>
          <a:bodyPr/>
          <a:lstStyle>
            <a:lvl1pPr>
              <a:defRPr/>
            </a:lvl1pPr>
          </a:lstStyle>
          <a:p>
            <a:pPr>
              <a:defRPr/>
            </a:pPr>
            <a:fld id="{BA2A6B52-9894-44E1-A03D-FC465A56A0F4}" type="slidenum">
              <a:rPr lang="de-DE"/>
              <a:pPr>
                <a:defRPr/>
              </a:pPr>
              <a:t>‹N›</a:t>
            </a:fld>
            <a:endParaRPr lang="de-DE"/>
          </a:p>
        </p:txBody>
      </p:sp>
    </p:spTree>
    <p:extLst>
      <p:ext uri="{BB962C8B-B14F-4D97-AF65-F5344CB8AC3E}">
        <p14:creationId xmlns:p14="http://schemas.microsoft.com/office/powerpoint/2010/main" val="28984331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DE"/>
          </a:p>
        </p:txBody>
      </p:sp>
      <p:sp>
        <p:nvSpPr>
          <p:cNvPr id="3"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4" name="Rectangle 6"/>
          <p:cNvSpPr>
            <a:spLocks noGrp="1" noChangeArrowheads="1"/>
          </p:cNvSpPr>
          <p:nvPr>
            <p:ph type="sldNum" sz="quarter" idx="12"/>
          </p:nvPr>
        </p:nvSpPr>
        <p:spPr>
          <a:ln/>
        </p:spPr>
        <p:txBody>
          <a:bodyPr/>
          <a:lstStyle>
            <a:lvl1pPr>
              <a:defRPr/>
            </a:lvl1pPr>
          </a:lstStyle>
          <a:p>
            <a:pPr>
              <a:defRPr/>
            </a:pPr>
            <a:fld id="{F42BC79F-7FA6-4B1F-971A-2D58775E6132}" type="slidenum">
              <a:rPr lang="de-DE"/>
              <a:pPr>
                <a:defRPr/>
              </a:pPr>
              <a:t>‹N›</a:t>
            </a:fld>
            <a:endParaRPr lang="de-DE"/>
          </a:p>
        </p:txBody>
      </p:sp>
    </p:spTree>
    <p:extLst>
      <p:ext uri="{BB962C8B-B14F-4D97-AF65-F5344CB8AC3E}">
        <p14:creationId xmlns:p14="http://schemas.microsoft.com/office/powerpoint/2010/main" val="13354369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1" y="273050"/>
            <a:ext cx="4011084"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602AF633-CB89-4F28-AA84-6B66933365DE}" type="slidenum">
              <a:rPr lang="de-DE"/>
              <a:pPr>
                <a:defRPr/>
              </a:pPr>
              <a:t>‹N›</a:t>
            </a:fld>
            <a:endParaRPr lang="de-DE"/>
          </a:p>
        </p:txBody>
      </p:sp>
    </p:spTree>
    <p:extLst>
      <p:ext uri="{BB962C8B-B14F-4D97-AF65-F5344CB8AC3E}">
        <p14:creationId xmlns:p14="http://schemas.microsoft.com/office/powerpoint/2010/main" val="12854916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717" y="4800600"/>
            <a:ext cx="73152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1E94798A-AD8A-427E-B8DE-177D63CC0E50}" type="slidenum">
              <a:rPr lang="de-DE"/>
              <a:pPr>
                <a:defRPr/>
              </a:pPr>
              <a:t>‹N›</a:t>
            </a:fld>
            <a:endParaRPr lang="de-DE"/>
          </a:p>
        </p:txBody>
      </p:sp>
    </p:spTree>
    <p:extLst>
      <p:ext uri="{BB962C8B-B14F-4D97-AF65-F5344CB8AC3E}">
        <p14:creationId xmlns:p14="http://schemas.microsoft.com/office/powerpoint/2010/main" val="36449748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7D4A53E1-3BF4-4C5F-93F7-3B35F90FBDD1}" type="slidenum">
              <a:rPr lang="de-DE"/>
              <a:pPr>
                <a:defRPr/>
              </a:pPr>
              <a:t>‹N›</a:t>
            </a:fld>
            <a:endParaRPr lang="de-DE"/>
          </a:p>
        </p:txBody>
      </p:sp>
    </p:spTree>
    <p:extLst>
      <p:ext uri="{BB962C8B-B14F-4D97-AF65-F5344CB8AC3E}">
        <p14:creationId xmlns:p14="http://schemas.microsoft.com/office/powerpoint/2010/main" val="6090518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839200" y="274639"/>
            <a:ext cx="27432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609600" y="274639"/>
            <a:ext cx="80264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E293DDF6-E7D8-4F4C-8414-107B7908901C}" type="slidenum">
              <a:rPr lang="de-DE"/>
              <a:pPr>
                <a:defRPr/>
              </a:pPr>
              <a:t>‹N›</a:t>
            </a:fld>
            <a:endParaRPr lang="de-DE"/>
          </a:p>
        </p:txBody>
      </p:sp>
    </p:spTree>
    <p:extLst>
      <p:ext uri="{BB962C8B-B14F-4D97-AF65-F5344CB8AC3E}">
        <p14:creationId xmlns:p14="http://schemas.microsoft.com/office/powerpoint/2010/main" val="12055620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Only">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09600" y="274639"/>
            <a:ext cx="10972800" cy="58515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 name="Rectangle 4"/>
          <p:cNvSpPr>
            <a:spLocks noGrp="1" noChangeArrowheads="1"/>
          </p:cNvSpPr>
          <p:nvPr>
            <p:ph type="dt" sz="half" idx="10"/>
          </p:nvPr>
        </p:nvSpPr>
        <p:spPr/>
        <p:txBody>
          <a:bodyPr/>
          <a:lstStyle>
            <a:lvl1pPr>
              <a:defRPr/>
            </a:lvl1pPr>
          </a:lstStyle>
          <a:p>
            <a:pPr>
              <a:defRPr/>
            </a:pPr>
            <a:endParaRPr lang="de-DE"/>
          </a:p>
        </p:txBody>
      </p:sp>
      <p:sp>
        <p:nvSpPr>
          <p:cNvPr id="4" name="Rectangle 5"/>
          <p:cNvSpPr>
            <a:spLocks noGrp="1" noChangeArrowheads="1"/>
          </p:cNvSpPr>
          <p:nvPr>
            <p:ph type="ftr" sz="quarter" idx="11"/>
          </p:nvPr>
        </p:nvSpPr>
        <p:spPr/>
        <p:txBody>
          <a:bodyPr/>
          <a:lstStyle>
            <a:lvl1pPr>
              <a:defRPr/>
            </a:lvl1pPr>
          </a:lstStyle>
          <a:p>
            <a:pPr>
              <a:defRPr/>
            </a:pPr>
            <a:endParaRPr lang="de-DE"/>
          </a:p>
        </p:txBody>
      </p:sp>
      <p:sp>
        <p:nvSpPr>
          <p:cNvPr id="5" name="Rectangle 6"/>
          <p:cNvSpPr>
            <a:spLocks noGrp="1" noChangeArrowheads="1"/>
          </p:cNvSpPr>
          <p:nvPr>
            <p:ph type="sldNum" sz="quarter" idx="12"/>
          </p:nvPr>
        </p:nvSpPr>
        <p:spPr/>
        <p:txBody>
          <a:bodyPr/>
          <a:lstStyle>
            <a:lvl1pPr>
              <a:defRPr/>
            </a:lvl1pPr>
          </a:lstStyle>
          <a:p>
            <a:pPr>
              <a:defRPr/>
            </a:pPr>
            <a:fld id="{D66D10C0-C075-4FDC-AE3C-D7E87E5689D5}" type="slidenum">
              <a:rPr lang="de-DE" altLang="it-IT"/>
              <a:pPr>
                <a:defRPr/>
              </a:pPr>
              <a:t>‹N›</a:t>
            </a:fld>
            <a:endParaRPr lang="de-DE" altLang="it-IT"/>
          </a:p>
        </p:txBody>
      </p:sp>
    </p:spTree>
    <p:extLst>
      <p:ext uri="{BB962C8B-B14F-4D97-AF65-F5344CB8AC3E}">
        <p14:creationId xmlns:p14="http://schemas.microsoft.com/office/powerpoint/2010/main" val="902758473"/>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Aufmacher - Trennerseite - Bild">
    <p:spTree>
      <p:nvGrpSpPr>
        <p:cNvPr id="1" name=""/>
        <p:cNvGrpSpPr/>
        <p:nvPr/>
      </p:nvGrpSpPr>
      <p:grpSpPr>
        <a:xfrm>
          <a:off x="0" y="0"/>
          <a:ext cx="0" cy="0"/>
          <a:chOff x="0" y="0"/>
          <a:chExt cx="0" cy="0"/>
        </a:xfrm>
      </p:grpSpPr>
      <p:sp>
        <p:nvSpPr>
          <p:cNvPr id="4" name="Rechteck 5"/>
          <p:cNvSpPr/>
          <p:nvPr userDrawn="1"/>
        </p:nvSpPr>
        <p:spPr>
          <a:xfrm>
            <a:off x="719667" y="1628775"/>
            <a:ext cx="10847917" cy="215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solidFill>
                <a:srgbClr val="FFFFFF"/>
              </a:solidFill>
            </a:endParaRPr>
          </a:p>
        </p:txBody>
      </p:sp>
      <p:sp>
        <p:nvSpPr>
          <p:cNvPr id="5" name="Rechteck 1"/>
          <p:cNvSpPr/>
          <p:nvPr userDrawn="1"/>
        </p:nvSpPr>
        <p:spPr>
          <a:xfrm>
            <a:off x="-8467" y="0"/>
            <a:ext cx="12192000" cy="692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solidFill>
                <a:srgbClr val="FFFFFF"/>
              </a:solidFill>
            </a:endParaRPr>
          </a:p>
        </p:txBody>
      </p:sp>
      <p:sp>
        <p:nvSpPr>
          <p:cNvPr id="6" name="Rechteck 8"/>
          <p:cNvSpPr/>
          <p:nvPr userDrawn="1"/>
        </p:nvSpPr>
        <p:spPr>
          <a:xfrm>
            <a:off x="1295400" y="5603875"/>
            <a:ext cx="9601200" cy="17938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solidFill>
                <a:srgbClr val="0070C0"/>
              </a:solidFill>
            </a:endParaRPr>
          </a:p>
        </p:txBody>
      </p:sp>
      <p:sp>
        <p:nvSpPr>
          <p:cNvPr id="3" name="Bildplatzhalter 2"/>
          <p:cNvSpPr>
            <a:spLocks noGrp="1"/>
          </p:cNvSpPr>
          <p:nvPr>
            <p:ph type="pic" sz="quarter" idx="12"/>
          </p:nvPr>
        </p:nvSpPr>
        <p:spPr>
          <a:xfrm>
            <a:off x="-7569" y="0"/>
            <a:ext cx="12199569" cy="6858000"/>
          </a:xfrm>
          <a:prstGeom prst="rect">
            <a:avLst/>
          </a:prstGeom>
        </p:spPr>
        <p:txBody>
          <a:bodyPr/>
          <a:lstStyle/>
          <a:p>
            <a:pPr lvl="0"/>
            <a:r>
              <a:rPr lang="de-DE" noProof="0"/>
              <a:t>Bild durch Klicken auf Symbol hinzufügen</a:t>
            </a:r>
            <a:endParaRPr lang="de-DE" noProof="0" dirty="0"/>
          </a:p>
        </p:txBody>
      </p:sp>
      <p:sp>
        <p:nvSpPr>
          <p:cNvPr id="8" name="Textplatzhalter 7"/>
          <p:cNvSpPr>
            <a:spLocks noGrp="1"/>
          </p:cNvSpPr>
          <p:nvPr>
            <p:ph type="body" sz="quarter" idx="11"/>
          </p:nvPr>
        </p:nvSpPr>
        <p:spPr>
          <a:xfrm>
            <a:off x="1272053" y="3968681"/>
            <a:ext cx="9601088" cy="1656184"/>
          </a:xfrm>
          <a:prstGeom prst="rect">
            <a:avLst/>
          </a:prstGeom>
        </p:spPr>
        <p:txBody>
          <a:bodyPr lIns="0" anchor="b"/>
          <a:lstStyle>
            <a:lvl1pPr marL="0" indent="0">
              <a:lnSpc>
                <a:spcPts val="3150"/>
              </a:lnSpc>
              <a:spcBef>
                <a:spcPts val="0"/>
              </a:spcBef>
              <a:buNone/>
              <a:defRPr sz="3000" cap="all" baseline="0">
                <a:solidFill>
                  <a:srgbClr val="7F7F7F"/>
                </a:solidFill>
                <a:latin typeface="FuturaTMed" panose="020B0602020204020303" pitchFamily="34" charset="0"/>
              </a:defRPr>
            </a:lvl1pPr>
          </a:lstStyle>
          <a:p>
            <a:pPr lvl="0"/>
            <a:r>
              <a:rPr lang="it-IT"/>
              <a:t>Fare clic per modificare stili del testo dello schema</a:t>
            </a:r>
          </a:p>
          <a:p>
            <a:pPr lvl="1"/>
            <a:r>
              <a:rPr lang="it-IT"/>
              <a:t>Secondo livello</a:t>
            </a:r>
          </a:p>
          <a:p>
            <a:pPr lvl="2"/>
            <a:r>
              <a:rPr lang="it-IT"/>
              <a:t>Terzo livello</a:t>
            </a:r>
          </a:p>
        </p:txBody>
      </p:sp>
    </p:spTree>
    <p:extLst>
      <p:ext uri="{BB962C8B-B14F-4D97-AF65-F5344CB8AC3E}">
        <p14:creationId xmlns:p14="http://schemas.microsoft.com/office/powerpoint/2010/main" val="51571099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1026" name="Picture 2" descr="C:\Users\herrmann\Desktop\BILD_NEU.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9159"/>
          <a:stretch/>
        </p:blipFill>
        <p:spPr bwMode="auto">
          <a:xfrm>
            <a:off x="-8187" y="1052736"/>
            <a:ext cx="12200188" cy="5805264"/>
          </a:xfrm>
          <a:prstGeom prst="rect">
            <a:avLst/>
          </a:prstGeom>
          <a:noFill/>
          <a:extLst>
            <a:ext uri="{909E8E84-426E-40DD-AFC4-6F175D3DCCD1}">
              <a14:hiddenFill xmlns:a14="http://schemas.microsoft.com/office/drawing/2010/main">
                <a:solidFill>
                  <a:srgbClr val="FFFFFF"/>
                </a:solidFill>
              </a14:hiddenFill>
            </a:ext>
          </a:extLst>
        </p:spPr>
      </p:pic>
      <p:sp>
        <p:nvSpPr>
          <p:cNvPr id="5123" name="Rectangle 3"/>
          <p:cNvSpPr>
            <a:spLocks noGrp="1" noChangeArrowheads="1"/>
          </p:cNvSpPr>
          <p:nvPr>
            <p:ph type="ctrTitle" hasCustomPrompt="1"/>
          </p:nvPr>
        </p:nvSpPr>
        <p:spPr>
          <a:xfrm>
            <a:off x="1260523" y="4773305"/>
            <a:ext cx="9610427" cy="826592"/>
          </a:xfrm>
          <a:prstGeom prst="rect">
            <a:avLst/>
          </a:prstGeom>
        </p:spPr>
        <p:txBody>
          <a:bodyPr lIns="0" anchor="b"/>
          <a:lstStyle>
            <a:lvl1pPr algn="l">
              <a:lnSpc>
                <a:spcPts val="3150"/>
              </a:lnSpc>
              <a:defRPr sz="3000" baseline="0">
                <a:solidFill>
                  <a:schemeClr val="bg1"/>
                </a:solidFill>
              </a:defRPr>
            </a:lvl1pPr>
          </a:lstStyle>
          <a:p>
            <a:pPr lvl="0"/>
            <a:r>
              <a:rPr lang="de-DE" noProof="0" dirty="0"/>
              <a:t>Titel für Präsentation eingeben</a:t>
            </a:r>
            <a:br>
              <a:rPr lang="de-DE" noProof="0" dirty="0"/>
            </a:br>
            <a:r>
              <a:rPr lang="de-DE" noProof="0" dirty="0"/>
              <a:t>TITEL</a:t>
            </a:r>
          </a:p>
        </p:txBody>
      </p:sp>
      <p:sp>
        <p:nvSpPr>
          <p:cNvPr id="5124" name="Rectangle 4"/>
          <p:cNvSpPr>
            <a:spLocks noGrp="1" noChangeArrowheads="1"/>
          </p:cNvSpPr>
          <p:nvPr>
            <p:ph type="subTitle" idx="1" hasCustomPrompt="1"/>
          </p:nvPr>
        </p:nvSpPr>
        <p:spPr>
          <a:xfrm>
            <a:off x="1282287" y="5857675"/>
            <a:ext cx="9602155" cy="370950"/>
          </a:xfrm>
          <a:prstGeom prst="rect">
            <a:avLst/>
          </a:prstGeom>
        </p:spPr>
        <p:txBody>
          <a:bodyPr lIns="0"/>
          <a:lstStyle>
            <a:lvl1pPr marL="0" indent="0" algn="l">
              <a:lnSpc>
                <a:spcPts val="1650"/>
              </a:lnSpc>
              <a:spcBef>
                <a:spcPts val="0"/>
              </a:spcBef>
              <a:buFontTx/>
              <a:buNone/>
              <a:defRPr sz="1500" cap="all" baseline="0">
                <a:solidFill>
                  <a:schemeClr val="bg1"/>
                </a:solidFill>
                <a:latin typeface="FuturaTMed" panose="020B0602020204020303" pitchFamily="34" charset="0"/>
              </a:defRPr>
            </a:lvl1pPr>
          </a:lstStyle>
          <a:p>
            <a:pPr lvl="0"/>
            <a:r>
              <a:rPr lang="de-DE" noProof="0" dirty="0"/>
              <a:t>Untertitel eingeben</a:t>
            </a:r>
          </a:p>
        </p:txBody>
      </p:sp>
      <p:sp>
        <p:nvSpPr>
          <p:cNvPr id="2" name="Rechteck 1"/>
          <p:cNvSpPr/>
          <p:nvPr userDrawn="1"/>
        </p:nvSpPr>
        <p:spPr>
          <a:xfrm>
            <a:off x="1295445" y="5609798"/>
            <a:ext cx="9601088" cy="1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de-DE" sz="1800">
              <a:solidFill>
                <a:srgbClr val="FFFFFF"/>
              </a:solidFill>
            </a:endParaRPr>
          </a:p>
        </p:txBody>
      </p:sp>
      <p:grpSp>
        <p:nvGrpSpPr>
          <p:cNvPr id="22" name="Gruppieren 21"/>
          <p:cNvGrpSpPr/>
          <p:nvPr userDrawn="1"/>
        </p:nvGrpSpPr>
        <p:grpSpPr>
          <a:xfrm>
            <a:off x="0" y="0"/>
            <a:ext cx="12192000" cy="1386898"/>
            <a:chOff x="0" y="0"/>
            <a:chExt cx="9144000" cy="1386898"/>
          </a:xfrm>
        </p:grpSpPr>
        <p:sp>
          <p:nvSpPr>
            <p:cNvPr id="23" name="Rechteck 22"/>
            <p:cNvSpPr/>
            <p:nvPr userDrawn="1"/>
          </p:nvSpPr>
          <p:spPr>
            <a:xfrm>
              <a:off x="0" y="0"/>
              <a:ext cx="9144000" cy="1052736"/>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de-DE" sz="1800">
                <a:solidFill>
                  <a:srgbClr val="FFFFFF"/>
                </a:solidFill>
              </a:endParaRPr>
            </a:p>
          </p:txBody>
        </p:sp>
        <p:pic>
          <p:nvPicPr>
            <p:cNvPr id="24" name="Grafik 2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75684" y="234770"/>
              <a:ext cx="1152128" cy="1152128"/>
            </a:xfrm>
            <a:prstGeom prst="rect">
              <a:avLst/>
            </a:prstGeom>
          </p:spPr>
        </p:pic>
      </p:grpSp>
    </p:spTree>
    <p:extLst>
      <p:ext uri="{BB962C8B-B14F-4D97-AF65-F5344CB8AC3E}">
        <p14:creationId xmlns:p14="http://schemas.microsoft.com/office/powerpoint/2010/main" val="2536822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solidFill>
                  <a:srgbClr val="7F7F7F"/>
                </a:solidFill>
              </a:defRPr>
            </a:lvl1pPr>
          </a:lstStyle>
          <a:p>
            <a:r>
              <a:rPr lang="de-DE"/>
              <a:t>Titelmasterformat durch Klicken bearbeiten</a:t>
            </a:r>
            <a:endParaRPr lang="de-DE" dirty="0"/>
          </a:p>
        </p:txBody>
      </p:sp>
      <p:sp>
        <p:nvSpPr>
          <p:cNvPr id="4" name="Textplatzhalter 2"/>
          <p:cNvSpPr>
            <a:spLocks noGrp="1"/>
          </p:cNvSpPr>
          <p:nvPr>
            <p:ph type="body" sz="quarter" idx="14" hasCustomPrompt="1"/>
          </p:nvPr>
        </p:nvSpPr>
        <p:spPr>
          <a:xfrm>
            <a:off x="772880" y="1967880"/>
            <a:ext cx="5280587"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457200" marR="0" indent="0" algn="l" defTabSz="914400" rtl="0" eaLnBrk="1" fontAlgn="auto" latinLnBrk="0" hangingPunct="1">
              <a:lnSpc>
                <a:spcPct val="100000"/>
              </a:lnSpc>
              <a:spcBef>
                <a:spcPct val="20000"/>
              </a:spcBef>
              <a:spcAft>
                <a:spcPts val="0"/>
              </a:spcAft>
              <a:buClrTx/>
              <a:buSzTx/>
              <a:buFont typeface="Symbol" panose="05050102010706020507" pitchFamily="18" charset="2"/>
              <a:buNone/>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a:t>
            </a:r>
          </a:p>
          <a:p>
            <a:pPr lvl="0"/>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pPr marL="742950" marR="0" lvl="1"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a:pPr>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p>
          <a:p>
            <a:pPr marL="742950" marR="0" lvl="1"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a:pPr>
            <a:r>
              <a:rPr lang="de-DE" dirty="0" err="1"/>
              <a:t>Donec</a:t>
            </a:r>
            <a:r>
              <a:rPr lang="de-DE" dirty="0"/>
              <a:t> </a:t>
            </a:r>
            <a:r>
              <a:rPr lang="de-DE" dirty="0" err="1"/>
              <a:t>quam</a:t>
            </a:r>
            <a:r>
              <a:rPr lang="de-DE" dirty="0"/>
              <a:t>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a:t>
            </a:r>
          </a:p>
          <a:p>
            <a:pPr lvl="1"/>
            <a:endParaRPr lang="de-DE" dirty="0"/>
          </a:p>
        </p:txBody>
      </p:sp>
      <p:sp>
        <p:nvSpPr>
          <p:cNvPr id="5" name="Textplatzhalter 2"/>
          <p:cNvSpPr>
            <a:spLocks noGrp="1"/>
          </p:cNvSpPr>
          <p:nvPr>
            <p:ph type="body" sz="quarter" idx="15"/>
          </p:nvPr>
        </p:nvSpPr>
        <p:spPr>
          <a:xfrm>
            <a:off x="6081823" y="1967880"/>
            <a:ext cx="5294765"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7429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6" name="Textplatzhalter 17"/>
          <p:cNvSpPr>
            <a:spLocks noGrp="1"/>
          </p:cNvSpPr>
          <p:nvPr>
            <p:ph type="body" sz="quarter" idx="17" hasCustomPrompt="1"/>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de-DE" dirty="0"/>
              <a:t>Titel der PowerPoint-Präsentation  </a:t>
            </a:r>
            <a:r>
              <a:rPr lang="de-DE" sz="800" dirty="0"/>
              <a:t>/</a:t>
            </a:r>
            <a:endParaRPr lang="de-DE" dirty="0"/>
          </a:p>
        </p:txBody>
      </p:sp>
    </p:spTree>
    <p:extLst>
      <p:ext uri="{BB962C8B-B14F-4D97-AF65-F5344CB8AC3E}">
        <p14:creationId xmlns:p14="http://schemas.microsoft.com/office/powerpoint/2010/main" val="1105446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4" name="Grafik 3"/>
          <p:cNvPicPr>
            <a:picLocks noChangeAspect="1"/>
          </p:cNvPicPr>
          <p:nvPr userDrawn="1"/>
        </p:nvPicPr>
        <p:blipFill>
          <a:blip r:embed="rId2">
            <a:extLst>
              <a:ext uri="{28A0092B-C50C-407E-A947-70E740481C1C}">
                <a14:useLocalDpi xmlns:a14="http://schemas.microsoft.com/office/drawing/2010/main" val="0"/>
              </a:ext>
            </a:extLst>
          </a:blip>
          <a:srcRect r="9142"/>
          <a:stretch>
            <a:fillRect/>
          </a:stretch>
        </p:blipFill>
        <p:spPr bwMode="auto">
          <a:xfrm>
            <a:off x="0" y="1052514"/>
            <a:ext cx="12192000" cy="580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uppieren 6"/>
          <p:cNvGrpSpPr>
            <a:grpSpLocks/>
          </p:cNvGrpSpPr>
          <p:nvPr userDrawn="1"/>
        </p:nvGrpSpPr>
        <p:grpSpPr bwMode="auto">
          <a:xfrm>
            <a:off x="0" y="1"/>
            <a:ext cx="12192000" cy="1387475"/>
            <a:chOff x="0" y="0"/>
            <a:chExt cx="9144000" cy="1386898"/>
          </a:xfrm>
        </p:grpSpPr>
        <p:sp>
          <p:nvSpPr>
            <p:cNvPr id="6" name="Rechteck 7"/>
            <p:cNvSpPr/>
            <p:nvPr userDrawn="1"/>
          </p:nvSpPr>
          <p:spPr>
            <a:xfrm>
              <a:off x="0" y="0"/>
              <a:ext cx="9144000" cy="1052075"/>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7" name="Grafik 8"/>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75684" y="234770"/>
              <a:ext cx="1152128" cy="115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Rechteck 1"/>
          <p:cNvSpPr/>
          <p:nvPr userDrawn="1"/>
        </p:nvSpPr>
        <p:spPr>
          <a:xfrm>
            <a:off x="1295400" y="5311775"/>
            <a:ext cx="9601200" cy="179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5123" name="Rectangle 3"/>
          <p:cNvSpPr>
            <a:spLocks noGrp="1" noChangeArrowheads="1"/>
          </p:cNvSpPr>
          <p:nvPr>
            <p:ph type="ctrTitle"/>
          </p:nvPr>
        </p:nvSpPr>
        <p:spPr>
          <a:xfrm>
            <a:off x="1260523" y="4474616"/>
            <a:ext cx="9610427" cy="826592"/>
          </a:xfrm>
          <a:prstGeom prst="rect">
            <a:avLst/>
          </a:prstGeom>
        </p:spPr>
        <p:txBody>
          <a:bodyPr lIns="0"/>
          <a:lstStyle>
            <a:lvl1pPr algn="l">
              <a:lnSpc>
                <a:spcPts val="3150"/>
              </a:lnSpc>
              <a:defRPr sz="3000" baseline="0">
                <a:solidFill>
                  <a:schemeClr val="bg1"/>
                </a:solidFill>
              </a:defRPr>
            </a:lvl1pPr>
          </a:lstStyle>
          <a:p>
            <a:pPr lvl="0"/>
            <a:r>
              <a:rPr lang="it-IT" noProof="0"/>
              <a:t>Fare clic per modificare lo stile del titolo</a:t>
            </a:r>
            <a:endParaRPr lang="de-DE" noProof="0" dirty="0"/>
          </a:p>
        </p:txBody>
      </p:sp>
      <p:sp>
        <p:nvSpPr>
          <p:cNvPr id="5124" name="Rectangle 4"/>
          <p:cNvSpPr>
            <a:spLocks noGrp="1" noChangeArrowheads="1"/>
          </p:cNvSpPr>
          <p:nvPr>
            <p:ph type="subTitle" idx="1"/>
          </p:nvPr>
        </p:nvSpPr>
        <p:spPr>
          <a:xfrm>
            <a:off x="1282287" y="5558986"/>
            <a:ext cx="9602155" cy="1008112"/>
          </a:xfrm>
          <a:prstGeom prst="rect">
            <a:avLst/>
          </a:prstGeom>
        </p:spPr>
        <p:txBody>
          <a:bodyPr lIns="0"/>
          <a:lstStyle>
            <a:lvl1pPr marL="0" indent="0" algn="l">
              <a:lnSpc>
                <a:spcPts val="1650"/>
              </a:lnSpc>
              <a:spcBef>
                <a:spcPts val="0"/>
              </a:spcBef>
              <a:buFontTx/>
              <a:buNone/>
              <a:defRPr sz="1500" cap="all" baseline="0">
                <a:solidFill>
                  <a:schemeClr val="bg1"/>
                </a:solidFill>
                <a:latin typeface="FuturaTMed" panose="020B0602020204020303" pitchFamily="34" charset="0"/>
              </a:defRPr>
            </a:lvl1pPr>
          </a:lstStyle>
          <a:p>
            <a:pPr lvl="0"/>
            <a:r>
              <a:rPr lang="it-IT" noProof="0"/>
              <a:t>Fare clic per modificare lo stile del sottotitolo dello schema</a:t>
            </a:r>
            <a:endParaRPr lang="de-DE" noProof="0" dirty="0"/>
          </a:p>
        </p:txBody>
      </p:sp>
    </p:spTree>
    <p:extLst>
      <p:ext uri="{BB962C8B-B14F-4D97-AF65-F5344CB8AC3E}">
        <p14:creationId xmlns:p14="http://schemas.microsoft.com/office/powerpoint/2010/main" val="4124607232"/>
      </p:ext>
    </p:extLst>
  </p:cSld>
  <p:clrMapOvr>
    <a:masterClrMapping/>
  </p:clrMapOvr>
  <p:transitio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it-IT"/>
              <a:t>Fare clic per modificare lo stile del titolo</a:t>
            </a:r>
            <a:endParaRPr lang="de-DE"/>
          </a:p>
        </p:txBody>
      </p:sp>
      <p:sp>
        <p:nvSpPr>
          <p:cNvPr id="4" name="Textplatzhalter 2"/>
          <p:cNvSpPr>
            <a:spLocks noGrp="1"/>
          </p:cNvSpPr>
          <p:nvPr>
            <p:ph type="body" sz="quarter" idx="14"/>
          </p:nvPr>
        </p:nvSpPr>
        <p:spPr>
          <a:xfrm>
            <a:off x="772880" y="1967880"/>
            <a:ext cx="5280587"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457200" marR="0" indent="0" algn="l" defTabSz="914400" rtl="0" eaLnBrk="1" fontAlgn="auto" latinLnBrk="0" hangingPunct="1">
              <a:lnSpc>
                <a:spcPct val="100000"/>
              </a:lnSpc>
              <a:spcBef>
                <a:spcPct val="20000"/>
              </a:spcBef>
              <a:spcAft>
                <a:spcPts val="0"/>
              </a:spcAft>
              <a:buClrTx/>
              <a:buSzTx/>
              <a:buFont typeface="Symbol" panose="05050102010706020507" pitchFamily="18" charset="2"/>
              <a:buNone/>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5" name="Textplatzhalter 2"/>
          <p:cNvSpPr>
            <a:spLocks noGrp="1"/>
          </p:cNvSpPr>
          <p:nvPr>
            <p:ph type="body" sz="quarter" idx="15"/>
          </p:nvPr>
        </p:nvSpPr>
        <p:spPr>
          <a:xfrm>
            <a:off x="6081823" y="1967880"/>
            <a:ext cx="5294765"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7429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6"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2660550100"/>
      </p:ext>
    </p:extLst>
  </p:cSld>
  <p:clrMapOvr>
    <a:masterClrMapping/>
  </p:clrMapOvr>
  <p:transitio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09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E9CA3E22-9F00-44A2-B3D0-0D3CEA1F9FEF}" type="slidenum">
              <a:rPr lang="de-DE"/>
              <a:pPr>
                <a:defRPr/>
              </a:pPr>
              <a:t>‹N›</a:t>
            </a:fld>
            <a:endParaRPr lang="de-DE"/>
          </a:p>
        </p:txBody>
      </p:sp>
    </p:spTree>
    <p:extLst>
      <p:ext uri="{BB962C8B-B14F-4D97-AF65-F5344CB8AC3E}">
        <p14:creationId xmlns:p14="http://schemas.microsoft.com/office/powerpoint/2010/main" val="23880637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a:xfrm>
            <a:off x="609600" y="1600200"/>
            <a:ext cx="10972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F4DF8E48-830F-4151-B8F9-2BB5C247364A}" type="slidenum">
              <a:rPr lang="de-DE"/>
              <a:pPr>
                <a:defRPr/>
              </a:pPr>
              <a:t>‹N›</a:t>
            </a:fld>
            <a:endParaRPr lang="de-DE"/>
          </a:p>
        </p:txBody>
      </p:sp>
    </p:spTree>
    <p:extLst>
      <p:ext uri="{BB962C8B-B14F-4D97-AF65-F5344CB8AC3E}">
        <p14:creationId xmlns:p14="http://schemas.microsoft.com/office/powerpoint/2010/main" val="27886761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8"/>
            <a:ext cx="109728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609600" y="1535113"/>
            <a:ext cx="5386917"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4" name="Inhaltsplatzhalter 3"/>
          <p:cNvSpPr>
            <a:spLocks noGrp="1"/>
          </p:cNvSpPr>
          <p:nvPr>
            <p:ph sz="half" idx="2"/>
          </p:nvPr>
        </p:nvSpPr>
        <p:spPr>
          <a:xfrm>
            <a:off x="609600" y="2174875"/>
            <a:ext cx="5386917"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93369" y="1535113"/>
            <a:ext cx="5389033"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6" name="Inhaltsplatzhalter 5"/>
          <p:cNvSpPr>
            <a:spLocks noGrp="1"/>
          </p:cNvSpPr>
          <p:nvPr>
            <p:ph sz="quarter" idx="4"/>
          </p:nvPr>
        </p:nvSpPr>
        <p:spPr>
          <a:xfrm>
            <a:off x="6193369" y="2174875"/>
            <a:ext cx="5389033"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8"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9"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8187D6BF-D080-4092-9640-38264B27B30F}" type="slidenum">
              <a:rPr lang="de-DE"/>
              <a:pPr>
                <a:defRPr/>
              </a:pPr>
              <a:t>‹N›</a:t>
            </a:fld>
            <a:endParaRPr lang="de-DE"/>
          </a:p>
        </p:txBody>
      </p:sp>
    </p:spTree>
    <p:extLst>
      <p:ext uri="{BB962C8B-B14F-4D97-AF65-F5344CB8AC3E}">
        <p14:creationId xmlns:p14="http://schemas.microsoft.com/office/powerpoint/2010/main" val="34492979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xAndObj">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09600" y="333376"/>
            <a:ext cx="9806517" cy="1084263"/>
          </a:xfrm>
        </p:spPr>
        <p:txBody>
          <a:bodyPr/>
          <a:lstStyle/>
          <a:p>
            <a:r>
              <a:rPr lang="de-DE"/>
              <a:t>Titelmasterformat durch Klicken bearbeiten</a:t>
            </a:r>
          </a:p>
        </p:txBody>
      </p:sp>
      <p:sp>
        <p:nvSpPr>
          <p:cNvPr id="3" name="Textplatzhalter 2"/>
          <p:cNvSpPr>
            <a:spLocks noGrp="1"/>
          </p:cNvSpPr>
          <p:nvPr>
            <p:ph type="body" sz="half" idx="1"/>
          </p:nvPr>
        </p:nvSpPr>
        <p:spPr>
          <a:xfrm>
            <a:off x="609600" y="1600200"/>
            <a:ext cx="5384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D0486E4D-646E-4F96-9063-32A8509585F7}" type="slidenum">
              <a:rPr lang="de-DE"/>
              <a:pPr>
                <a:defRPr/>
              </a:pPr>
              <a:t>‹N›</a:t>
            </a:fld>
            <a:endParaRPr lang="de-DE"/>
          </a:p>
        </p:txBody>
      </p:sp>
    </p:spTree>
    <p:extLst>
      <p:ext uri="{BB962C8B-B14F-4D97-AF65-F5344CB8AC3E}">
        <p14:creationId xmlns:p14="http://schemas.microsoft.com/office/powerpoint/2010/main" val="26675592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cSld name="Titel, zwei Inhalte über Text">
    <p:spTree>
      <p:nvGrpSpPr>
        <p:cNvPr id="1" name=""/>
        <p:cNvGrpSpPr/>
        <p:nvPr/>
      </p:nvGrpSpPr>
      <p:grpSpPr>
        <a:xfrm>
          <a:off x="0" y="0"/>
          <a:ext cx="0" cy="0"/>
          <a:chOff x="0" y="0"/>
          <a:chExt cx="0" cy="0"/>
        </a:xfrm>
      </p:grpSpPr>
      <p:sp>
        <p:nvSpPr>
          <p:cNvPr id="2" name="Titel 1"/>
          <p:cNvSpPr>
            <a:spLocks noGrp="1"/>
          </p:cNvSpPr>
          <p:nvPr>
            <p:ph type="title"/>
          </p:nvPr>
        </p:nvSpPr>
        <p:spPr>
          <a:xfrm>
            <a:off x="624419" y="333376"/>
            <a:ext cx="9791700" cy="1084263"/>
          </a:xfrm>
        </p:spPr>
        <p:txBody>
          <a:bodyPr/>
          <a:lstStyle/>
          <a:p>
            <a:r>
              <a:rPr lang="de-DE"/>
              <a:t>Titelmasterformat durch Klicken bearbeiten</a:t>
            </a:r>
          </a:p>
        </p:txBody>
      </p:sp>
      <p:sp>
        <p:nvSpPr>
          <p:cNvPr id="3" name="Inhaltsplatzhalter 2"/>
          <p:cNvSpPr>
            <a:spLocks noGrp="1"/>
          </p:cNvSpPr>
          <p:nvPr>
            <p:ph sz="quarter" idx="1"/>
          </p:nvPr>
        </p:nvSpPr>
        <p:spPr>
          <a:xfrm>
            <a:off x="609600" y="1844678"/>
            <a:ext cx="5384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quarter" idx="2"/>
          </p:nvPr>
        </p:nvSpPr>
        <p:spPr>
          <a:xfrm>
            <a:off x="6197600" y="1844678"/>
            <a:ext cx="5384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half" idx="3"/>
          </p:nvPr>
        </p:nvSpPr>
        <p:spPr>
          <a:xfrm>
            <a:off x="609600" y="4152903"/>
            <a:ext cx="10972800" cy="2155825"/>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8"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8ABF5CDC-C8E8-41D3-A1B7-3A95AB672399}" type="slidenum">
              <a:rPr lang="de-DE"/>
              <a:pPr>
                <a:defRPr/>
              </a:pPr>
              <a:t>‹N›</a:t>
            </a:fld>
            <a:endParaRPr lang="de-DE"/>
          </a:p>
        </p:txBody>
      </p:sp>
    </p:spTree>
    <p:extLst>
      <p:ext uri="{BB962C8B-B14F-4D97-AF65-F5344CB8AC3E}">
        <p14:creationId xmlns:p14="http://schemas.microsoft.com/office/powerpoint/2010/main" val="22284993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4"/>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5"/>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6"/>
          <p:cNvSpPr>
            <a:spLocks noGrp="1" noChangeArrowheads="1"/>
          </p:cNvSpPr>
          <p:nvPr>
            <p:ph type="sldNum" sz="quarter" idx="12"/>
          </p:nvPr>
        </p:nvSpPr>
        <p:spPr>
          <a:xfrm>
            <a:off x="8737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D9007991-55C9-4FA0-BF64-E45BFC9E7946}" type="slidenum">
              <a:rPr lang="de-DE"/>
              <a:pPr>
                <a:defRPr/>
              </a:pPr>
              <a:t>‹N›</a:t>
            </a:fld>
            <a:endParaRPr lang="de-DE"/>
          </a:p>
        </p:txBody>
      </p:sp>
    </p:spTree>
    <p:extLst>
      <p:ext uri="{BB962C8B-B14F-4D97-AF65-F5344CB8AC3E}">
        <p14:creationId xmlns:p14="http://schemas.microsoft.com/office/powerpoint/2010/main" val="31081541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bl">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9806517" cy="1143000"/>
          </a:xfrm>
        </p:spPr>
        <p:txBody>
          <a:bodyPr/>
          <a:lstStyle/>
          <a:p>
            <a:r>
              <a:rPr lang="it-IT"/>
              <a:t>Fare clic per modificare lo stile del titolo</a:t>
            </a:r>
          </a:p>
        </p:txBody>
      </p:sp>
      <p:sp>
        <p:nvSpPr>
          <p:cNvPr id="3" name="Segnaposto tabella 2"/>
          <p:cNvSpPr>
            <a:spLocks noGrp="1"/>
          </p:cNvSpPr>
          <p:nvPr>
            <p:ph type="tbl" idx="1"/>
          </p:nvPr>
        </p:nvSpPr>
        <p:spPr>
          <a:xfrm>
            <a:off x="609600" y="1600201"/>
            <a:ext cx="10972800" cy="4525963"/>
          </a:xfrm>
          <a:prstGeom prst="rect">
            <a:avLst/>
          </a:prstGeom>
        </p:spPr>
        <p:txBody>
          <a:bodyPr/>
          <a:lstStyle/>
          <a:p>
            <a:pPr lvl="0"/>
            <a:endParaRPr lang="it-IT" noProof="0"/>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it-IT"/>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it-IT"/>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FF60EC16-9D14-4655-90E2-D7D8A12E8631}" type="slidenum">
              <a:rPr lang="de-DE" altLang="it-IT"/>
              <a:pPr>
                <a:defRPr/>
              </a:pPr>
              <a:t>‹N›</a:t>
            </a:fld>
            <a:endParaRPr lang="de-DE" altLang="it-IT"/>
          </a:p>
        </p:txBody>
      </p:sp>
    </p:spTree>
    <p:extLst>
      <p:ext uri="{BB962C8B-B14F-4D97-AF65-F5344CB8AC3E}">
        <p14:creationId xmlns:p14="http://schemas.microsoft.com/office/powerpoint/2010/main" val="2806086369"/>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objOnly">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609600" y="333375"/>
            <a:ext cx="10972800" cy="5975350"/>
          </a:xfrm>
          <a:prstGeom prst="rect">
            <a:avLst/>
          </a:prstGeo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3"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76B354C5-F75B-49D3-93D9-A52DDB05F890}" type="slidenum">
              <a:rPr lang="de-DE"/>
              <a:pPr>
                <a:defRPr/>
              </a:pPr>
              <a:t>‹N›</a:t>
            </a:fld>
            <a:endParaRPr lang="de-DE"/>
          </a:p>
        </p:txBody>
      </p:sp>
    </p:spTree>
    <p:extLst>
      <p:ext uri="{BB962C8B-B14F-4D97-AF65-F5344CB8AC3E}">
        <p14:creationId xmlns:p14="http://schemas.microsoft.com/office/powerpoint/2010/main" val="2946889301"/>
      </p:ext>
    </p:extLst>
  </p:cSld>
  <p:clrMapOvr>
    <a:masterClrMapping/>
  </p:clrMapOvr>
  <p:transitio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TwoObj">
  <p:cSld name="Titolo, tes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10972800" cy="1143000"/>
          </a:xfrm>
        </p:spPr>
        <p:txBody>
          <a:bodyPr/>
          <a:lstStyle/>
          <a:p>
            <a:r>
              <a:rPr lang="it-IT"/>
              <a:t>Fare clic per modificare lo stile del titolo</a:t>
            </a:r>
          </a:p>
        </p:txBody>
      </p:sp>
      <p:sp>
        <p:nvSpPr>
          <p:cNvPr id="3" name="Segnaposto testo 2"/>
          <p:cNvSpPr>
            <a:spLocks noGrp="1"/>
          </p:cNvSpPr>
          <p:nvPr>
            <p:ph type="body" sz="half" idx="1"/>
          </p:nvPr>
        </p:nvSpPr>
        <p:spPr>
          <a:xfrm>
            <a:off x="609600" y="1600201"/>
            <a:ext cx="5384800" cy="4525963"/>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quarter" idx="2"/>
          </p:nvPr>
        </p:nvSpPr>
        <p:spPr>
          <a:xfrm>
            <a:off x="6197600" y="1600200"/>
            <a:ext cx="5384800" cy="218598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contenuto 4"/>
          <p:cNvSpPr>
            <a:spLocks noGrp="1"/>
          </p:cNvSpPr>
          <p:nvPr>
            <p:ph sz="quarter" idx="3"/>
          </p:nvPr>
        </p:nvSpPr>
        <p:spPr>
          <a:xfrm>
            <a:off x="6197600" y="3938589"/>
            <a:ext cx="5384800" cy="2187575"/>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Rectangle 4"/>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it-IT" altLang="it-IT"/>
          </a:p>
        </p:txBody>
      </p:sp>
      <p:sp>
        <p:nvSpPr>
          <p:cNvPr id="7" name="Rectangle 5"/>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it-IT" altLang="it-IT"/>
          </a:p>
        </p:txBody>
      </p:sp>
      <p:sp>
        <p:nvSpPr>
          <p:cNvPr id="8" name="Rectangle 6"/>
          <p:cNvSpPr>
            <a:spLocks noGrp="1" noChangeArrowheads="1"/>
          </p:cNvSpPr>
          <p:nvPr>
            <p:ph type="sldNum" sz="quarter" idx="12"/>
          </p:nvPr>
        </p:nvSpPr>
        <p:spPr>
          <a:xfrm>
            <a:off x="8737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fld id="{BD393BD7-FDBD-4EB6-AE14-2CF5CB7706E7}" type="slidenum">
              <a:rPr lang="it-IT" altLang="it-IT"/>
              <a:pPr>
                <a:defRPr/>
              </a:pPr>
              <a:t>‹N›</a:t>
            </a:fld>
            <a:endParaRPr lang="it-IT" altLang="it-IT"/>
          </a:p>
        </p:txBody>
      </p:sp>
    </p:spTree>
    <p:extLst>
      <p:ext uri="{BB962C8B-B14F-4D97-AF65-F5344CB8AC3E}">
        <p14:creationId xmlns:p14="http://schemas.microsoft.com/office/powerpoint/2010/main" val="244176455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1026" name="Picture 2" descr="C:\Users\herrmann\Desktop\BILD_NEU.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9159"/>
          <a:stretch/>
        </p:blipFill>
        <p:spPr bwMode="auto">
          <a:xfrm>
            <a:off x="-8186" y="-67178"/>
            <a:ext cx="12200188" cy="7720647"/>
          </a:xfrm>
          <a:prstGeom prst="rect">
            <a:avLst/>
          </a:prstGeom>
          <a:noFill/>
          <a:extLst>
            <a:ext uri="{909E8E84-426E-40DD-AFC4-6F175D3DCCD1}">
              <a14:hiddenFill xmlns:a14="http://schemas.microsoft.com/office/drawing/2010/main">
                <a:solidFill>
                  <a:srgbClr val="FFFFFF"/>
                </a:solidFill>
              </a14:hiddenFill>
            </a:ext>
          </a:extLst>
        </p:spPr>
      </p:pic>
      <p:sp>
        <p:nvSpPr>
          <p:cNvPr id="5123" name="Rectangle 3"/>
          <p:cNvSpPr>
            <a:spLocks noGrp="1" noChangeArrowheads="1"/>
          </p:cNvSpPr>
          <p:nvPr>
            <p:ph type="ctrTitle" hasCustomPrompt="1"/>
          </p:nvPr>
        </p:nvSpPr>
        <p:spPr>
          <a:xfrm>
            <a:off x="1260523" y="4773305"/>
            <a:ext cx="9610427" cy="826592"/>
          </a:xfrm>
          <a:prstGeom prst="rect">
            <a:avLst/>
          </a:prstGeom>
        </p:spPr>
        <p:txBody>
          <a:bodyPr lIns="0" anchor="b"/>
          <a:lstStyle>
            <a:lvl1pPr algn="l">
              <a:lnSpc>
                <a:spcPts val="4200"/>
              </a:lnSpc>
              <a:defRPr sz="4000" baseline="0">
                <a:solidFill>
                  <a:schemeClr val="bg1"/>
                </a:solidFill>
              </a:defRPr>
            </a:lvl1pPr>
          </a:lstStyle>
          <a:p>
            <a:pPr lvl="0"/>
            <a:r>
              <a:rPr lang="de-DE" noProof="0" dirty="0"/>
              <a:t>Titel für Präsentation eingeben</a:t>
            </a:r>
            <a:br>
              <a:rPr lang="de-DE" noProof="0" dirty="0"/>
            </a:br>
            <a:r>
              <a:rPr lang="de-DE" noProof="0" dirty="0"/>
              <a:t>TITEL</a:t>
            </a:r>
          </a:p>
        </p:txBody>
      </p:sp>
      <p:sp>
        <p:nvSpPr>
          <p:cNvPr id="5124" name="Rectangle 4"/>
          <p:cNvSpPr>
            <a:spLocks noGrp="1" noChangeArrowheads="1"/>
          </p:cNvSpPr>
          <p:nvPr>
            <p:ph type="subTitle" idx="1" hasCustomPrompt="1"/>
          </p:nvPr>
        </p:nvSpPr>
        <p:spPr>
          <a:xfrm>
            <a:off x="1282287" y="5857675"/>
            <a:ext cx="9602155" cy="370951"/>
          </a:xfrm>
          <a:prstGeom prst="rect">
            <a:avLst/>
          </a:prstGeom>
        </p:spPr>
        <p:txBody>
          <a:bodyPr lIns="0"/>
          <a:lstStyle>
            <a:lvl1pPr marL="0" indent="0" algn="l">
              <a:lnSpc>
                <a:spcPts val="2200"/>
              </a:lnSpc>
              <a:spcBef>
                <a:spcPts val="0"/>
              </a:spcBef>
              <a:buFontTx/>
              <a:buNone/>
              <a:defRPr sz="2000" cap="all" baseline="0">
                <a:solidFill>
                  <a:schemeClr val="bg1"/>
                </a:solidFill>
                <a:latin typeface="FuturaTMed" panose="020B0602020204020303" pitchFamily="34" charset="0"/>
              </a:defRPr>
            </a:lvl1pPr>
          </a:lstStyle>
          <a:p>
            <a:pPr lvl="0"/>
            <a:r>
              <a:rPr lang="de-DE" noProof="0" dirty="0"/>
              <a:t>Untertitel eingeben</a:t>
            </a:r>
          </a:p>
        </p:txBody>
      </p:sp>
      <p:sp>
        <p:nvSpPr>
          <p:cNvPr id="2" name="Rechteck 1"/>
          <p:cNvSpPr/>
          <p:nvPr userDrawn="1"/>
        </p:nvSpPr>
        <p:spPr>
          <a:xfrm>
            <a:off x="1295445" y="5609799"/>
            <a:ext cx="9601088" cy="1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pic>
        <p:nvPicPr>
          <p:cNvPr id="13" name="Picture 3"/>
          <p:cNvPicPr>
            <a:picLocks noChangeAspect="1" noChangeArrowheads="1"/>
          </p:cNvPicPr>
          <p:nvPr userDrawn="1"/>
        </p:nvPicPr>
        <p:blipFill>
          <a:blip r:embed="rId3">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8186" y="-67177"/>
            <a:ext cx="12200188" cy="1107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2" name="Gruppieren 21"/>
          <p:cNvGrpSpPr/>
          <p:nvPr userDrawn="1"/>
        </p:nvGrpSpPr>
        <p:grpSpPr>
          <a:xfrm>
            <a:off x="1291065" y="-12522"/>
            <a:ext cx="9648395" cy="1386899"/>
            <a:chOff x="0" y="0"/>
            <a:chExt cx="9144000" cy="1386898"/>
          </a:xfrm>
        </p:grpSpPr>
        <p:sp>
          <p:nvSpPr>
            <p:cNvPr id="23" name="Rechteck 22"/>
            <p:cNvSpPr/>
            <p:nvPr userDrawn="1"/>
          </p:nvSpPr>
          <p:spPr>
            <a:xfrm>
              <a:off x="0" y="0"/>
              <a:ext cx="9144000" cy="1052736"/>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pic>
          <p:nvPicPr>
            <p:cNvPr id="24" name="Grafik 2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975684" y="234770"/>
              <a:ext cx="1152128" cy="1152128"/>
            </a:xfrm>
            <a:prstGeom prst="rect">
              <a:avLst/>
            </a:prstGeom>
          </p:spPr>
        </p:pic>
      </p:grpSp>
    </p:spTree>
    <p:extLst>
      <p:ext uri="{BB962C8B-B14F-4D97-AF65-F5344CB8AC3E}">
        <p14:creationId xmlns:p14="http://schemas.microsoft.com/office/powerpoint/2010/main" val="1529785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sz="2933">
                <a:solidFill>
                  <a:srgbClr val="7F7F7F"/>
                </a:solidFill>
              </a:defRPr>
            </a:lvl1pPr>
          </a:lstStyle>
          <a:p>
            <a:r>
              <a:rPr lang="de-DE" dirty="0"/>
              <a:t>Titelmasterformat durch Klicken bearbeiten</a:t>
            </a:r>
          </a:p>
        </p:txBody>
      </p:sp>
      <p:sp>
        <p:nvSpPr>
          <p:cNvPr id="4" name="Textplatzhalter 2"/>
          <p:cNvSpPr>
            <a:spLocks noGrp="1"/>
          </p:cNvSpPr>
          <p:nvPr>
            <p:ph type="body" sz="quarter" idx="14" hasCustomPrompt="1"/>
          </p:nvPr>
        </p:nvSpPr>
        <p:spPr>
          <a:xfrm>
            <a:off x="772880" y="1967881"/>
            <a:ext cx="5227109" cy="4514031"/>
          </a:xfrm>
          <a:prstGeom prst="rect">
            <a:avLst/>
          </a:prstGeom>
        </p:spPr>
        <p:txBody>
          <a:bodyPr lIns="0"/>
          <a:lstStyle>
            <a:lvl1pPr marL="380990" marR="0"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sz="2133">
                <a:latin typeface="FuturaT" panose="020B0502020204020303" pitchFamily="34" charset="0"/>
              </a:defRPr>
            </a:lvl1pPr>
            <a:lvl2pPr marL="609585" marR="0" indent="0" algn="l" defTabSz="1219170" rtl="0" eaLnBrk="1" fontAlgn="auto" latinLnBrk="0" hangingPunct="1">
              <a:lnSpc>
                <a:spcPct val="100000"/>
              </a:lnSpc>
              <a:spcBef>
                <a:spcPct val="20000"/>
              </a:spcBef>
              <a:spcAft>
                <a:spcPts val="0"/>
              </a:spcAft>
              <a:buClrTx/>
              <a:buSzTx/>
              <a:buFont typeface="Symbol" panose="05050102010706020507" pitchFamily="18" charset="2"/>
              <a:buNone/>
              <a:tabLst/>
              <a:defRPr sz="2133">
                <a:latin typeface="FuturaT" panose="020B0502020204020303" pitchFamily="34" charset="0"/>
              </a:defRPr>
            </a:lvl2pPr>
            <a:lvl3pPr marL="1600160" indent="-380990">
              <a:buFont typeface="Symbol" panose="05050102010706020507" pitchFamily="18" charset="2"/>
              <a:buChar char="-"/>
              <a:defRPr sz="2400">
                <a:latin typeface="FuturaT" panose="020B0502020204020303" pitchFamily="34" charset="0"/>
              </a:defRPr>
            </a:lvl3pPr>
            <a:lvl4pPr marL="2209745" indent="-380990">
              <a:buFont typeface="Symbol" panose="05050102010706020507" pitchFamily="18" charset="2"/>
              <a:buChar char="-"/>
              <a:defRPr sz="2400">
                <a:latin typeface="FuturaT" panose="020B0502020204020303" pitchFamily="34" charset="0"/>
              </a:defRPr>
            </a:lvl4pPr>
            <a:lvl5pPr marL="2819330" indent="-380990">
              <a:buFont typeface="Symbol" panose="05050102010706020507" pitchFamily="18" charset="2"/>
              <a:buChar char="-"/>
              <a:defRPr sz="2400">
                <a:latin typeface="FuturaT" panose="020B0502020204020303" pitchFamily="34" charset="0"/>
              </a:defRPr>
            </a:lvl5pPr>
          </a:lstStyle>
          <a:p>
            <a:pPr lvl="0"/>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a:t>
            </a:r>
          </a:p>
          <a:p>
            <a:pPr lvl="0"/>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pPr marL="990575" marR="0" lvl="1"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a:pPr>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p>
          <a:p>
            <a:pPr marL="990575" marR="0" lvl="1"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a:pPr>
            <a:r>
              <a:rPr lang="de-DE" dirty="0" err="1"/>
              <a:t>Donec</a:t>
            </a:r>
            <a:r>
              <a:rPr lang="de-DE" dirty="0"/>
              <a:t> </a:t>
            </a:r>
            <a:r>
              <a:rPr lang="de-DE" dirty="0" err="1"/>
              <a:t>quam</a:t>
            </a:r>
            <a:r>
              <a:rPr lang="de-DE" dirty="0"/>
              <a:t>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a:t>
            </a:r>
          </a:p>
          <a:p>
            <a:pPr lvl="1"/>
            <a:endParaRPr lang="de-DE" dirty="0"/>
          </a:p>
        </p:txBody>
      </p:sp>
      <p:sp>
        <p:nvSpPr>
          <p:cNvPr id="5" name="Textplatzhalter 2"/>
          <p:cNvSpPr>
            <a:spLocks noGrp="1"/>
          </p:cNvSpPr>
          <p:nvPr>
            <p:ph type="body" sz="quarter" idx="15"/>
          </p:nvPr>
        </p:nvSpPr>
        <p:spPr>
          <a:xfrm>
            <a:off x="6192010" y="1967881"/>
            <a:ext cx="5184577" cy="4514031"/>
          </a:xfrm>
          <a:prstGeom prst="rect">
            <a:avLst/>
          </a:prstGeom>
        </p:spPr>
        <p:txBody>
          <a:bodyPr lIns="0"/>
          <a:lstStyle>
            <a:lvl1pPr marL="380990" marR="0"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sz="2133">
                <a:latin typeface="FuturaT" panose="020B0502020204020303" pitchFamily="34" charset="0"/>
              </a:defRPr>
            </a:lvl1pPr>
            <a:lvl2pPr marL="990575" marR="0"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sz="2133">
                <a:latin typeface="FuturaT" panose="020B0502020204020303" pitchFamily="34" charset="0"/>
              </a:defRPr>
            </a:lvl2pPr>
            <a:lvl3pPr marL="1600160" indent="-380990">
              <a:buFont typeface="Symbol" panose="05050102010706020507" pitchFamily="18" charset="2"/>
              <a:buChar char="-"/>
              <a:defRPr sz="2133">
                <a:latin typeface="FuturaT" panose="020B0502020204020303" pitchFamily="34" charset="0"/>
              </a:defRPr>
            </a:lvl3pPr>
            <a:lvl4pPr marL="2209745" indent="-380990">
              <a:buFont typeface="Symbol" panose="05050102010706020507" pitchFamily="18" charset="2"/>
              <a:buChar char="-"/>
              <a:defRPr sz="2133">
                <a:latin typeface="FuturaT" panose="020B0502020204020303" pitchFamily="34" charset="0"/>
              </a:defRPr>
            </a:lvl4pPr>
            <a:lvl5pPr marL="2819330" indent="-380990">
              <a:buFont typeface="Symbol" panose="05050102010706020507" pitchFamily="18" charset="2"/>
              <a:buChar char="-"/>
              <a:defRPr sz="2133">
                <a:latin typeface="FuturaT" panose="020B0502020204020303" pitchFamily="34" charset="0"/>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Textplatzhalter 17"/>
          <p:cNvSpPr>
            <a:spLocks noGrp="1"/>
          </p:cNvSpPr>
          <p:nvPr>
            <p:ph type="body" sz="quarter" idx="17" hasCustomPrompt="1"/>
          </p:nvPr>
        </p:nvSpPr>
        <p:spPr>
          <a:xfrm>
            <a:off x="8997657" y="104810"/>
            <a:ext cx="2367427" cy="364500"/>
          </a:xfrm>
          <a:prstGeom prst="rect">
            <a:avLst/>
          </a:prstGeom>
        </p:spPr>
        <p:txBody>
          <a:bodyPr/>
          <a:lstStyle>
            <a:lvl1pPr marL="0" indent="0" algn="r">
              <a:buNone/>
              <a:defRPr sz="1200" baseline="0">
                <a:solidFill>
                  <a:schemeClr val="bg1"/>
                </a:solidFill>
                <a:latin typeface="FuturaT" panose="020B0502020204020303" pitchFamily="34" charset="0"/>
              </a:defRPr>
            </a:lvl1pPr>
          </a:lstStyle>
          <a:p>
            <a:pPr lvl="0"/>
            <a:r>
              <a:rPr lang="de-DE" dirty="0"/>
              <a:t>Titel der PowerPoint-Präsentation  </a:t>
            </a:r>
            <a:r>
              <a:rPr lang="de-DE" sz="1067" dirty="0"/>
              <a:t>/</a:t>
            </a:r>
            <a:endParaRPr lang="de-DE" dirty="0"/>
          </a:p>
        </p:txBody>
      </p:sp>
    </p:spTree>
    <p:extLst>
      <p:ext uri="{BB962C8B-B14F-4D97-AF65-F5344CB8AC3E}">
        <p14:creationId xmlns:p14="http://schemas.microsoft.com/office/powerpoint/2010/main" val="3608018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Bildseite + Infobox">
    <p:spTree>
      <p:nvGrpSpPr>
        <p:cNvPr id="1" name=""/>
        <p:cNvGrpSpPr/>
        <p:nvPr/>
      </p:nvGrpSpPr>
      <p:grpSpPr>
        <a:xfrm>
          <a:off x="0" y="0"/>
          <a:ext cx="0" cy="0"/>
          <a:chOff x="0" y="0"/>
          <a:chExt cx="0" cy="0"/>
        </a:xfrm>
      </p:grpSpPr>
      <p:sp>
        <p:nvSpPr>
          <p:cNvPr id="5" name="Rechteck 4"/>
          <p:cNvSpPr/>
          <p:nvPr userDrawn="1"/>
        </p:nvSpPr>
        <p:spPr>
          <a:xfrm>
            <a:off x="719403" y="1628800"/>
            <a:ext cx="10849205"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4" name="Bildplatzhalter 3"/>
          <p:cNvSpPr>
            <a:spLocks noGrp="1"/>
          </p:cNvSpPr>
          <p:nvPr>
            <p:ph type="pic" sz="quarter" idx="12"/>
          </p:nvPr>
        </p:nvSpPr>
        <p:spPr>
          <a:xfrm>
            <a:off x="0" y="0"/>
            <a:ext cx="12192000" cy="6858000"/>
          </a:xfrm>
          <a:prstGeom prst="rect">
            <a:avLst/>
          </a:prstGeom>
        </p:spPr>
        <p:txBody>
          <a:bodyPr/>
          <a:lstStyle/>
          <a:p>
            <a:r>
              <a:rPr lang="de-DE"/>
              <a:t>Bild durch Klicken auf Symbol hinzufügen</a:t>
            </a:r>
            <a:endParaRPr lang="de-DE" dirty="0"/>
          </a:p>
        </p:txBody>
      </p:sp>
      <p:sp>
        <p:nvSpPr>
          <p:cNvPr id="2" name="Rechteck 1"/>
          <p:cNvSpPr/>
          <p:nvPr userDrawn="1"/>
        </p:nvSpPr>
        <p:spPr>
          <a:xfrm>
            <a:off x="0" y="-219405"/>
            <a:ext cx="12192000" cy="14881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Tree>
    <p:extLst>
      <p:ext uri="{BB962C8B-B14F-4D97-AF65-F5344CB8AC3E}">
        <p14:creationId xmlns:p14="http://schemas.microsoft.com/office/powerpoint/2010/main" val="8522579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Aufmacher - Trennerseite - Bild">
    <p:spTree>
      <p:nvGrpSpPr>
        <p:cNvPr id="1" name=""/>
        <p:cNvGrpSpPr/>
        <p:nvPr/>
      </p:nvGrpSpPr>
      <p:grpSpPr>
        <a:xfrm>
          <a:off x="0" y="0"/>
          <a:ext cx="0" cy="0"/>
          <a:chOff x="0" y="0"/>
          <a:chExt cx="0" cy="0"/>
        </a:xfrm>
      </p:grpSpPr>
      <p:sp>
        <p:nvSpPr>
          <p:cNvPr id="6" name="Rechteck 5"/>
          <p:cNvSpPr/>
          <p:nvPr userDrawn="1"/>
        </p:nvSpPr>
        <p:spPr>
          <a:xfrm>
            <a:off x="719403" y="1628800"/>
            <a:ext cx="10849205"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3" name="Bildplatzhalter 2"/>
          <p:cNvSpPr>
            <a:spLocks noGrp="1"/>
          </p:cNvSpPr>
          <p:nvPr>
            <p:ph type="pic" sz="quarter" idx="12"/>
          </p:nvPr>
        </p:nvSpPr>
        <p:spPr>
          <a:xfrm>
            <a:off x="-7569" y="0"/>
            <a:ext cx="12199569" cy="6858000"/>
          </a:xfrm>
          <a:prstGeom prst="rect">
            <a:avLst/>
          </a:prstGeom>
        </p:spPr>
        <p:txBody>
          <a:bodyPr/>
          <a:lstStyle/>
          <a:p>
            <a:r>
              <a:rPr lang="de-DE"/>
              <a:t>Bild durch Klicken auf Symbol hinzufügen</a:t>
            </a:r>
            <a:endParaRPr lang="de-DE" dirty="0"/>
          </a:p>
        </p:txBody>
      </p:sp>
      <p:sp>
        <p:nvSpPr>
          <p:cNvPr id="8" name="Textplatzhalter 7"/>
          <p:cNvSpPr>
            <a:spLocks noGrp="1"/>
          </p:cNvSpPr>
          <p:nvPr>
            <p:ph type="body" sz="quarter" idx="11" hasCustomPrompt="1"/>
          </p:nvPr>
        </p:nvSpPr>
        <p:spPr>
          <a:xfrm>
            <a:off x="1272053" y="3968681"/>
            <a:ext cx="9601088" cy="1656184"/>
          </a:xfrm>
          <a:prstGeom prst="rect">
            <a:avLst/>
          </a:prstGeom>
        </p:spPr>
        <p:txBody>
          <a:bodyPr lIns="0" anchor="b"/>
          <a:lstStyle>
            <a:lvl1pPr marL="0" indent="0">
              <a:lnSpc>
                <a:spcPts val="4200"/>
              </a:lnSpc>
              <a:spcBef>
                <a:spcPts val="0"/>
              </a:spcBef>
              <a:buNone/>
              <a:defRPr sz="4000" cap="all" baseline="0">
                <a:solidFill>
                  <a:schemeClr val="bg1"/>
                </a:solidFill>
                <a:latin typeface="FuturaTMed" panose="020B0602020204020303" pitchFamily="34" charset="0"/>
              </a:defRPr>
            </a:lvl1pPr>
          </a:lstStyle>
          <a:p>
            <a:pPr lvl="0"/>
            <a:r>
              <a:rPr lang="de-DE" dirty="0"/>
              <a:t>KEIM</a:t>
            </a:r>
          </a:p>
          <a:p>
            <a:pPr lvl="0"/>
            <a:r>
              <a:rPr lang="de-DE" dirty="0"/>
              <a:t>GESTERN – HEUTE – morgen</a:t>
            </a:r>
          </a:p>
          <a:p>
            <a:pPr lvl="0"/>
            <a:r>
              <a:rPr lang="de-DE" dirty="0"/>
              <a:t>Mineralisch Mehrwert</a:t>
            </a:r>
          </a:p>
        </p:txBody>
      </p:sp>
      <p:sp>
        <p:nvSpPr>
          <p:cNvPr id="2" name="Rechteck 1"/>
          <p:cNvSpPr/>
          <p:nvPr userDrawn="1"/>
        </p:nvSpPr>
        <p:spPr>
          <a:xfrm>
            <a:off x="-7569" y="-123395"/>
            <a:ext cx="12192000" cy="9601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9" name="Rechteck 8"/>
          <p:cNvSpPr/>
          <p:nvPr userDrawn="1"/>
        </p:nvSpPr>
        <p:spPr>
          <a:xfrm>
            <a:off x="1295445" y="5603272"/>
            <a:ext cx="9601088" cy="19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solidFill>
                <a:srgbClr val="0070C0"/>
              </a:solidFill>
            </a:endParaRPr>
          </a:p>
        </p:txBody>
      </p:sp>
    </p:spTree>
    <p:extLst>
      <p:ext uri="{BB962C8B-B14F-4D97-AF65-F5344CB8AC3E}">
        <p14:creationId xmlns:p14="http://schemas.microsoft.com/office/powerpoint/2010/main" val="40770795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5_Bildseite_mit_Infobox">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F62AC4AA-9B79-4FA8-A7A6-0FDC11DD8A47}"/>
              </a:ext>
            </a:extLst>
          </p:cNvPr>
          <p:cNvSpPr/>
          <p:nvPr userDrawn="1"/>
        </p:nvSpPr>
        <p:spPr>
          <a:xfrm>
            <a:off x="527381" y="1604797"/>
            <a:ext cx="11057136" cy="864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6" name="Textplatzhalter 14">
            <a:extLst>
              <a:ext uri="{FF2B5EF4-FFF2-40B4-BE49-F238E27FC236}">
                <a16:creationId xmlns:a16="http://schemas.microsoft.com/office/drawing/2014/main" id="{A1E7DC4C-0D46-4DB8-B1E8-F04033F1AA9E}"/>
              </a:ext>
            </a:extLst>
          </p:cNvPr>
          <p:cNvSpPr>
            <a:spLocks noGrp="1"/>
          </p:cNvSpPr>
          <p:nvPr>
            <p:ph type="body" sz="quarter" idx="10" hasCustomPrompt="1"/>
          </p:nvPr>
        </p:nvSpPr>
        <p:spPr>
          <a:xfrm>
            <a:off x="623393" y="4581129"/>
            <a:ext cx="6625663" cy="576460"/>
          </a:xfrm>
          <a:prstGeom prst="rect">
            <a:avLst/>
          </a:prstGeom>
          <a:solidFill>
            <a:srgbClr val="36393C">
              <a:alpha val="80000"/>
            </a:srgbClr>
          </a:solidFill>
          <a:ln>
            <a:noFill/>
          </a:ln>
        </p:spPr>
        <p:txBody>
          <a:bodyPr lIns="108000" rIns="108000"/>
          <a:lstStyle>
            <a:lvl1pPr marL="0" indent="0">
              <a:buNone/>
              <a:defRPr sz="2933" b="1" cap="all" baseline="0">
                <a:solidFill>
                  <a:schemeClr val="bg1"/>
                </a:solidFill>
                <a:latin typeface="FuturaTDem" panose="020B0702020204020203" pitchFamily="34" charset="0"/>
              </a:defRPr>
            </a:lvl1pPr>
          </a:lstStyle>
          <a:p>
            <a:pPr lvl="0"/>
            <a:r>
              <a:rPr lang="de-DE" dirty="0"/>
              <a:t>Titel der </a:t>
            </a:r>
            <a:r>
              <a:rPr lang="de-DE" dirty="0" err="1"/>
              <a:t>infobox</a:t>
            </a:r>
            <a:r>
              <a:rPr lang="de-DE" dirty="0"/>
              <a:t> hier eingeben</a:t>
            </a:r>
          </a:p>
          <a:p>
            <a:pPr lvl="0"/>
            <a:endParaRPr lang="de-DE" dirty="0"/>
          </a:p>
        </p:txBody>
      </p:sp>
      <p:sp>
        <p:nvSpPr>
          <p:cNvPr id="8" name="Textplatzhalter 2">
            <a:extLst>
              <a:ext uri="{FF2B5EF4-FFF2-40B4-BE49-F238E27FC236}">
                <a16:creationId xmlns:a16="http://schemas.microsoft.com/office/drawing/2014/main" id="{502A74DE-3BB5-4FCC-B89D-C6CEE0D02305}"/>
              </a:ext>
            </a:extLst>
          </p:cNvPr>
          <p:cNvSpPr>
            <a:spLocks noGrp="1"/>
          </p:cNvSpPr>
          <p:nvPr>
            <p:ph type="body" sz="quarter" idx="11" hasCustomPrompt="1"/>
          </p:nvPr>
        </p:nvSpPr>
        <p:spPr>
          <a:xfrm>
            <a:off x="623889" y="5157589"/>
            <a:ext cx="6625167" cy="1056844"/>
          </a:xfrm>
          <a:prstGeom prst="rect">
            <a:avLst/>
          </a:prstGeom>
          <a:solidFill>
            <a:srgbClr val="36393C">
              <a:alpha val="80000"/>
            </a:srgbClr>
          </a:solidFill>
          <a:ln>
            <a:noFill/>
          </a:ln>
        </p:spPr>
        <p:txBody>
          <a:bodyPr lIns="108000" rIns="108000"/>
          <a:lstStyle>
            <a:lvl1pPr marL="0" indent="0">
              <a:lnSpc>
                <a:spcPts val="3200"/>
              </a:lnSpc>
              <a:buFontTx/>
              <a:buNone/>
              <a:defRPr lang="de-DE" sz="2667" b="0" i="0" cap="none" baseline="0" dirty="0">
                <a:solidFill>
                  <a:schemeClr val="bg1"/>
                </a:solidFill>
                <a:latin typeface="FuturaT" panose="020B0502020204020303" pitchFamily="34" charset="0"/>
              </a:defRPr>
            </a:lvl1p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p:txBody>
      </p:sp>
      <p:sp>
        <p:nvSpPr>
          <p:cNvPr id="7" name="Bildplatzhalter 2">
            <a:extLst>
              <a:ext uri="{FF2B5EF4-FFF2-40B4-BE49-F238E27FC236}">
                <a16:creationId xmlns:a16="http://schemas.microsoft.com/office/drawing/2014/main" id="{45805A6B-0F4A-4D78-896D-1C17EFB1BC41}"/>
              </a:ext>
            </a:extLst>
          </p:cNvPr>
          <p:cNvSpPr>
            <a:spLocks noGrp="1"/>
          </p:cNvSpPr>
          <p:nvPr>
            <p:ph type="pic" sz="quarter" idx="12"/>
          </p:nvPr>
        </p:nvSpPr>
        <p:spPr>
          <a:xfrm>
            <a:off x="2256366" y="1115483"/>
            <a:ext cx="7872081" cy="7873008"/>
          </a:xfrm>
          <a:prstGeom prst="rect">
            <a:avLst/>
          </a:prstGeom>
        </p:spPr>
        <p:txBody>
          <a:bodyPr/>
          <a:lstStyle/>
          <a:p>
            <a:r>
              <a:rPr lang="it-IT"/>
              <a:t>Fare clic sull'icona per inserire un'immagine</a:t>
            </a:r>
            <a:endParaRPr lang="de-DE"/>
          </a:p>
        </p:txBody>
      </p:sp>
    </p:spTree>
    <p:extLst>
      <p:ext uri="{BB962C8B-B14F-4D97-AF65-F5344CB8AC3E}">
        <p14:creationId xmlns:p14="http://schemas.microsoft.com/office/powerpoint/2010/main" val="2960696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3_Inhalt">
    <p:bg>
      <p:bgPr>
        <a:solidFill>
          <a:schemeClr val="bg1"/>
        </a:solidFill>
        <a:effectLst/>
      </p:bgPr>
    </p:bg>
    <p:spTree>
      <p:nvGrpSpPr>
        <p:cNvPr id="1" name=""/>
        <p:cNvGrpSpPr/>
        <p:nvPr/>
      </p:nvGrpSpPr>
      <p:grpSpPr>
        <a:xfrm>
          <a:off x="0" y="0"/>
          <a:ext cx="0" cy="0"/>
          <a:chOff x="0" y="0"/>
          <a:chExt cx="0" cy="0"/>
        </a:xfrm>
      </p:grpSpPr>
      <p:sp>
        <p:nvSpPr>
          <p:cNvPr id="3" name="Inhaltsplatzhalter 2"/>
          <p:cNvSpPr>
            <a:spLocks noGrp="1"/>
          </p:cNvSpPr>
          <p:nvPr>
            <p:ph idx="1" hasCustomPrompt="1"/>
          </p:nvPr>
        </p:nvSpPr>
        <p:spPr>
          <a:xfrm>
            <a:off x="625231" y="1996272"/>
            <a:ext cx="10959287" cy="4312453"/>
          </a:xfrm>
          <a:prstGeom prst="rect">
            <a:avLst/>
          </a:prstGeom>
        </p:spPr>
        <p:txBody>
          <a:bodyPr lIns="0" tIns="0" rIns="0" bIns="0"/>
          <a:lstStyle>
            <a:lvl2pPr>
              <a:defRPr sz="2400"/>
            </a:lvl2pPr>
            <a:lvl3pPr>
              <a:defRPr sz="2400"/>
            </a:lvl3pPr>
            <a:lvl4pPr>
              <a:defRPr sz="2400"/>
            </a:lvl4pPr>
            <a:lvl5pPr>
              <a:defRPr sz="24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Titel 7">
            <a:extLst>
              <a:ext uri="{FF2B5EF4-FFF2-40B4-BE49-F238E27FC236}">
                <a16:creationId xmlns:a16="http://schemas.microsoft.com/office/drawing/2014/main" id="{BDDF72C9-396A-41FD-9A84-1F5344B2BFC6}"/>
              </a:ext>
            </a:extLst>
          </p:cNvPr>
          <p:cNvSpPr>
            <a:spLocks noGrp="1"/>
          </p:cNvSpPr>
          <p:nvPr>
            <p:ph type="title"/>
          </p:nvPr>
        </p:nvSpPr>
        <p:spPr>
          <a:solidFill>
            <a:schemeClr val="bg1"/>
          </a:solidFill>
        </p:spPr>
        <p:txBody>
          <a:bodyPr/>
          <a:lstStyle>
            <a:lvl1pPr>
              <a:defRPr sz="3200">
                <a:solidFill>
                  <a:schemeClr val="accent1"/>
                </a:solidFill>
              </a:defRPr>
            </a:lvl1pPr>
          </a:lstStyle>
          <a:p>
            <a:r>
              <a:rPr lang="de-DE" dirty="0"/>
              <a:t>Mastertitelformat bearbeiten</a:t>
            </a:r>
          </a:p>
        </p:txBody>
      </p:sp>
    </p:spTree>
    <p:extLst>
      <p:ext uri="{BB962C8B-B14F-4D97-AF65-F5344CB8AC3E}">
        <p14:creationId xmlns:p14="http://schemas.microsoft.com/office/powerpoint/2010/main" val="1361117774"/>
      </p:ext>
    </p:extLst>
  </p:cSld>
  <p:clrMapOvr>
    <a:masterClrMapping/>
  </p:clrMapOvr>
  <p:extLst>
    <p:ext uri="{DCECCB84-F9BA-43D5-87BE-67443E8EF086}">
      <p15:sldGuideLst xmlns:p15="http://schemas.microsoft.com/office/powerpoint/2012/main">
        <p15:guide id="1" orient="horz" pos="1620">
          <p15:clr>
            <a:srgbClr val="FBAE40"/>
          </p15:clr>
        </p15:guide>
        <p15:guide id="2" pos="295">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Textseite">
    <p:spTree>
      <p:nvGrpSpPr>
        <p:cNvPr id="1" name=""/>
        <p:cNvGrpSpPr/>
        <p:nvPr/>
      </p:nvGrpSpPr>
      <p:grpSpPr>
        <a:xfrm>
          <a:off x="0" y="0"/>
          <a:ext cx="0" cy="0"/>
          <a:chOff x="0" y="0"/>
          <a:chExt cx="0" cy="0"/>
        </a:xfrm>
      </p:grpSpPr>
      <p:sp>
        <p:nvSpPr>
          <p:cNvPr id="17" name="Textplatzhalter 16"/>
          <p:cNvSpPr>
            <a:spLocks noGrp="1"/>
          </p:cNvSpPr>
          <p:nvPr>
            <p:ph type="body" sz="quarter" idx="11" hasCustomPrompt="1"/>
          </p:nvPr>
        </p:nvSpPr>
        <p:spPr>
          <a:xfrm>
            <a:off x="772880" y="1969962"/>
            <a:ext cx="10603707" cy="4511951"/>
          </a:xfrm>
          <a:prstGeom prst="rect">
            <a:avLst/>
          </a:prstGeom>
        </p:spPr>
        <p:txBody>
          <a:bodyPr lIns="0"/>
          <a:lstStyle>
            <a:lvl1pPr marL="0" marR="0" indent="0" algn="l" defTabSz="1219170" rtl="0" eaLnBrk="1" fontAlgn="auto" latinLnBrk="0" hangingPunct="1">
              <a:lnSpc>
                <a:spcPts val="3200"/>
              </a:lnSpc>
              <a:spcBef>
                <a:spcPct val="20000"/>
              </a:spcBef>
              <a:spcAft>
                <a:spcPts val="0"/>
              </a:spcAft>
              <a:buClrTx/>
              <a:buSzTx/>
              <a:buFont typeface="Arial" panose="020B0604020202020204" pitchFamily="34" charset="0"/>
              <a:buNone/>
              <a:tabLst/>
              <a:defRPr sz="2133">
                <a:latin typeface="FuturaT" panose="020B0502020204020303" pitchFamily="34" charset="0"/>
              </a:defRPr>
            </a:lvl1pPr>
          </a:lstStyle>
          <a:p>
            <a:pPr marL="0" marR="0" lvl="0" indent="0" algn="l" defTabSz="1219170" rtl="0" eaLnBrk="1" fontAlgn="auto" latinLnBrk="0" hangingPunct="1">
              <a:lnSpc>
                <a:spcPts val="3200"/>
              </a:lnSpc>
              <a:spcBef>
                <a:spcPct val="20000"/>
              </a:spcBef>
              <a:spcAft>
                <a:spcPts val="0"/>
              </a:spcAft>
              <a:buClrTx/>
              <a:buSzTx/>
              <a:buFont typeface="Arial" panose="020B0604020202020204" pitchFamily="34" charset="0"/>
              <a:buNone/>
              <a:tabLst/>
              <a:defRPr/>
            </a:pP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a:t>
            </a:r>
            <a:r>
              <a:rPr lang="de-DE" dirty="0" err="1"/>
              <a:t>quam</a:t>
            </a:r>
            <a:r>
              <a:rPr lang="de-DE" dirty="0"/>
              <a:t>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a:t>
            </a:r>
          </a:p>
          <a:p>
            <a:pPr lvl="0"/>
            <a:endParaRPr lang="de-DE" dirty="0"/>
          </a:p>
        </p:txBody>
      </p:sp>
      <p:sp>
        <p:nvSpPr>
          <p:cNvPr id="20" name="Textplatzhalter 17"/>
          <p:cNvSpPr>
            <a:spLocks noGrp="1"/>
          </p:cNvSpPr>
          <p:nvPr>
            <p:ph type="body" sz="quarter" idx="17" hasCustomPrompt="1"/>
          </p:nvPr>
        </p:nvSpPr>
        <p:spPr>
          <a:xfrm>
            <a:off x="8997657" y="104810"/>
            <a:ext cx="2367427" cy="364500"/>
          </a:xfrm>
          <a:prstGeom prst="rect">
            <a:avLst/>
          </a:prstGeom>
        </p:spPr>
        <p:txBody>
          <a:bodyPr/>
          <a:lstStyle>
            <a:lvl1pPr marL="0" indent="0" algn="r">
              <a:buNone/>
              <a:defRPr sz="1200" baseline="0">
                <a:solidFill>
                  <a:schemeClr val="bg1"/>
                </a:solidFill>
                <a:latin typeface="FuturaT" panose="020B0502020204020303" pitchFamily="34" charset="0"/>
              </a:defRPr>
            </a:lvl1pPr>
          </a:lstStyle>
          <a:p>
            <a:pPr lvl="0"/>
            <a:r>
              <a:rPr lang="de-DE" dirty="0"/>
              <a:t>Titel der PowerPoint-Präsentation  </a:t>
            </a:r>
            <a:r>
              <a:rPr lang="de-DE" sz="1067" dirty="0"/>
              <a:t>/</a:t>
            </a:r>
            <a:endParaRPr lang="de-DE" dirty="0"/>
          </a:p>
        </p:txBody>
      </p:sp>
      <p:sp>
        <p:nvSpPr>
          <p:cNvPr id="6" name="Rectangle 2"/>
          <p:cNvSpPr>
            <a:spLocks noGrp="1" noChangeArrowheads="1"/>
          </p:cNvSpPr>
          <p:nvPr>
            <p:ph type="title"/>
          </p:nvPr>
        </p:nvSpPr>
        <p:spPr bwMode="auto">
          <a:xfrm>
            <a:off x="622244" y="801065"/>
            <a:ext cx="1074284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2933">
                <a:solidFill>
                  <a:srgbClr val="92D050"/>
                </a:solidFill>
              </a:defRPr>
            </a:lvl1pPr>
          </a:lstStyle>
          <a:p>
            <a:pPr lvl="0"/>
            <a:r>
              <a:rPr lang="de-DE"/>
              <a:t>Mastertitelformat bearbeiten</a:t>
            </a:r>
            <a:endParaRPr lang="de-DE" dirty="0"/>
          </a:p>
        </p:txBody>
      </p:sp>
    </p:spTree>
    <p:extLst>
      <p:ext uri="{BB962C8B-B14F-4D97-AF65-F5344CB8AC3E}">
        <p14:creationId xmlns:p14="http://schemas.microsoft.com/office/powerpoint/2010/main" val="282245320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4_Inhalt_zweispaltig">
    <p:spTree>
      <p:nvGrpSpPr>
        <p:cNvPr id="1" name=""/>
        <p:cNvGrpSpPr/>
        <p:nvPr/>
      </p:nvGrpSpPr>
      <p:grpSpPr>
        <a:xfrm>
          <a:off x="0" y="0"/>
          <a:ext cx="0" cy="0"/>
          <a:chOff x="0" y="0"/>
          <a:chExt cx="0" cy="0"/>
        </a:xfrm>
      </p:grpSpPr>
      <p:sp>
        <p:nvSpPr>
          <p:cNvPr id="6" name="Inhaltsplatzhalter 2">
            <a:extLst>
              <a:ext uri="{FF2B5EF4-FFF2-40B4-BE49-F238E27FC236}">
                <a16:creationId xmlns:a16="http://schemas.microsoft.com/office/drawing/2014/main" id="{5F1CDE8D-9D63-4DB5-BD9D-585C6CFCDBE1}"/>
              </a:ext>
            </a:extLst>
          </p:cNvPr>
          <p:cNvSpPr>
            <a:spLocks noGrp="1"/>
          </p:cNvSpPr>
          <p:nvPr>
            <p:ph idx="1" hasCustomPrompt="1"/>
          </p:nvPr>
        </p:nvSpPr>
        <p:spPr>
          <a:xfrm>
            <a:off x="625231" y="1996272"/>
            <a:ext cx="5374759" cy="4312453"/>
          </a:xfrm>
          <a:prstGeom prst="rect">
            <a:avLst/>
          </a:prstGeom>
        </p:spPr>
        <p:txBody>
          <a:bodyPr lIns="0" tIns="0" rIns="0" bIns="0"/>
          <a:lstStyle>
            <a:lvl2pPr>
              <a:defRPr sz="2400"/>
            </a:lvl2pPr>
            <a:lvl3pPr>
              <a:defRPr sz="2400"/>
            </a:lvl3pPr>
            <a:lvl4pPr>
              <a:defRPr sz="2400"/>
            </a:lvl4pPr>
            <a:lvl5pPr>
              <a:defRPr sz="24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0" name="Titel 9">
            <a:extLst>
              <a:ext uri="{FF2B5EF4-FFF2-40B4-BE49-F238E27FC236}">
                <a16:creationId xmlns:a16="http://schemas.microsoft.com/office/drawing/2014/main" id="{0AD048F5-8FE0-4A7C-9C32-D4FA46EF1C09}"/>
              </a:ext>
            </a:extLst>
          </p:cNvPr>
          <p:cNvSpPr>
            <a:spLocks noGrp="1"/>
          </p:cNvSpPr>
          <p:nvPr>
            <p:ph type="title"/>
          </p:nvPr>
        </p:nvSpPr>
        <p:spPr/>
        <p:txBody>
          <a:bodyPr/>
          <a:lstStyle>
            <a:lvl1pPr>
              <a:defRPr>
                <a:solidFill>
                  <a:srgbClr val="3C65A7"/>
                </a:solidFill>
              </a:defRPr>
            </a:lvl1pPr>
          </a:lstStyle>
          <a:p>
            <a:r>
              <a:rPr lang="de-DE"/>
              <a:t>Mastertitelformat bearbeiten</a:t>
            </a:r>
            <a:endParaRPr lang="de-DE" dirty="0"/>
          </a:p>
        </p:txBody>
      </p:sp>
      <p:sp>
        <p:nvSpPr>
          <p:cNvPr id="11" name="Inhaltsplatzhalter 2">
            <a:extLst>
              <a:ext uri="{FF2B5EF4-FFF2-40B4-BE49-F238E27FC236}">
                <a16:creationId xmlns:a16="http://schemas.microsoft.com/office/drawing/2014/main" id="{595CE4CA-17CA-4E71-9B43-44D31FBF729E}"/>
              </a:ext>
            </a:extLst>
          </p:cNvPr>
          <p:cNvSpPr>
            <a:spLocks noGrp="1"/>
          </p:cNvSpPr>
          <p:nvPr>
            <p:ph idx="10" hasCustomPrompt="1"/>
          </p:nvPr>
        </p:nvSpPr>
        <p:spPr>
          <a:xfrm>
            <a:off x="6192011" y="1996272"/>
            <a:ext cx="5374759" cy="4312453"/>
          </a:xfrm>
          <a:prstGeom prst="rect">
            <a:avLst/>
          </a:prstGeom>
        </p:spPr>
        <p:txBody>
          <a:bodyPr lIns="0" tIns="0" rIns="0" bIns="0"/>
          <a:lstStyle>
            <a:lvl2pPr>
              <a:defRPr sz="2400"/>
            </a:lvl2pPr>
            <a:lvl3pPr>
              <a:defRPr sz="2400"/>
            </a:lvl3pPr>
            <a:lvl4pPr>
              <a:defRPr sz="2400"/>
            </a:lvl4pPr>
            <a:lvl5pPr>
              <a:defRPr sz="24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3155465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2" name="Picture 2" descr="C:\Users\herrmann\Desktop\BILD_NEU.jpg">
            <a:extLst>
              <a:ext uri="{FF2B5EF4-FFF2-40B4-BE49-F238E27FC236}">
                <a16:creationId xmlns:a16="http://schemas.microsoft.com/office/drawing/2014/main" id="{F111A479-38E3-67C8-7D92-8F5C7F89330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67" y="1052514"/>
            <a:ext cx="12200467" cy="580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eck 1">
            <a:extLst>
              <a:ext uri="{FF2B5EF4-FFF2-40B4-BE49-F238E27FC236}">
                <a16:creationId xmlns:a16="http://schemas.microsoft.com/office/drawing/2014/main" id="{4DBE9CDD-75DD-C70C-2EE2-C733D09D8905}"/>
              </a:ext>
            </a:extLst>
          </p:cNvPr>
          <p:cNvSpPr/>
          <p:nvPr userDrawn="1"/>
        </p:nvSpPr>
        <p:spPr>
          <a:xfrm>
            <a:off x="1295400" y="5610225"/>
            <a:ext cx="9601200" cy="179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grpSp>
        <p:nvGrpSpPr>
          <p:cNvPr id="4" name="Gruppieren 21">
            <a:extLst>
              <a:ext uri="{FF2B5EF4-FFF2-40B4-BE49-F238E27FC236}">
                <a16:creationId xmlns:a16="http://schemas.microsoft.com/office/drawing/2014/main" id="{DB410B0A-18A9-9D0D-7FB1-27ED3C0951BF}"/>
              </a:ext>
            </a:extLst>
          </p:cNvPr>
          <p:cNvGrpSpPr>
            <a:grpSpLocks/>
          </p:cNvGrpSpPr>
          <p:nvPr userDrawn="1"/>
        </p:nvGrpSpPr>
        <p:grpSpPr bwMode="auto">
          <a:xfrm>
            <a:off x="0" y="1"/>
            <a:ext cx="12192000" cy="1387475"/>
            <a:chOff x="0" y="0"/>
            <a:chExt cx="9144000" cy="1386898"/>
          </a:xfrm>
        </p:grpSpPr>
        <p:sp>
          <p:nvSpPr>
            <p:cNvPr id="5" name="Rechteck 22">
              <a:extLst>
                <a:ext uri="{FF2B5EF4-FFF2-40B4-BE49-F238E27FC236}">
                  <a16:creationId xmlns:a16="http://schemas.microsoft.com/office/drawing/2014/main" id="{2C0E49F8-9283-05BF-F8E4-6F37493D3CCC}"/>
                </a:ext>
              </a:extLst>
            </p:cNvPr>
            <p:cNvSpPr/>
            <p:nvPr userDrawn="1"/>
          </p:nvSpPr>
          <p:spPr>
            <a:xfrm>
              <a:off x="0" y="0"/>
              <a:ext cx="9144000" cy="1052075"/>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6" name="Grafik 23">
              <a:extLst>
                <a:ext uri="{FF2B5EF4-FFF2-40B4-BE49-F238E27FC236}">
                  <a16:creationId xmlns:a16="http://schemas.microsoft.com/office/drawing/2014/main" id="{7E0E3FFD-DE12-D5BB-A3F6-140D2F174D9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75684" y="234770"/>
              <a:ext cx="1152128" cy="115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123" name="Rectangle 3"/>
          <p:cNvSpPr>
            <a:spLocks noGrp="1" noChangeArrowheads="1"/>
          </p:cNvSpPr>
          <p:nvPr>
            <p:ph type="ctrTitle"/>
          </p:nvPr>
        </p:nvSpPr>
        <p:spPr>
          <a:xfrm>
            <a:off x="1260523" y="4773305"/>
            <a:ext cx="9610427" cy="826592"/>
          </a:xfrm>
          <a:prstGeom prst="rect">
            <a:avLst/>
          </a:prstGeom>
        </p:spPr>
        <p:txBody>
          <a:bodyPr lIns="0"/>
          <a:lstStyle>
            <a:lvl1pPr algn="l">
              <a:lnSpc>
                <a:spcPts val="3150"/>
              </a:lnSpc>
              <a:defRPr sz="3000" baseline="0">
                <a:solidFill>
                  <a:schemeClr val="bg1"/>
                </a:solidFill>
              </a:defRPr>
            </a:lvl1pPr>
          </a:lstStyle>
          <a:p>
            <a:pPr lvl="0"/>
            <a:r>
              <a:rPr lang="it-IT" noProof="0"/>
              <a:t>Fare clic per modificare lo stile del titolo</a:t>
            </a:r>
            <a:endParaRPr lang="de-DE" noProof="0" dirty="0"/>
          </a:p>
        </p:txBody>
      </p:sp>
      <p:sp>
        <p:nvSpPr>
          <p:cNvPr id="5124" name="Rectangle 4"/>
          <p:cNvSpPr>
            <a:spLocks noGrp="1" noChangeArrowheads="1"/>
          </p:cNvSpPr>
          <p:nvPr>
            <p:ph type="subTitle" idx="1"/>
          </p:nvPr>
        </p:nvSpPr>
        <p:spPr>
          <a:xfrm>
            <a:off x="1282287" y="5857675"/>
            <a:ext cx="9602155" cy="370950"/>
          </a:xfrm>
          <a:prstGeom prst="rect">
            <a:avLst/>
          </a:prstGeom>
        </p:spPr>
        <p:txBody>
          <a:bodyPr lIns="0"/>
          <a:lstStyle>
            <a:lvl1pPr marL="0" indent="0" algn="l">
              <a:lnSpc>
                <a:spcPts val="1650"/>
              </a:lnSpc>
              <a:spcBef>
                <a:spcPts val="0"/>
              </a:spcBef>
              <a:buFontTx/>
              <a:buNone/>
              <a:defRPr sz="1500" cap="all" baseline="0">
                <a:solidFill>
                  <a:schemeClr val="bg1"/>
                </a:solidFill>
                <a:latin typeface="FuturaTMed" panose="020B0602020204020303" pitchFamily="34" charset="0"/>
              </a:defRPr>
            </a:lvl1pPr>
          </a:lstStyle>
          <a:p>
            <a:pPr lvl="0"/>
            <a:r>
              <a:rPr lang="it-IT" noProof="0"/>
              <a:t>Fare clic per modificare lo stile del sottotitolo dello schema</a:t>
            </a:r>
            <a:endParaRPr lang="de-DE" noProof="0" dirty="0"/>
          </a:p>
        </p:txBody>
      </p:sp>
    </p:spTree>
    <p:extLst>
      <p:ext uri="{BB962C8B-B14F-4D97-AF65-F5344CB8AC3E}">
        <p14:creationId xmlns:p14="http://schemas.microsoft.com/office/powerpoint/2010/main" val="3188093851"/>
      </p:ext>
    </p:extLst>
  </p:cSld>
  <p:clrMapOvr>
    <a:masterClrMapping/>
  </p:clrMapOvr>
  <p:transition spd="med">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Textplatzhalter 2"/>
          <p:cNvSpPr>
            <a:spLocks noGrp="1"/>
          </p:cNvSpPr>
          <p:nvPr>
            <p:ph type="body" sz="quarter" idx="14"/>
          </p:nvPr>
        </p:nvSpPr>
        <p:spPr>
          <a:xfrm>
            <a:off x="772880" y="1967880"/>
            <a:ext cx="5280587"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457200" marR="0" indent="0" algn="l" defTabSz="914400" rtl="0" eaLnBrk="1" fontAlgn="auto" latinLnBrk="0" hangingPunct="1">
              <a:lnSpc>
                <a:spcPct val="100000"/>
              </a:lnSpc>
              <a:spcBef>
                <a:spcPct val="20000"/>
              </a:spcBef>
              <a:spcAft>
                <a:spcPts val="0"/>
              </a:spcAft>
              <a:buClrTx/>
              <a:buSzTx/>
              <a:buFont typeface="Symbol" panose="05050102010706020507" pitchFamily="18" charset="2"/>
              <a:buNone/>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de-DE" dirty="0"/>
          </a:p>
        </p:txBody>
      </p:sp>
      <p:sp>
        <p:nvSpPr>
          <p:cNvPr id="5" name="Textplatzhalter 2"/>
          <p:cNvSpPr>
            <a:spLocks noGrp="1"/>
          </p:cNvSpPr>
          <p:nvPr>
            <p:ph type="body" sz="quarter" idx="15"/>
          </p:nvPr>
        </p:nvSpPr>
        <p:spPr>
          <a:xfrm>
            <a:off x="6081823" y="1967880"/>
            <a:ext cx="5294765" cy="4514031"/>
          </a:xfrm>
          <a:prstGeom prst="rect">
            <a:avLst/>
          </a:prstGeom>
        </p:spPr>
        <p:txBody>
          <a:bodyPr lIns="0"/>
          <a:lstStyle>
            <a:lvl1pPr marL="2857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1pPr>
            <a:lvl2pPr marL="742950" marR="0" indent="-285750" algn="l" defTabSz="914400" rtl="0" eaLnBrk="1" fontAlgn="auto" latinLnBrk="0" hangingPunct="1">
              <a:lnSpc>
                <a:spcPct val="100000"/>
              </a:lnSpc>
              <a:spcBef>
                <a:spcPct val="20000"/>
              </a:spcBef>
              <a:spcAft>
                <a:spcPts val="0"/>
              </a:spcAft>
              <a:buClrTx/>
              <a:buSzTx/>
              <a:buFont typeface="Symbol" panose="05050102010706020507" pitchFamily="18" charset="2"/>
              <a:buChar char="-"/>
              <a:tabLst/>
              <a:defRPr sz="1800">
                <a:latin typeface="FuturaT" panose="020B0502020204020303" pitchFamily="34" charset="0"/>
              </a:defRPr>
            </a:lvl2pPr>
            <a:lvl3pPr marL="1200150" indent="-285750">
              <a:buFont typeface="Symbol" panose="05050102010706020507" pitchFamily="18" charset="2"/>
              <a:buChar char="-"/>
              <a:defRPr sz="1800">
                <a:latin typeface="FuturaT" panose="020B0502020204020303" pitchFamily="34" charset="0"/>
              </a:defRPr>
            </a:lvl3pPr>
            <a:lvl4pPr marL="1657350" indent="-285750">
              <a:buFont typeface="Symbol" panose="05050102010706020507" pitchFamily="18" charset="2"/>
              <a:buChar char="-"/>
              <a:defRPr sz="1800">
                <a:latin typeface="FuturaT" panose="020B0502020204020303" pitchFamily="34" charset="0"/>
              </a:defRPr>
            </a:lvl4pPr>
            <a:lvl5pPr marL="2114550" indent="-285750">
              <a:buFont typeface="Symbol" panose="05050102010706020507" pitchFamily="18" charset="2"/>
              <a:buChar char="-"/>
              <a:defRPr sz="1800">
                <a:latin typeface="FuturaT" panose="020B0502020204020303" pitchFamily="34" charset="0"/>
              </a:defRPr>
            </a:lvl5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6"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2225255234"/>
      </p:ext>
    </p:extLst>
  </p:cSld>
  <p:clrMapOvr>
    <a:masterClrMapping/>
  </p:clrMapOvr>
  <p:transition spd="med">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a:xfrm>
            <a:off x="609600" y="1844675"/>
            <a:ext cx="10972800" cy="4464050"/>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16903D4A-D8A3-E10F-0894-75A3B01610A7}"/>
              </a:ext>
            </a:extLst>
          </p:cNvPr>
          <p:cNvSpPr>
            <a:spLocks noGrp="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de-DE"/>
          </a:p>
        </p:txBody>
      </p:sp>
      <p:sp>
        <p:nvSpPr>
          <p:cNvPr id="5" name="Fußzeilenplatzhalter 4">
            <a:extLst>
              <a:ext uri="{FF2B5EF4-FFF2-40B4-BE49-F238E27FC236}">
                <a16:creationId xmlns:a16="http://schemas.microsoft.com/office/drawing/2014/main" id="{32E24A09-6DED-CEC5-FA3D-B6D74C33AD0D}"/>
              </a:ext>
            </a:extLst>
          </p:cNvPr>
          <p:cNvSpPr>
            <a:spLocks noGrp="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ltLang="de-DE"/>
          </a:p>
        </p:txBody>
      </p:sp>
      <p:sp>
        <p:nvSpPr>
          <p:cNvPr id="6" name="Foliennummernplatzhalter 5">
            <a:extLst>
              <a:ext uri="{FF2B5EF4-FFF2-40B4-BE49-F238E27FC236}">
                <a16:creationId xmlns:a16="http://schemas.microsoft.com/office/drawing/2014/main" id="{0E8EC0CA-ECE4-AE9A-D90B-DD0C60EC9B48}"/>
              </a:ext>
            </a:extLst>
          </p:cNvPr>
          <p:cNvSpPr>
            <a:spLocks noGrp="1"/>
          </p:cNvSpPr>
          <p:nvPr>
            <p:ph type="sldNum" sz="quarter" idx="12"/>
          </p:nvPr>
        </p:nvSpPr>
        <p:spPr>
          <a:xfrm>
            <a:off x="8737600" y="6381751"/>
            <a:ext cx="2844800" cy="3397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latin typeface="FuturaT" panose="020B0502020204020303" pitchFamily="34" charset="0"/>
              </a:defRPr>
            </a:lvl1pPr>
          </a:lstStyle>
          <a:p>
            <a:pPr>
              <a:defRPr/>
            </a:pPr>
            <a:fld id="{FAE5C81F-C411-4BB0-8BA1-B3AC287D2809}" type="slidenum">
              <a:rPr lang="de-DE" altLang="de-DE"/>
              <a:pPr>
                <a:defRPr/>
              </a:pPr>
              <a:t>‹N›</a:t>
            </a:fld>
            <a:endParaRPr lang="de-DE" altLang="de-DE"/>
          </a:p>
        </p:txBody>
      </p:sp>
    </p:spTree>
    <p:extLst>
      <p:ext uri="{BB962C8B-B14F-4D97-AF65-F5344CB8AC3E}">
        <p14:creationId xmlns:p14="http://schemas.microsoft.com/office/powerpoint/2010/main" val="124475962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a:extLst>
              <a:ext uri="{FF2B5EF4-FFF2-40B4-BE49-F238E27FC236}">
                <a16:creationId xmlns:a16="http://schemas.microsoft.com/office/drawing/2014/main" id="{6511C487-BF5F-B654-EBD8-A280168DFD00}"/>
              </a:ext>
            </a:extLst>
          </p:cNvPr>
          <p:cNvSpPr>
            <a:spLocks noGrp="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Fußzeilenplatzhalter 3">
            <a:extLst>
              <a:ext uri="{FF2B5EF4-FFF2-40B4-BE49-F238E27FC236}">
                <a16:creationId xmlns:a16="http://schemas.microsoft.com/office/drawing/2014/main" id="{ECC9A809-BFAB-E0E9-742B-3E5BB4268704}"/>
              </a:ext>
            </a:extLst>
          </p:cNvPr>
          <p:cNvSpPr>
            <a:spLocks noGrp="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Foliennummernplatzhalter 4">
            <a:extLst>
              <a:ext uri="{FF2B5EF4-FFF2-40B4-BE49-F238E27FC236}">
                <a16:creationId xmlns:a16="http://schemas.microsoft.com/office/drawing/2014/main" id="{BE67CD23-910F-E6AC-22C0-A69A729797A3}"/>
              </a:ext>
            </a:extLst>
          </p:cNvPr>
          <p:cNvSpPr>
            <a:spLocks noGrp="1"/>
          </p:cNvSpPr>
          <p:nvPr>
            <p:ph type="sldNum" sz="quarter" idx="12"/>
          </p:nvPr>
        </p:nvSpPr>
        <p:spPr>
          <a:xfrm>
            <a:off x="8737600" y="6381751"/>
            <a:ext cx="2844800" cy="3397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latin typeface="FuturaT" panose="020B0502020204020303" pitchFamily="34" charset="0"/>
              </a:defRPr>
            </a:lvl1pPr>
          </a:lstStyle>
          <a:p>
            <a:pPr>
              <a:defRPr/>
            </a:pPr>
            <a:fld id="{760FFED2-A32D-4A34-971A-DC18247C3646}" type="slidenum">
              <a:rPr lang="de-DE" altLang="it-IT"/>
              <a:pPr>
                <a:defRPr/>
              </a:pPr>
              <a:t>‹N›</a:t>
            </a:fld>
            <a:endParaRPr lang="de-DE" altLang="it-IT"/>
          </a:p>
        </p:txBody>
      </p:sp>
    </p:spTree>
    <p:extLst>
      <p:ext uri="{BB962C8B-B14F-4D97-AF65-F5344CB8AC3E}">
        <p14:creationId xmlns:p14="http://schemas.microsoft.com/office/powerpoint/2010/main" val="161949366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Text-, Bildseite">
    <p:spTree>
      <p:nvGrpSpPr>
        <p:cNvPr id="1" name=""/>
        <p:cNvGrpSpPr/>
        <p:nvPr/>
      </p:nvGrpSpPr>
      <p:grpSpPr>
        <a:xfrm>
          <a:off x="0" y="0"/>
          <a:ext cx="0" cy="0"/>
          <a:chOff x="0" y="0"/>
          <a:chExt cx="0" cy="0"/>
        </a:xfrm>
      </p:grpSpPr>
      <p:sp>
        <p:nvSpPr>
          <p:cNvPr id="5" name="Bildplatzhalter 4"/>
          <p:cNvSpPr>
            <a:spLocks noGrp="1"/>
          </p:cNvSpPr>
          <p:nvPr>
            <p:ph type="pic" sz="quarter" idx="13"/>
          </p:nvPr>
        </p:nvSpPr>
        <p:spPr>
          <a:xfrm>
            <a:off x="7056107" y="1967881"/>
            <a:ext cx="4320479" cy="4514031"/>
          </a:xfrm>
          <a:prstGeom prst="rect">
            <a:avLst/>
          </a:prstGeom>
        </p:spPr>
        <p:txBody>
          <a:bodyPr/>
          <a:lstStyle/>
          <a:p>
            <a:pPr lvl="0"/>
            <a:r>
              <a:rPr lang="de-DE" noProof="0"/>
              <a:t>Bild durch Klicken auf Symbol hinzufügen</a:t>
            </a:r>
          </a:p>
        </p:txBody>
      </p:sp>
      <p:sp>
        <p:nvSpPr>
          <p:cNvPr id="7" name="Textplatzhalter 16"/>
          <p:cNvSpPr>
            <a:spLocks noGrp="1"/>
          </p:cNvSpPr>
          <p:nvPr>
            <p:ph type="body" sz="quarter" idx="11"/>
          </p:nvPr>
        </p:nvSpPr>
        <p:spPr>
          <a:xfrm>
            <a:off x="772880" y="1969961"/>
            <a:ext cx="6187216"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latin typeface="FuturaT" panose="020B0502020204020303" pitchFamily="34" charset="0"/>
              </a:defRPr>
            </a:lvl1pPr>
          </a:lstStyle>
          <a:p>
            <a:pPr lvl="0"/>
            <a:r>
              <a:rPr lang="it-IT"/>
              <a:t>Fare clic per modificare stili del testo dello schema</a:t>
            </a:r>
          </a:p>
          <a:p>
            <a:pPr lvl="1"/>
            <a:r>
              <a:rPr lang="it-IT"/>
              <a:t>Secondo livello</a:t>
            </a:r>
          </a:p>
        </p:txBody>
      </p:sp>
      <p:sp>
        <p:nvSpPr>
          <p:cNvPr id="8" name="Rectangle 2"/>
          <p:cNvSpPr>
            <a:spLocks noGrp="1" noChangeArrowheads="1"/>
          </p:cNvSpPr>
          <p:nvPr>
            <p:ph type="title"/>
          </p:nvPr>
        </p:nvSpPr>
        <p:spPr bwMode="auto">
          <a:xfrm>
            <a:off x="622244" y="801065"/>
            <a:ext cx="10742840" cy="864000"/>
          </a:xfrm>
          <a:prstGeom prst="rect">
            <a:avLst/>
          </a:prstGeom>
          <a:noFill/>
          <a:ln>
            <a:noFill/>
          </a:ln>
          <a:effectLst/>
        </p:spPr>
        <p:txBody>
          <a:bodyPr/>
          <a:lstStyle>
            <a:lvl1pPr>
              <a:defRPr>
                <a:solidFill>
                  <a:srgbClr val="FF9900"/>
                </a:solidFill>
              </a:defRPr>
            </a:lvl1pPr>
          </a:lstStyle>
          <a:p>
            <a:pPr lvl="0"/>
            <a:r>
              <a:rPr lang="de-DE" dirty="0"/>
              <a:t>Titelmasterformat durch Klicken bearbeiten</a:t>
            </a:r>
          </a:p>
        </p:txBody>
      </p:sp>
      <p:sp>
        <p:nvSpPr>
          <p:cNvPr id="10"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330042237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Bildseite + Infobox">
    <p:spTree>
      <p:nvGrpSpPr>
        <p:cNvPr id="1" name=""/>
        <p:cNvGrpSpPr/>
        <p:nvPr/>
      </p:nvGrpSpPr>
      <p:grpSpPr>
        <a:xfrm>
          <a:off x="0" y="0"/>
          <a:ext cx="0" cy="0"/>
          <a:chOff x="0" y="0"/>
          <a:chExt cx="0" cy="0"/>
        </a:xfrm>
      </p:grpSpPr>
      <p:sp>
        <p:nvSpPr>
          <p:cNvPr id="2" name="Rechteck 4">
            <a:extLst>
              <a:ext uri="{FF2B5EF4-FFF2-40B4-BE49-F238E27FC236}">
                <a16:creationId xmlns:a16="http://schemas.microsoft.com/office/drawing/2014/main" id="{43012919-2A7B-6718-5EB3-FD3143866CE1}"/>
              </a:ext>
            </a:extLst>
          </p:cNvPr>
          <p:cNvSpPr/>
          <p:nvPr userDrawn="1"/>
        </p:nvSpPr>
        <p:spPr>
          <a:xfrm>
            <a:off x="719667" y="1628775"/>
            <a:ext cx="10847917" cy="215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5" name="Rechteck 1">
            <a:extLst>
              <a:ext uri="{FF2B5EF4-FFF2-40B4-BE49-F238E27FC236}">
                <a16:creationId xmlns:a16="http://schemas.microsoft.com/office/drawing/2014/main" id="{731F0FCE-0368-E4E5-D686-2CEB1BE61889}"/>
              </a:ext>
            </a:extLst>
          </p:cNvPr>
          <p:cNvSpPr/>
          <p:nvPr userDrawn="1"/>
        </p:nvSpPr>
        <p:spPr>
          <a:xfrm>
            <a:off x="0" y="1"/>
            <a:ext cx="12192000" cy="1268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4" name="Bildplatzhalter 3"/>
          <p:cNvSpPr>
            <a:spLocks noGrp="1"/>
          </p:cNvSpPr>
          <p:nvPr>
            <p:ph type="pic" sz="quarter" idx="12"/>
          </p:nvPr>
        </p:nvSpPr>
        <p:spPr>
          <a:xfrm>
            <a:off x="0" y="0"/>
            <a:ext cx="12192000" cy="6858000"/>
          </a:xfrm>
          <a:prstGeom prst="rect">
            <a:avLst/>
          </a:prstGeom>
        </p:spPr>
        <p:txBody>
          <a:bodyPr/>
          <a:lstStyle/>
          <a:p>
            <a:pPr lvl="0"/>
            <a:r>
              <a:rPr lang="de-DE" noProof="0"/>
              <a:t>Bild durch Klicken auf Symbol hinzufügen</a:t>
            </a:r>
            <a:endParaRPr lang="de-DE" noProof="0" dirty="0"/>
          </a:p>
        </p:txBody>
      </p:sp>
      <p:sp>
        <p:nvSpPr>
          <p:cNvPr id="15" name="Textplatzhalter 14"/>
          <p:cNvSpPr>
            <a:spLocks noGrp="1"/>
          </p:cNvSpPr>
          <p:nvPr>
            <p:ph type="body" sz="quarter" idx="10"/>
          </p:nvPr>
        </p:nvSpPr>
        <p:spPr>
          <a:xfrm>
            <a:off x="334434" y="5430839"/>
            <a:ext cx="6625663" cy="432345"/>
          </a:xfrm>
          <a:prstGeom prst="rect">
            <a:avLst/>
          </a:prstGeom>
          <a:solidFill>
            <a:srgbClr val="1D1D1D">
              <a:alpha val="60000"/>
            </a:srgbClr>
          </a:solidFill>
          <a:ln>
            <a:noFill/>
          </a:ln>
        </p:spPr>
        <p:txBody>
          <a:bodyPr lIns="0"/>
          <a:lstStyle>
            <a:lvl1pPr marL="0" indent="0">
              <a:buNone/>
              <a:defRPr sz="2200" b="1" cap="all" baseline="0">
                <a:solidFill>
                  <a:schemeClr val="bg1"/>
                </a:solidFill>
                <a:latin typeface="FuturaTDem" panose="020B0702020204020203" pitchFamily="34" charset="0"/>
              </a:defRPr>
            </a:lvl1pPr>
          </a:lstStyle>
          <a:p>
            <a:pPr lvl="0"/>
            <a:r>
              <a:rPr lang="it-IT"/>
              <a:t>Fare clic per modificare stili del testo dello schema</a:t>
            </a:r>
          </a:p>
          <a:p>
            <a:pPr lvl="1"/>
            <a:r>
              <a:rPr lang="it-IT"/>
              <a:t>Secondo livello</a:t>
            </a:r>
          </a:p>
        </p:txBody>
      </p:sp>
      <p:sp>
        <p:nvSpPr>
          <p:cNvPr id="3" name="Textplatzhalter 2"/>
          <p:cNvSpPr>
            <a:spLocks noGrp="1"/>
          </p:cNvSpPr>
          <p:nvPr>
            <p:ph type="body" sz="quarter" idx="11"/>
          </p:nvPr>
        </p:nvSpPr>
        <p:spPr>
          <a:xfrm>
            <a:off x="334434" y="5862639"/>
            <a:ext cx="6625167" cy="792633"/>
          </a:xfrm>
          <a:prstGeom prst="rect">
            <a:avLst/>
          </a:prstGeom>
          <a:solidFill>
            <a:srgbClr val="1D1D1D">
              <a:alpha val="60000"/>
            </a:srgbClr>
          </a:solidFill>
          <a:ln>
            <a:noFill/>
          </a:ln>
        </p:spPr>
        <p:txBody>
          <a:bodyPr lIns="0"/>
          <a:lstStyle>
            <a:lvl1pPr marL="0" indent="0">
              <a:lnSpc>
                <a:spcPts val="2400"/>
              </a:lnSpc>
              <a:buFontTx/>
              <a:buNone/>
              <a:defRPr lang="de-DE" sz="2000" b="0" i="0" cap="none" baseline="0" dirty="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329989694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Text-, Bildseite_2">
    <p:spTree>
      <p:nvGrpSpPr>
        <p:cNvPr id="1" name=""/>
        <p:cNvGrpSpPr/>
        <p:nvPr/>
      </p:nvGrpSpPr>
      <p:grpSpPr>
        <a:xfrm>
          <a:off x="0" y="0"/>
          <a:ext cx="0" cy="0"/>
          <a:chOff x="0" y="0"/>
          <a:chExt cx="0" cy="0"/>
        </a:xfrm>
      </p:grpSpPr>
      <p:sp>
        <p:nvSpPr>
          <p:cNvPr id="5" name="Bildplatzhalter 4"/>
          <p:cNvSpPr>
            <a:spLocks noGrp="1"/>
          </p:cNvSpPr>
          <p:nvPr>
            <p:ph type="pic" sz="quarter" idx="13"/>
          </p:nvPr>
        </p:nvSpPr>
        <p:spPr>
          <a:xfrm>
            <a:off x="7039269" y="4221088"/>
            <a:ext cx="4337319" cy="2266156"/>
          </a:xfrm>
          <a:prstGeom prst="rect">
            <a:avLst/>
          </a:prstGeom>
        </p:spPr>
        <p:txBody>
          <a:bodyPr/>
          <a:lstStyle/>
          <a:p>
            <a:pPr lvl="0"/>
            <a:r>
              <a:rPr lang="de-DE" noProof="0"/>
              <a:t>Bild durch Klicken auf Symbol hinzufügen</a:t>
            </a:r>
          </a:p>
        </p:txBody>
      </p:sp>
      <p:sp>
        <p:nvSpPr>
          <p:cNvPr id="4" name="Bildplatzhalter 3"/>
          <p:cNvSpPr>
            <a:spLocks noGrp="1"/>
          </p:cNvSpPr>
          <p:nvPr>
            <p:ph type="pic" sz="quarter" idx="14"/>
          </p:nvPr>
        </p:nvSpPr>
        <p:spPr>
          <a:xfrm>
            <a:off x="7039269" y="1969790"/>
            <a:ext cx="2417104" cy="2179290"/>
          </a:xfrm>
          <a:prstGeom prst="rect">
            <a:avLst/>
          </a:prstGeom>
        </p:spPr>
        <p:txBody>
          <a:bodyPr/>
          <a:lstStyle/>
          <a:p>
            <a:pPr lvl="0"/>
            <a:r>
              <a:rPr lang="de-DE" noProof="0"/>
              <a:t>Bild durch Klicken auf Symbol hinzufügen</a:t>
            </a:r>
          </a:p>
        </p:txBody>
      </p:sp>
      <p:sp>
        <p:nvSpPr>
          <p:cNvPr id="8" name="Bildplatzhalter 7"/>
          <p:cNvSpPr>
            <a:spLocks noGrp="1"/>
          </p:cNvSpPr>
          <p:nvPr>
            <p:ph type="pic" sz="quarter" idx="15"/>
          </p:nvPr>
        </p:nvSpPr>
        <p:spPr>
          <a:xfrm>
            <a:off x="9552384" y="1969790"/>
            <a:ext cx="1824203" cy="2178929"/>
          </a:xfrm>
          <a:prstGeom prst="rect">
            <a:avLst/>
          </a:prstGeom>
        </p:spPr>
        <p:txBody>
          <a:bodyPr/>
          <a:lstStyle/>
          <a:p>
            <a:pPr lvl="0"/>
            <a:r>
              <a:rPr lang="de-DE" noProof="0"/>
              <a:t>Bild durch Klicken auf Symbol hinzufügen</a:t>
            </a:r>
            <a:endParaRPr lang="de-DE" noProof="0" dirty="0"/>
          </a:p>
        </p:txBody>
      </p:sp>
      <p:sp>
        <p:nvSpPr>
          <p:cNvPr id="12" name="Textplatzhalter 16"/>
          <p:cNvSpPr>
            <a:spLocks noGrp="1"/>
          </p:cNvSpPr>
          <p:nvPr>
            <p:ph type="body" sz="quarter" idx="11"/>
          </p:nvPr>
        </p:nvSpPr>
        <p:spPr>
          <a:xfrm>
            <a:off x="772880" y="1969961"/>
            <a:ext cx="6187216"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latin typeface="FuturaT" panose="020B0502020204020303" pitchFamily="34" charset="0"/>
              </a:defRPr>
            </a:lvl1pPr>
          </a:lstStyle>
          <a:p>
            <a:pPr lvl="0"/>
            <a:r>
              <a:rPr lang="it-IT"/>
              <a:t>Fare clic per modificare stili del testo dello schema</a:t>
            </a:r>
          </a:p>
          <a:p>
            <a:pPr lvl="1"/>
            <a:r>
              <a:rPr lang="it-IT"/>
              <a:t>Secondo livello</a:t>
            </a:r>
          </a:p>
        </p:txBody>
      </p:sp>
      <p:sp>
        <p:nvSpPr>
          <p:cNvPr id="10" name="Rectangle 2"/>
          <p:cNvSpPr>
            <a:spLocks noGrp="1" noChangeArrowheads="1"/>
          </p:cNvSpPr>
          <p:nvPr>
            <p:ph type="title"/>
          </p:nvPr>
        </p:nvSpPr>
        <p:spPr bwMode="auto">
          <a:xfrm>
            <a:off x="622244" y="801065"/>
            <a:ext cx="10742840" cy="864000"/>
          </a:xfrm>
          <a:prstGeom prst="rect">
            <a:avLst/>
          </a:prstGeom>
          <a:noFill/>
          <a:ln>
            <a:noFill/>
          </a:ln>
          <a:effectLst/>
        </p:spPr>
        <p:txBody>
          <a:bodyPr/>
          <a:lstStyle>
            <a:lvl1pPr>
              <a:defRPr/>
            </a:lvl1pPr>
          </a:lstStyle>
          <a:p>
            <a:pPr lvl="0"/>
            <a:r>
              <a:rPr lang="de-DE"/>
              <a:t>Titelmasterformat durch Klicken bearbeiten</a:t>
            </a:r>
            <a:endParaRPr lang="de-DE" dirty="0"/>
          </a:p>
        </p:txBody>
      </p:sp>
      <p:sp>
        <p:nvSpPr>
          <p:cNvPr id="13"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141608928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seite">
    <p:spTree>
      <p:nvGrpSpPr>
        <p:cNvPr id="1" name=""/>
        <p:cNvGrpSpPr/>
        <p:nvPr/>
      </p:nvGrpSpPr>
      <p:grpSpPr>
        <a:xfrm>
          <a:off x="0" y="0"/>
          <a:ext cx="0" cy="0"/>
          <a:chOff x="0" y="0"/>
          <a:chExt cx="0" cy="0"/>
        </a:xfrm>
      </p:grpSpPr>
      <p:sp>
        <p:nvSpPr>
          <p:cNvPr id="17" name="Textplatzhalter 16"/>
          <p:cNvSpPr>
            <a:spLocks noGrp="1"/>
          </p:cNvSpPr>
          <p:nvPr>
            <p:ph type="body" sz="quarter" idx="11"/>
          </p:nvPr>
        </p:nvSpPr>
        <p:spPr>
          <a:xfrm>
            <a:off x="772880" y="1969961"/>
            <a:ext cx="10603707"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latin typeface="FuturaT" panose="020B0502020204020303" pitchFamily="34" charset="0"/>
              </a:defRPr>
            </a:lvl1pPr>
          </a:lstStyle>
          <a:p>
            <a:pPr lvl="0"/>
            <a:r>
              <a:rPr lang="it-IT"/>
              <a:t>Fare clic per modificare stili del testo dello schema</a:t>
            </a:r>
          </a:p>
          <a:p>
            <a:pPr lvl="1"/>
            <a:r>
              <a:rPr lang="it-IT"/>
              <a:t>Secondo livello</a:t>
            </a:r>
          </a:p>
        </p:txBody>
      </p:sp>
      <p:sp>
        <p:nvSpPr>
          <p:cNvPr id="20"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
        <p:nvSpPr>
          <p:cNvPr id="6" name="Rectangle 2"/>
          <p:cNvSpPr>
            <a:spLocks noGrp="1" noChangeArrowheads="1"/>
          </p:cNvSpPr>
          <p:nvPr>
            <p:ph type="title"/>
          </p:nvPr>
        </p:nvSpPr>
        <p:spPr bwMode="auto">
          <a:xfrm>
            <a:off x="622244" y="801065"/>
            <a:ext cx="10742840" cy="864000"/>
          </a:xfrm>
          <a:prstGeom prst="rect">
            <a:avLst/>
          </a:prstGeom>
          <a:noFill/>
          <a:ln>
            <a:noFill/>
          </a:ln>
          <a:effectLst/>
        </p:spPr>
        <p:txBody>
          <a:bodyPr/>
          <a:lstStyle>
            <a:lvl1pPr>
              <a:defRPr>
                <a:solidFill>
                  <a:srgbClr val="FF9900"/>
                </a:solidFill>
              </a:defRPr>
            </a:lvl1pPr>
          </a:lstStyle>
          <a:p>
            <a:pPr lvl="0"/>
            <a:r>
              <a:rPr lang="de-DE" dirty="0"/>
              <a:t>Titelmasterformat durch Klicken bearbeiten</a:t>
            </a:r>
          </a:p>
        </p:txBody>
      </p:sp>
    </p:spTree>
    <p:extLst>
      <p:ext uri="{BB962C8B-B14F-4D97-AF65-F5344CB8AC3E}">
        <p14:creationId xmlns:p14="http://schemas.microsoft.com/office/powerpoint/2010/main" val="9587235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Aufmacher - Trennerseite - Bild">
    <p:spTree>
      <p:nvGrpSpPr>
        <p:cNvPr id="1" name=""/>
        <p:cNvGrpSpPr/>
        <p:nvPr/>
      </p:nvGrpSpPr>
      <p:grpSpPr>
        <a:xfrm>
          <a:off x="0" y="0"/>
          <a:ext cx="0" cy="0"/>
          <a:chOff x="0" y="0"/>
          <a:chExt cx="0" cy="0"/>
        </a:xfrm>
      </p:grpSpPr>
      <p:sp>
        <p:nvSpPr>
          <p:cNvPr id="2" name="Rechteck 5">
            <a:extLst>
              <a:ext uri="{FF2B5EF4-FFF2-40B4-BE49-F238E27FC236}">
                <a16:creationId xmlns:a16="http://schemas.microsoft.com/office/drawing/2014/main" id="{C1830C86-2F7F-D825-8B52-06057C8BCFDC}"/>
              </a:ext>
            </a:extLst>
          </p:cNvPr>
          <p:cNvSpPr/>
          <p:nvPr userDrawn="1"/>
        </p:nvSpPr>
        <p:spPr>
          <a:xfrm>
            <a:off x="719667" y="1628775"/>
            <a:ext cx="10847917" cy="215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4" name="Rechteck 1">
            <a:extLst>
              <a:ext uri="{FF2B5EF4-FFF2-40B4-BE49-F238E27FC236}">
                <a16:creationId xmlns:a16="http://schemas.microsoft.com/office/drawing/2014/main" id="{773BD6CA-F92A-1CFB-8C3A-1E8CA572000A}"/>
              </a:ext>
            </a:extLst>
          </p:cNvPr>
          <p:cNvSpPr/>
          <p:nvPr userDrawn="1"/>
        </p:nvSpPr>
        <p:spPr>
          <a:xfrm>
            <a:off x="-8467" y="0"/>
            <a:ext cx="12192000" cy="692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5" name="Rechteck 8">
            <a:extLst>
              <a:ext uri="{FF2B5EF4-FFF2-40B4-BE49-F238E27FC236}">
                <a16:creationId xmlns:a16="http://schemas.microsoft.com/office/drawing/2014/main" id="{16731472-1671-A7F0-DA2A-0F763E239A0D}"/>
              </a:ext>
            </a:extLst>
          </p:cNvPr>
          <p:cNvSpPr/>
          <p:nvPr userDrawn="1"/>
        </p:nvSpPr>
        <p:spPr>
          <a:xfrm>
            <a:off x="1295400" y="5603875"/>
            <a:ext cx="9601200" cy="17938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0070C0"/>
              </a:solidFill>
            </a:endParaRPr>
          </a:p>
        </p:txBody>
      </p:sp>
      <p:sp>
        <p:nvSpPr>
          <p:cNvPr id="3" name="Bildplatzhalter 2"/>
          <p:cNvSpPr>
            <a:spLocks noGrp="1"/>
          </p:cNvSpPr>
          <p:nvPr>
            <p:ph type="pic" sz="quarter" idx="12"/>
          </p:nvPr>
        </p:nvSpPr>
        <p:spPr>
          <a:xfrm>
            <a:off x="-7569" y="0"/>
            <a:ext cx="12199569" cy="6858000"/>
          </a:xfrm>
          <a:prstGeom prst="rect">
            <a:avLst/>
          </a:prstGeom>
        </p:spPr>
        <p:txBody>
          <a:bodyPr/>
          <a:lstStyle/>
          <a:p>
            <a:pPr lvl="0"/>
            <a:r>
              <a:rPr lang="de-DE" noProof="0"/>
              <a:t>Bild durch Klicken auf Symbol hinzufügen</a:t>
            </a:r>
            <a:endParaRPr lang="de-DE" noProof="0" dirty="0"/>
          </a:p>
        </p:txBody>
      </p:sp>
      <p:sp>
        <p:nvSpPr>
          <p:cNvPr id="8" name="Textplatzhalter 7"/>
          <p:cNvSpPr>
            <a:spLocks noGrp="1"/>
          </p:cNvSpPr>
          <p:nvPr>
            <p:ph type="body" sz="quarter" idx="11"/>
          </p:nvPr>
        </p:nvSpPr>
        <p:spPr>
          <a:xfrm>
            <a:off x="1272053" y="3968681"/>
            <a:ext cx="9601088" cy="1656184"/>
          </a:xfrm>
          <a:prstGeom prst="rect">
            <a:avLst/>
          </a:prstGeom>
        </p:spPr>
        <p:txBody>
          <a:bodyPr lIns="0" anchor="b"/>
          <a:lstStyle>
            <a:lvl1pPr marL="0" indent="0">
              <a:lnSpc>
                <a:spcPts val="3150"/>
              </a:lnSpc>
              <a:spcBef>
                <a:spcPts val="0"/>
              </a:spcBef>
              <a:buNone/>
              <a:defRPr sz="3000" cap="all" baseline="0">
                <a:solidFill>
                  <a:srgbClr val="92D050"/>
                </a:solidFill>
                <a:latin typeface="FuturaTMed" panose="020B0602020204020303" pitchFamily="34" charset="0"/>
              </a:defRPr>
            </a:lvl1pPr>
          </a:lstStyle>
          <a:p>
            <a:pPr lvl="0"/>
            <a:r>
              <a:rPr lang="it-IT"/>
              <a:t>Fare clic per modificare stili del testo dello schema</a:t>
            </a:r>
          </a:p>
          <a:p>
            <a:pPr lvl="1"/>
            <a:r>
              <a:rPr lang="it-IT"/>
              <a:t>Secondo livello</a:t>
            </a:r>
          </a:p>
          <a:p>
            <a:pPr lvl="2"/>
            <a:r>
              <a:rPr lang="it-IT"/>
              <a:t>Terzo livello</a:t>
            </a:r>
          </a:p>
        </p:txBody>
      </p:sp>
    </p:spTree>
    <p:extLst>
      <p:ext uri="{BB962C8B-B14F-4D97-AF65-F5344CB8AC3E}">
        <p14:creationId xmlns:p14="http://schemas.microsoft.com/office/powerpoint/2010/main" val="182845164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cSld name="Leer">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6E46B39-E612-2EC9-976A-A1B8963986AA}"/>
              </a:ext>
            </a:extLst>
          </p:cNvPr>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3" name="Rectangle 5">
            <a:extLst>
              <a:ext uri="{FF2B5EF4-FFF2-40B4-BE49-F238E27FC236}">
                <a16:creationId xmlns:a16="http://schemas.microsoft.com/office/drawing/2014/main" id="{4275EBCE-4010-B6A1-B0F0-4C1836C2684E}"/>
              </a:ext>
            </a:extLst>
          </p:cNvPr>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6">
            <a:extLst>
              <a:ext uri="{FF2B5EF4-FFF2-40B4-BE49-F238E27FC236}">
                <a16:creationId xmlns:a16="http://schemas.microsoft.com/office/drawing/2014/main" id="{5D03D1D7-A9A2-8FA7-0768-3B118BFD8040}"/>
              </a:ext>
            </a:extLst>
          </p:cNvPr>
          <p:cNvSpPr>
            <a:spLocks noGrp="1" noChangeArrowheads="1"/>
          </p:cNvSpPr>
          <p:nvPr>
            <p:ph type="sldNum" sz="quarter" idx="12"/>
          </p:nvPr>
        </p:nvSpPr>
        <p:spPr>
          <a:xfrm>
            <a:off x="8737600" y="6381751"/>
            <a:ext cx="2844800" cy="3397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latin typeface="FuturaT" panose="020B0502020204020303" pitchFamily="34" charset="0"/>
              </a:defRPr>
            </a:lvl1pPr>
          </a:lstStyle>
          <a:p>
            <a:pPr>
              <a:defRPr/>
            </a:pPr>
            <a:fld id="{AB3D4ED0-E105-441F-87F0-3D52EE6FC194}" type="slidenum">
              <a:rPr lang="de-DE" altLang="it-IT"/>
              <a:pPr>
                <a:defRPr/>
              </a:pPr>
              <a:t>‹N›</a:t>
            </a:fld>
            <a:endParaRPr lang="de-DE" altLang="it-IT"/>
          </a:p>
        </p:txBody>
      </p:sp>
    </p:spTree>
    <p:extLst>
      <p:ext uri="{BB962C8B-B14F-4D97-AF65-F5344CB8AC3E}">
        <p14:creationId xmlns:p14="http://schemas.microsoft.com/office/powerpoint/2010/main" val="143585074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09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0"/>
            <a:ext cx="5384800" cy="4637088"/>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a:extLst>
              <a:ext uri="{FF2B5EF4-FFF2-40B4-BE49-F238E27FC236}">
                <a16:creationId xmlns:a16="http://schemas.microsoft.com/office/drawing/2014/main" id="{4AD7C35B-4231-1520-D097-404FC39B1931}"/>
              </a:ext>
            </a:extLst>
          </p:cNvPr>
          <p:cNvSpPr>
            <a:spLocks noGrp="1" noChangeArrowheads="1"/>
          </p:cNvSpPr>
          <p:nvPr>
            <p:ph type="dt" sz="half" idx="10"/>
          </p:nvPr>
        </p:nvSpPr>
        <p:spPr>
          <a:xfrm>
            <a:off x="609600" y="6381751"/>
            <a:ext cx="2844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6" name="Rectangle 5">
            <a:extLst>
              <a:ext uri="{FF2B5EF4-FFF2-40B4-BE49-F238E27FC236}">
                <a16:creationId xmlns:a16="http://schemas.microsoft.com/office/drawing/2014/main" id="{0D0213A3-9EBA-C4AF-2447-D966C36A91C8}"/>
              </a:ext>
            </a:extLst>
          </p:cNvPr>
          <p:cNvSpPr>
            <a:spLocks noGrp="1" noChangeArrowheads="1"/>
          </p:cNvSpPr>
          <p:nvPr>
            <p:ph type="ftr" sz="quarter" idx="11"/>
          </p:nvPr>
        </p:nvSpPr>
        <p:spPr>
          <a:xfrm>
            <a:off x="4165600" y="6381751"/>
            <a:ext cx="3860800" cy="339725"/>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7" name="Rectangle 6">
            <a:extLst>
              <a:ext uri="{FF2B5EF4-FFF2-40B4-BE49-F238E27FC236}">
                <a16:creationId xmlns:a16="http://schemas.microsoft.com/office/drawing/2014/main" id="{B72C9323-178D-1AAD-BE69-5B43D9F33E19}"/>
              </a:ext>
            </a:extLst>
          </p:cNvPr>
          <p:cNvSpPr>
            <a:spLocks noGrp="1" noChangeArrowheads="1"/>
          </p:cNvSpPr>
          <p:nvPr>
            <p:ph type="sldNum" sz="quarter" idx="12"/>
          </p:nvPr>
        </p:nvSpPr>
        <p:spPr>
          <a:xfrm>
            <a:off x="8737600" y="6381751"/>
            <a:ext cx="2844800" cy="3397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latin typeface="FuturaT" panose="020B0502020204020303" pitchFamily="34" charset="0"/>
              </a:defRPr>
            </a:lvl1pPr>
          </a:lstStyle>
          <a:p>
            <a:pPr>
              <a:defRPr/>
            </a:pPr>
            <a:fld id="{AE304122-6A2E-443F-B1B7-7E546F722416}" type="slidenum">
              <a:rPr lang="de-DE" altLang="it-IT"/>
              <a:pPr>
                <a:defRPr/>
              </a:pPr>
              <a:t>‹N›</a:t>
            </a:fld>
            <a:endParaRPr lang="de-DE" altLang="it-IT"/>
          </a:p>
        </p:txBody>
      </p:sp>
    </p:spTree>
    <p:extLst>
      <p:ext uri="{BB962C8B-B14F-4D97-AF65-F5344CB8AC3E}">
        <p14:creationId xmlns:p14="http://schemas.microsoft.com/office/powerpoint/2010/main" val="416669102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1_Textseite">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bwMode="auto">
          <a:xfrm>
            <a:off x="622244" y="801065"/>
            <a:ext cx="10742840" cy="864000"/>
          </a:xfrm>
          <a:prstGeom prst="rect">
            <a:avLst/>
          </a:prstGeom>
          <a:noFill/>
          <a:ln>
            <a:noFill/>
          </a:ln>
          <a:effectLst/>
        </p:spPr>
        <p:txBody>
          <a:bodyPr/>
          <a:lstStyle>
            <a:lvl1pPr>
              <a:defRPr>
                <a:solidFill>
                  <a:srgbClr val="B18449"/>
                </a:solidFill>
              </a:defRPr>
            </a:lvl1pPr>
          </a:lstStyle>
          <a:p>
            <a:pPr lvl="0"/>
            <a:r>
              <a:rPr lang="de-DE" dirty="0"/>
              <a:t>Titelmasterformat durch Klicken bearbeiten</a:t>
            </a:r>
          </a:p>
        </p:txBody>
      </p:sp>
      <p:sp>
        <p:nvSpPr>
          <p:cNvPr id="17" name="Textplatzhalter 16"/>
          <p:cNvSpPr>
            <a:spLocks noGrp="1"/>
          </p:cNvSpPr>
          <p:nvPr>
            <p:ph type="body" sz="quarter" idx="11"/>
          </p:nvPr>
        </p:nvSpPr>
        <p:spPr>
          <a:xfrm>
            <a:off x="772880" y="1969963"/>
            <a:ext cx="10603707" cy="4511951"/>
          </a:xfrm>
          <a:prstGeom prst="rect">
            <a:avLst/>
          </a:prstGeom>
        </p:spPr>
        <p:txBody>
          <a:bodyPr lIns="0"/>
          <a:lstStyle>
            <a:lvl1pPr marL="0" marR="0" indent="0" algn="l" defTabSz="685800" rtl="0" eaLnBrk="1" fontAlgn="auto" latinLnBrk="0" hangingPunct="1">
              <a:lnSpc>
                <a:spcPts val="1800"/>
              </a:lnSpc>
              <a:spcBef>
                <a:spcPct val="20000"/>
              </a:spcBef>
              <a:spcAft>
                <a:spcPts val="0"/>
              </a:spcAft>
              <a:buClrTx/>
              <a:buSzTx/>
              <a:buFont typeface="Arial" panose="020B0604020202020204" pitchFamily="34" charset="0"/>
              <a:buNone/>
              <a:tabLst/>
              <a:defRPr sz="1350">
                <a:latin typeface="FuturaT" panose="020B0502020204020303" pitchFamily="34" charset="0"/>
              </a:defRPr>
            </a:lvl1pPr>
          </a:lstStyle>
          <a:p>
            <a:pPr lvl="0"/>
            <a:r>
              <a:rPr lang="it-IT"/>
              <a:t>Fare clic per modificare stili del testo dello schema</a:t>
            </a:r>
          </a:p>
          <a:p>
            <a:pPr lvl="1"/>
            <a:r>
              <a:rPr lang="it-IT"/>
              <a:t>Secondo livello</a:t>
            </a:r>
          </a:p>
        </p:txBody>
      </p:sp>
    </p:spTree>
    <p:extLst>
      <p:ext uri="{BB962C8B-B14F-4D97-AF65-F5344CB8AC3E}">
        <p14:creationId xmlns:p14="http://schemas.microsoft.com/office/powerpoint/2010/main" val="244160697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clipArtAndTx">
  <p:cSld name="Titel, ClipArt und Text">
    <p:spTree>
      <p:nvGrpSpPr>
        <p:cNvPr id="1" name=""/>
        <p:cNvGrpSpPr/>
        <p:nvPr/>
      </p:nvGrpSpPr>
      <p:grpSpPr>
        <a:xfrm>
          <a:off x="0" y="0"/>
          <a:ext cx="0" cy="0"/>
          <a:chOff x="0" y="0"/>
          <a:chExt cx="0" cy="0"/>
        </a:xfrm>
      </p:grpSpPr>
      <p:sp>
        <p:nvSpPr>
          <p:cNvPr id="2" name="Titel 1"/>
          <p:cNvSpPr>
            <a:spLocks noGrp="1"/>
          </p:cNvSpPr>
          <p:nvPr>
            <p:ph type="title"/>
          </p:nvPr>
        </p:nvSpPr>
        <p:spPr>
          <a:xfrm>
            <a:off x="609600" y="476251"/>
            <a:ext cx="9999133" cy="941388"/>
          </a:xfrm>
        </p:spPr>
        <p:txBody>
          <a:bodyPr/>
          <a:lstStyle/>
          <a:p>
            <a:r>
              <a:rPr lang="de-DE"/>
              <a:t>Titelmasterformat durch Klicken bearbeiten</a:t>
            </a:r>
          </a:p>
        </p:txBody>
      </p:sp>
      <p:sp>
        <p:nvSpPr>
          <p:cNvPr id="3" name="ClipArt-Platzhalter 2"/>
          <p:cNvSpPr>
            <a:spLocks noGrp="1"/>
          </p:cNvSpPr>
          <p:nvPr>
            <p:ph type="clipArt" sz="half" idx="1"/>
          </p:nvPr>
        </p:nvSpPr>
        <p:spPr>
          <a:xfrm>
            <a:off x="609600" y="1700215"/>
            <a:ext cx="5384800" cy="4425951"/>
          </a:xfrm>
          <a:prstGeom prst="rect">
            <a:avLst/>
          </a:prstGeom>
        </p:spPr>
        <p:txBody>
          <a:bodyPr/>
          <a:lstStyle/>
          <a:p>
            <a:pPr lvl="0"/>
            <a:endParaRPr lang="de-DE" noProof="0"/>
          </a:p>
        </p:txBody>
      </p:sp>
      <p:sp>
        <p:nvSpPr>
          <p:cNvPr id="4" name="Textplatzhalter 3"/>
          <p:cNvSpPr>
            <a:spLocks noGrp="1"/>
          </p:cNvSpPr>
          <p:nvPr>
            <p:ph type="body" sz="half" idx="2"/>
          </p:nvPr>
        </p:nvSpPr>
        <p:spPr>
          <a:xfrm>
            <a:off x="6197600" y="1700215"/>
            <a:ext cx="5384800" cy="4425951"/>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CB2CA6FE-6D9A-781A-111D-03879A82116C}"/>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de-DE"/>
          </a:p>
        </p:txBody>
      </p:sp>
      <p:sp>
        <p:nvSpPr>
          <p:cNvPr id="6" name="Fußzeilenplatzhalter 5">
            <a:extLst>
              <a:ext uri="{FF2B5EF4-FFF2-40B4-BE49-F238E27FC236}">
                <a16:creationId xmlns:a16="http://schemas.microsoft.com/office/drawing/2014/main" id="{CD6F6E24-10DF-E29C-548A-692F8CA8571D}"/>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de-DE"/>
          </a:p>
        </p:txBody>
      </p:sp>
      <p:sp>
        <p:nvSpPr>
          <p:cNvPr id="7" name="Foliennummernplatzhalter 6">
            <a:extLst>
              <a:ext uri="{FF2B5EF4-FFF2-40B4-BE49-F238E27FC236}">
                <a16:creationId xmlns:a16="http://schemas.microsoft.com/office/drawing/2014/main" id="{7910684C-044C-B35D-F2E9-C2991BF4CD0B}"/>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F295DFF8-E4C5-4A86-9C1F-6CF0D87AA473}" type="slidenum">
              <a:rPr lang="de-DE" altLang="it-IT"/>
              <a:pPr>
                <a:defRPr/>
              </a:pPr>
              <a:t>‹N›</a:t>
            </a:fld>
            <a:endParaRPr lang="de-DE" altLang="it-IT"/>
          </a:p>
        </p:txBody>
      </p:sp>
    </p:spTree>
    <p:extLst>
      <p:ext uri="{BB962C8B-B14F-4D97-AF65-F5344CB8AC3E}">
        <p14:creationId xmlns:p14="http://schemas.microsoft.com/office/powerpoint/2010/main" val="391233395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Bildseite">
    <p:spTree>
      <p:nvGrpSpPr>
        <p:cNvPr id="1" name=""/>
        <p:cNvGrpSpPr/>
        <p:nvPr/>
      </p:nvGrpSpPr>
      <p:grpSpPr>
        <a:xfrm>
          <a:off x="0" y="0"/>
          <a:ext cx="0" cy="0"/>
          <a:chOff x="0" y="0"/>
          <a:chExt cx="0" cy="0"/>
        </a:xfrm>
      </p:grpSpPr>
      <p:sp>
        <p:nvSpPr>
          <p:cNvPr id="5" name="Bildplatzhalter 4"/>
          <p:cNvSpPr>
            <a:spLocks noGrp="1"/>
          </p:cNvSpPr>
          <p:nvPr>
            <p:ph type="pic" sz="quarter" idx="13"/>
          </p:nvPr>
        </p:nvSpPr>
        <p:spPr>
          <a:xfrm>
            <a:off x="7632171" y="1967880"/>
            <a:ext cx="3744416" cy="4514400"/>
          </a:xfrm>
          <a:prstGeom prst="rect">
            <a:avLst/>
          </a:prstGeom>
        </p:spPr>
        <p:txBody>
          <a:bodyPr/>
          <a:lstStyle/>
          <a:p>
            <a:pPr lvl="0"/>
            <a:r>
              <a:rPr lang="de-DE" noProof="0"/>
              <a:t>Bild durch Klicken auf Symbol hinzufügen</a:t>
            </a:r>
            <a:endParaRPr lang="de-DE" noProof="0" dirty="0"/>
          </a:p>
        </p:txBody>
      </p:sp>
      <p:sp>
        <p:nvSpPr>
          <p:cNvPr id="4" name="Bildplatzhalter 3"/>
          <p:cNvSpPr>
            <a:spLocks noGrp="1"/>
          </p:cNvSpPr>
          <p:nvPr>
            <p:ph type="pic" sz="quarter" idx="14"/>
          </p:nvPr>
        </p:nvSpPr>
        <p:spPr>
          <a:xfrm>
            <a:off x="772880" y="1967880"/>
            <a:ext cx="6763280" cy="4514400"/>
          </a:xfrm>
          <a:prstGeom prst="rect">
            <a:avLst/>
          </a:prstGeom>
        </p:spPr>
        <p:txBody>
          <a:bodyPr/>
          <a:lstStyle/>
          <a:p>
            <a:pPr lvl="0"/>
            <a:r>
              <a:rPr lang="de-DE" noProof="0"/>
              <a:t>Bild durch Klicken auf Symbol hinzufügen</a:t>
            </a:r>
          </a:p>
        </p:txBody>
      </p:sp>
      <p:sp>
        <p:nvSpPr>
          <p:cNvPr id="6" name="Rectangle 2"/>
          <p:cNvSpPr>
            <a:spLocks noGrp="1" noChangeArrowheads="1"/>
          </p:cNvSpPr>
          <p:nvPr>
            <p:ph type="title"/>
          </p:nvPr>
        </p:nvSpPr>
        <p:spPr bwMode="auto">
          <a:xfrm>
            <a:off x="622244" y="801065"/>
            <a:ext cx="10742840" cy="864000"/>
          </a:xfrm>
          <a:prstGeom prst="rect">
            <a:avLst/>
          </a:prstGeom>
          <a:noFill/>
          <a:ln>
            <a:noFill/>
          </a:ln>
          <a:effectLst/>
        </p:spPr>
        <p:txBody>
          <a:bodyPr/>
          <a:lstStyle>
            <a:lvl1pPr>
              <a:defRPr/>
            </a:lvl1pPr>
          </a:lstStyle>
          <a:p>
            <a:pPr lvl="0"/>
            <a:r>
              <a:rPr lang="de-DE"/>
              <a:t>Titelmasterformat durch Klicken bearbeiten</a:t>
            </a:r>
            <a:endParaRPr lang="de-DE" dirty="0"/>
          </a:p>
        </p:txBody>
      </p:sp>
      <p:sp>
        <p:nvSpPr>
          <p:cNvPr id="9"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312975007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609600" y="333375"/>
            <a:ext cx="10972800" cy="5975350"/>
          </a:xfrm>
          <a:prstGeom prst="rect">
            <a:avLst/>
          </a:prstGeo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3" name="Rectangle 4">
            <a:extLst>
              <a:ext uri="{FF2B5EF4-FFF2-40B4-BE49-F238E27FC236}">
                <a16:creationId xmlns:a16="http://schemas.microsoft.com/office/drawing/2014/main" id="{E2377CF9-F844-6AB6-5A6F-07A0E7DDA8FC}"/>
              </a:ext>
            </a:extLst>
          </p:cNvPr>
          <p:cNvSpPr>
            <a:spLocks noGrp="1" noChangeArrowheads="1"/>
          </p:cNvSpPr>
          <p:nvPr>
            <p:ph type="dt" sz="half" idx="10"/>
          </p:nvPr>
        </p:nvSpPr>
        <p:spPr>
          <a:xfrm>
            <a:off x="609600" y="6245225"/>
            <a:ext cx="2844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4" name="Rectangle 5">
            <a:extLst>
              <a:ext uri="{FF2B5EF4-FFF2-40B4-BE49-F238E27FC236}">
                <a16:creationId xmlns:a16="http://schemas.microsoft.com/office/drawing/2014/main" id="{6C837D97-B46E-B795-7986-AC18021FBFC5}"/>
              </a:ext>
            </a:extLst>
          </p:cNvPr>
          <p:cNvSpPr>
            <a:spLocks noGrp="1" noChangeArrowheads="1"/>
          </p:cNvSpPr>
          <p:nvPr>
            <p:ph type="ftr" sz="quarter" idx="11"/>
          </p:nvPr>
        </p:nvSpPr>
        <p:spPr>
          <a:xfrm>
            <a:off x="4165600" y="6245225"/>
            <a:ext cx="3860800" cy="476250"/>
          </a:xfrm>
          <a:prstGeom prst="rect">
            <a:avLst/>
          </a:prstGeom>
        </p:spPr>
        <p:txBody>
          <a:bodyPr/>
          <a:lstStyle>
            <a:lvl1pPr eaLnBrk="1" fontAlgn="auto" hangingPunct="1">
              <a:spcBef>
                <a:spcPts val="0"/>
              </a:spcBef>
              <a:spcAft>
                <a:spcPts val="0"/>
              </a:spcAft>
              <a:defRPr>
                <a:solidFill>
                  <a:srgbClr val="000000"/>
                </a:solidFill>
                <a:latin typeface="FuturaT"/>
              </a:defRPr>
            </a:lvl1pPr>
          </a:lstStyle>
          <a:p>
            <a:pPr>
              <a:defRPr/>
            </a:pPr>
            <a:endParaRPr lang="de-DE"/>
          </a:p>
        </p:txBody>
      </p:sp>
      <p:sp>
        <p:nvSpPr>
          <p:cNvPr id="5" name="Rectangle 6">
            <a:extLst>
              <a:ext uri="{FF2B5EF4-FFF2-40B4-BE49-F238E27FC236}">
                <a16:creationId xmlns:a16="http://schemas.microsoft.com/office/drawing/2014/main" id="{6C3CC523-85DE-2D2A-7E12-1C0EB3097A4B}"/>
              </a:ext>
            </a:extLst>
          </p:cNvPr>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000000"/>
                </a:solidFill>
                <a:latin typeface="FuturaT" panose="020B0502020204020303" pitchFamily="34" charset="0"/>
              </a:defRPr>
            </a:lvl1pPr>
          </a:lstStyle>
          <a:p>
            <a:pPr>
              <a:defRPr/>
            </a:pPr>
            <a:fld id="{C3278B8D-D28F-4DA7-A7A8-676490E08091}" type="slidenum">
              <a:rPr lang="de-DE" altLang="it-IT"/>
              <a:pPr>
                <a:defRPr/>
              </a:pPr>
              <a:t>‹N›</a:t>
            </a:fld>
            <a:endParaRPr lang="de-DE" altLang="it-IT"/>
          </a:p>
        </p:txBody>
      </p:sp>
    </p:spTree>
    <p:extLst>
      <p:ext uri="{BB962C8B-B14F-4D97-AF65-F5344CB8AC3E}">
        <p14:creationId xmlns:p14="http://schemas.microsoft.com/office/powerpoint/2010/main" val="3751216504"/>
      </p:ext>
    </p:extLst>
  </p:cSld>
  <p:clrMapOvr>
    <a:masterClrMapping/>
  </p:clrMapOvr>
  <p:transition spd="med">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Bildseite + Infobox_2">
    <p:spTree>
      <p:nvGrpSpPr>
        <p:cNvPr id="1" name=""/>
        <p:cNvGrpSpPr/>
        <p:nvPr/>
      </p:nvGrpSpPr>
      <p:grpSpPr>
        <a:xfrm>
          <a:off x="0" y="0"/>
          <a:ext cx="0" cy="0"/>
          <a:chOff x="0" y="0"/>
          <a:chExt cx="0" cy="0"/>
        </a:xfrm>
      </p:grpSpPr>
      <p:sp>
        <p:nvSpPr>
          <p:cNvPr id="2" name="Rechteck 9">
            <a:extLst>
              <a:ext uri="{FF2B5EF4-FFF2-40B4-BE49-F238E27FC236}">
                <a16:creationId xmlns:a16="http://schemas.microsoft.com/office/drawing/2014/main" id="{AA015CB9-8A6D-4F39-E358-84D6D8F70963}"/>
              </a:ext>
            </a:extLst>
          </p:cNvPr>
          <p:cNvSpPr/>
          <p:nvPr userDrawn="1"/>
        </p:nvSpPr>
        <p:spPr>
          <a:xfrm>
            <a:off x="527051" y="1484313"/>
            <a:ext cx="10945283" cy="431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p>
        </p:txBody>
      </p:sp>
      <p:sp>
        <p:nvSpPr>
          <p:cNvPr id="3" name="Bildplatzhalter 2"/>
          <p:cNvSpPr>
            <a:spLocks noGrp="1"/>
          </p:cNvSpPr>
          <p:nvPr>
            <p:ph type="pic" sz="quarter" idx="11"/>
          </p:nvPr>
        </p:nvSpPr>
        <p:spPr>
          <a:xfrm>
            <a:off x="2256366" y="836612"/>
            <a:ext cx="7872081" cy="5904756"/>
          </a:xfrm>
          <a:prstGeom prst="rect">
            <a:avLst/>
          </a:prstGeom>
        </p:spPr>
        <p:txBody>
          <a:bodyPr/>
          <a:lstStyle/>
          <a:p>
            <a:pPr lvl="0"/>
            <a:r>
              <a:rPr lang="de-DE" noProof="0"/>
              <a:t>Bild durch Klicken auf Symbol hinzufügen</a:t>
            </a:r>
          </a:p>
        </p:txBody>
      </p:sp>
      <p:sp>
        <p:nvSpPr>
          <p:cNvPr id="8"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
        <p:nvSpPr>
          <p:cNvPr id="7" name="Textplatzhalter 14"/>
          <p:cNvSpPr>
            <a:spLocks noGrp="1"/>
          </p:cNvSpPr>
          <p:nvPr>
            <p:ph type="body" sz="quarter" idx="10"/>
          </p:nvPr>
        </p:nvSpPr>
        <p:spPr>
          <a:xfrm>
            <a:off x="334434" y="5430839"/>
            <a:ext cx="6625663" cy="432345"/>
          </a:xfrm>
          <a:prstGeom prst="rect">
            <a:avLst/>
          </a:prstGeom>
          <a:solidFill>
            <a:srgbClr val="1D1D1D">
              <a:alpha val="60000"/>
            </a:srgbClr>
          </a:solidFill>
          <a:ln>
            <a:noFill/>
          </a:ln>
        </p:spPr>
        <p:txBody>
          <a:bodyPr lIns="0"/>
          <a:lstStyle>
            <a:lvl1pPr marL="0" indent="0">
              <a:buNone/>
              <a:defRPr sz="2200" b="1" cap="all" baseline="0">
                <a:solidFill>
                  <a:schemeClr val="bg1"/>
                </a:solidFill>
                <a:latin typeface="FuturaTDem" panose="020B0702020204020203" pitchFamily="34" charset="0"/>
              </a:defRPr>
            </a:lvl1pPr>
          </a:lstStyle>
          <a:p>
            <a:pPr lvl="0"/>
            <a:r>
              <a:rPr lang="it-IT"/>
              <a:t>Fare clic per modificare stili del testo dello schema</a:t>
            </a:r>
          </a:p>
          <a:p>
            <a:pPr lvl="1"/>
            <a:r>
              <a:rPr lang="it-IT"/>
              <a:t>Secondo livello</a:t>
            </a:r>
          </a:p>
        </p:txBody>
      </p:sp>
      <p:sp>
        <p:nvSpPr>
          <p:cNvPr id="9" name="Textplatzhalter 2"/>
          <p:cNvSpPr>
            <a:spLocks noGrp="1"/>
          </p:cNvSpPr>
          <p:nvPr>
            <p:ph type="body" sz="quarter" idx="18"/>
          </p:nvPr>
        </p:nvSpPr>
        <p:spPr>
          <a:xfrm>
            <a:off x="334434" y="5862639"/>
            <a:ext cx="6625167" cy="792633"/>
          </a:xfrm>
          <a:prstGeom prst="rect">
            <a:avLst/>
          </a:prstGeom>
          <a:solidFill>
            <a:srgbClr val="1D1D1D">
              <a:alpha val="60000"/>
            </a:srgbClr>
          </a:solidFill>
          <a:ln>
            <a:noFill/>
          </a:ln>
        </p:spPr>
        <p:txBody>
          <a:bodyPr lIns="0"/>
          <a:lstStyle>
            <a:lvl1pPr marL="0" indent="0">
              <a:lnSpc>
                <a:spcPts val="2400"/>
              </a:lnSpc>
              <a:buFontTx/>
              <a:buNone/>
              <a:defRPr lang="de-DE" sz="2000" b="0" i="0" cap="none" baseline="0" dirty="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2711243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Benutzerdefiniertes Layout">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E2B96B3-B648-760A-4C19-3C1F5D35C17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67217" y="5876925"/>
            <a:ext cx="43180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Bildplatzhalter 10"/>
          <p:cNvSpPr>
            <a:spLocks noGrp="1"/>
          </p:cNvSpPr>
          <p:nvPr>
            <p:ph type="pic" sz="quarter" idx="10"/>
          </p:nvPr>
        </p:nvSpPr>
        <p:spPr>
          <a:xfrm>
            <a:off x="0" y="0"/>
            <a:ext cx="12192000" cy="6858000"/>
          </a:xfrm>
          <a:prstGeom prst="rect">
            <a:avLst/>
          </a:prstGeom>
        </p:spPr>
        <p:txBody>
          <a:bodyPr/>
          <a:lstStyle>
            <a:lvl1pPr marL="0" indent="0">
              <a:buNone/>
              <a:defRPr/>
            </a:lvl1pPr>
          </a:lstStyle>
          <a:p>
            <a:pPr lvl="0"/>
            <a:endParaRPr lang="de-DE" noProof="0" dirty="0"/>
          </a:p>
        </p:txBody>
      </p:sp>
      <p:sp>
        <p:nvSpPr>
          <p:cNvPr id="15" name="Textplatzhalter 14"/>
          <p:cNvSpPr>
            <a:spLocks noGrp="1"/>
          </p:cNvSpPr>
          <p:nvPr>
            <p:ph type="body" sz="quarter" idx="11"/>
          </p:nvPr>
        </p:nvSpPr>
        <p:spPr>
          <a:xfrm>
            <a:off x="0" y="5908389"/>
            <a:ext cx="12192000" cy="349061"/>
          </a:xfrm>
          <a:prstGeom prst="rect">
            <a:avLst/>
          </a:prstGeom>
          <a:solidFill>
            <a:schemeClr val="tx1">
              <a:lumMod val="75000"/>
              <a:alpha val="59000"/>
            </a:schemeClr>
          </a:solidFill>
          <a:ln>
            <a:noFill/>
          </a:ln>
        </p:spPr>
        <p:txBody>
          <a:bodyPr wrap="square" tIns="36000" rIns="72000" bIns="36000" anchor="ctr" anchorCtr="0">
            <a:spAutoFit/>
          </a:bodyPr>
          <a:lstStyle>
            <a:lvl2pPr marL="457200" indent="0">
              <a:buNone/>
              <a:defRPr/>
            </a:lvl2pPr>
            <a:lvl5pPr marL="361950" indent="0" algn="l">
              <a:buNone/>
              <a:defRPr sz="1600" cap="all" baseline="0">
                <a:solidFill>
                  <a:schemeClr val="bg1"/>
                </a:solidFill>
                <a:latin typeface="FuturaTMed" panose="020B0602020204020303" pitchFamily="34" charset="0"/>
              </a:defRPr>
            </a:lvl5pPr>
          </a:lstStyle>
          <a:p>
            <a:pPr lvl="4"/>
            <a:endParaRPr lang="de-DE" dirty="0"/>
          </a:p>
        </p:txBody>
      </p:sp>
    </p:spTree>
    <p:extLst>
      <p:ext uri="{BB962C8B-B14F-4D97-AF65-F5344CB8AC3E}">
        <p14:creationId xmlns:p14="http://schemas.microsoft.com/office/powerpoint/2010/main" val="3627878751"/>
      </p:ext>
    </p:extLst>
  </p:cSld>
  <p:clrMapOvr>
    <a:masterClrMapping/>
  </p:clrMapOvr>
  <p:transition spd="slow" advTm="4000">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400" y="2130426"/>
            <a:ext cx="10363200" cy="1470025"/>
          </a:xfrm>
        </p:spPr>
        <p:txBody>
          <a:bodyPr/>
          <a:lstStyle/>
          <a:p>
            <a:r>
              <a:rPr lang="it-IT"/>
              <a:t>Fare clic per modificare lo stile del titolo</a:t>
            </a:r>
          </a:p>
        </p:txBody>
      </p:sp>
      <p:sp>
        <p:nvSpPr>
          <p:cNvPr id="3" name="Sottotitolo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4">
            <a:extLst>
              <a:ext uri="{FF2B5EF4-FFF2-40B4-BE49-F238E27FC236}">
                <a16:creationId xmlns:a16="http://schemas.microsoft.com/office/drawing/2014/main" id="{14BE4189-93CD-9A5A-6FE6-FF22F460E8B9}"/>
              </a:ext>
            </a:extLst>
          </p:cNvPr>
          <p:cNvSpPr>
            <a:spLocks noGrp="1" noChangeArrowheads="1"/>
          </p:cNvSpPr>
          <p:nvPr>
            <p:ph type="dt" sz="half" idx="10"/>
          </p:nvPr>
        </p:nvSpPr>
        <p:spPr>
          <a:ln/>
        </p:spPr>
        <p:txBody>
          <a:bodyPr/>
          <a:lstStyle>
            <a:lvl1pPr>
              <a:defRPr/>
            </a:lvl1pPr>
          </a:lstStyle>
          <a:p>
            <a:pPr>
              <a:defRPr/>
            </a:pPr>
            <a:endParaRPr lang="de-DE"/>
          </a:p>
        </p:txBody>
      </p:sp>
      <p:sp>
        <p:nvSpPr>
          <p:cNvPr id="5" name="Rectangle 5">
            <a:extLst>
              <a:ext uri="{FF2B5EF4-FFF2-40B4-BE49-F238E27FC236}">
                <a16:creationId xmlns:a16="http://schemas.microsoft.com/office/drawing/2014/main" id="{2760259C-CBBD-398E-29B5-261BAF874D7C}"/>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a:extLst>
              <a:ext uri="{FF2B5EF4-FFF2-40B4-BE49-F238E27FC236}">
                <a16:creationId xmlns:a16="http://schemas.microsoft.com/office/drawing/2014/main" id="{B1391F3E-2273-BEFC-2C5A-D4CF07F18B41}"/>
              </a:ext>
            </a:extLst>
          </p:cNvPr>
          <p:cNvSpPr>
            <a:spLocks noGrp="1" noChangeArrowheads="1"/>
          </p:cNvSpPr>
          <p:nvPr>
            <p:ph type="sldNum" sz="quarter" idx="12"/>
          </p:nvPr>
        </p:nvSpPr>
        <p:spPr>
          <a:ln/>
        </p:spPr>
        <p:txBody>
          <a:bodyPr/>
          <a:lstStyle>
            <a:lvl1pPr>
              <a:defRPr/>
            </a:lvl1pPr>
          </a:lstStyle>
          <a:p>
            <a:pPr>
              <a:defRPr/>
            </a:pPr>
            <a:fld id="{A83243D3-0A14-4843-8679-A1F0AFECDFDC}" type="slidenum">
              <a:rPr lang="de-DE" altLang="it-IT"/>
              <a:pPr>
                <a:defRPr/>
              </a:pPr>
              <a:t>‹N›</a:t>
            </a:fld>
            <a:endParaRPr lang="de-DE" altLang="it-IT"/>
          </a:p>
        </p:txBody>
      </p:sp>
    </p:spTree>
    <p:extLst>
      <p:ext uri="{BB962C8B-B14F-4D97-AF65-F5344CB8AC3E}">
        <p14:creationId xmlns:p14="http://schemas.microsoft.com/office/powerpoint/2010/main" val="309448318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a:extLst>
              <a:ext uri="{FF2B5EF4-FFF2-40B4-BE49-F238E27FC236}">
                <a16:creationId xmlns:a16="http://schemas.microsoft.com/office/drawing/2014/main" id="{57762EA5-4501-B111-5EF4-A5B520EEFBC4}"/>
              </a:ext>
            </a:extLst>
          </p:cNvPr>
          <p:cNvSpPr>
            <a:spLocks noGrp="1" noChangeArrowheads="1"/>
          </p:cNvSpPr>
          <p:nvPr>
            <p:ph type="dt" sz="half" idx="10"/>
          </p:nvPr>
        </p:nvSpPr>
        <p:spPr>
          <a:ln/>
        </p:spPr>
        <p:txBody>
          <a:bodyPr/>
          <a:lstStyle>
            <a:lvl1pPr>
              <a:defRPr/>
            </a:lvl1pPr>
          </a:lstStyle>
          <a:p>
            <a:pPr>
              <a:defRPr/>
            </a:pPr>
            <a:endParaRPr lang="de-DE"/>
          </a:p>
        </p:txBody>
      </p:sp>
      <p:sp>
        <p:nvSpPr>
          <p:cNvPr id="5" name="Rectangle 5">
            <a:extLst>
              <a:ext uri="{FF2B5EF4-FFF2-40B4-BE49-F238E27FC236}">
                <a16:creationId xmlns:a16="http://schemas.microsoft.com/office/drawing/2014/main" id="{9547FDFC-8CA1-B94C-987C-CCBB65FF1BE3}"/>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a:extLst>
              <a:ext uri="{FF2B5EF4-FFF2-40B4-BE49-F238E27FC236}">
                <a16:creationId xmlns:a16="http://schemas.microsoft.com/office/drawing/2014/main" id="{B274BF00-5029-E5B3-10D9-0A84517A0530}"/>
              </a:ext>
            </a:extLst>
          </p:cNvPr>
          <p:cNvSpPr>
            <a:spLocks noGrp="1" noChangeArrowheads="1"/>
          </p:cNvSpPr>
          <p:nvPr>
            <p:ph type="sldNum" sz="quarter" idx="12"/>
          </p:nvPr>
        </p:nvSpPr>
        <p:spPr>
          <a:ln/>
        </p:spPr>
        <p:txBody>
          <a:bodyPr/>
          <a:lstStyle>
            <a:lvl1pPr>
              <a:defRPr/>
            </a:lvl1pPr>
          </a:lstStyle>
          <a:p>
            <a:pPr>
              <a:defRPr/>
            </a:pPr>
            <a:fld id="{C0EB007E-9A35-4A2F-8D79-F7C9A653FFF2}" type="slidenum">
              <a:rPr lang="de-DE" altLang="it-IT"/>
              <a:pPr>
                <a:defRPr/>
              </a:pPr>
              <a:t>‹N›</a:t>
            </a:fld>
            <a:endParaRPr lang="de-DE" altLang="it-IT"/>
          </a:p>
        </p:txBody>
      </p:sp>
    </p:spTree>
    <p:extLst>
      <p:ext uri="{BB962C8B-B14F-4D97-AF65-F5344CB8AC3E}">
        <p14:creationId xmlns:p14="http://schemas.microsoft.com/office/powerpoint/2010/main" val="347022101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084" y="4406901"/>
            <a:ext cx="103632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4">
            <a:extLst>
              <a:ext uri="{FF2B5EF4-FFF2-40B4-BE49-F238E27FC236}">
                <a16:creationId xmlns:a16="http://schemas.microsoft.com/office/drawing/2014/main" id="{EEA4EBBB-2C32-F163-88F3-FF9CE5BCFB37}"/>
              </a:ext>
            </a:extLst>
          </p:cNvPr>
          <p:cNvSpPr>
            <a:spLocks noGrp="1" noChangeArrowheads="1"/>
          </p:cNvSpPr>
          <p:nvPr>
            <p:ph type="dt" sz="half" idx="10"/>
          </p:nvPr>
        </p:nvSpPr>
        <p:spPr>
          <a:ln/>
        </p:spPr>
        <p:txBody>
          <a:bodyPr/>
          <a:lstStyle>
            <a:lvl1pPr>
              <a:defRPr/>
            </a:lvl1pPr>
          </a:lstStyle>
          <a:p>
            <a:pPr>
              <a:defRPr/>
            </a:pPr>
            <a:endParaRPr lang="de-DE"/>
          </a:p>
        </p:txBody>
      </p:sp>
      <p:sp>
        <p:nvSpPr>
          <p:cNvPr id="5" name="Rectangle 5">
            <a:extLst>
              <a:ext uri="{FF2B5EF4-FFF2-40B4-BE49-F238E27FC236}">
                <a16:creationId xmlns:a16="http://schemas.microsoft.com/office/drawing/2014/main" id="{5999E097-1C9C-24EE-9739-B4B22C63E7FD}"/>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a:extLst>
              <a:ext uri="{FF2B5EF4-FFF2-40B4-BE49-F238E27FC236}">
                <a16:creationId xmlns:a16="http://schemas.microsoft.com/office/drawing/2014/main" id="{A5E761D3-2D8E-60B1-D222-BEADDC66AFB0}"/>
              </a:ext>
            </a:extLst>
          </p:cNvPr>
          <p:cNvSpPr>
            <a:spLocks noGrp="1" noChangeArrowheads="1"/>
          </p:cNvSpPr>
          <p:nvPr>
            <p:ph type="sldNum" sz="quarter" idx="12"/>
          </p:nvPr>
        </p:nvSpPr>
        <p:spPr>
          <a:ln/>
        </p:spPr>
        <p:txBody>
          <a:bodyPr/>
          <a:lstStyle>
            <a:lvl1pPr>
              <a:defRPr/>
            </a:lvl1pPr>
          </a:lstStyle>
          <a:p>
            <a:pPr>
              <a:defRPr/>
            </a:pPr>
            <a:fld id="{404130D7-6218-4B33-9193-5E5EC9553C6E}" type="slidenum">
              <a:rPr lang="de-DE" altLang="it-IT"/>
              <a:pPr>
                <a:defRPr/>
              </a:pPr>
              <a:t>‹N›</a:t>
            </a:fld>
            <a:endParaRPr lang="de-DE" altLang="it-IT"/>
          </a:p>
        </p:txBody>
      </p:sp>
    </p:spTree>
    <p:extLst>
      <p:ext uri="{BB962C8B-B14F-4D97-AF65-F5344CB8AC3E}">
        <p14:creationId xmlns:p14="http://schemas.microsoft.com/office/powerpoint/2010/main" val="279025449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4">
            <a:extLst>
              <a:ext uri="{FF2B5EF4-FFF2-40B4-BE49-F238E27FC236}">
                <a16:creationId xmlns:a16="http://schemas.microsoft.com/office/drawing/2014/main" id="{8D3942C9-6DEE-A822-9DE6-390126F3790D}"/>
              </a:ext>
            </a:extLst>
          </p:cNvPr>
          <p:cNvSpPr>
            <a:spLocks noGrp="1" noChangeArrowheads="1"/>
          </p:cNvSpPr>
          <p:nvPr>
            <p:ph type="dt" sz="half" idx="10"/>
          </p:nvPr>
        </p:nvSpPr>
        <p:spPr>
          <a:ln/>
        </p:spPr>
        <p:txBody>
          <a:bodyPr/>
          <a:lstStyle>
            <a:lvl1pPr>
              <a:defRPr/>
            </a:lvl1pPr>
          </a:lstStyle>
          <a:p>
            <a:pPr>
              <a:defRPr/>
            </a:pPr>
            <a:endParaRPr lang="de-DE"/>
          </a:p>
        </p:txBody>
      </p:sp>
      <p:sp>
        <p:nvSpPr>
          <p:cNvPr id="6" name="Rectangle 5">
            <a:extLst>
              <a:ext uri="{FF2B5EF4-FFF2-40B4-BE49-F238E27FC236}">
                <a16:creationId xmlns:a16="http://schemas.microsoft.com/office/drawing/2014/main" id="{0743D400-FEB3-52A4-DC2C-C96FC89CF608}"/>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7" name="Rectangle 6">
            <a:extLst>
              <a:ext uri="{FF2B5EF4-FFF2-40B4-BE49-F238E27FC236}">
                <a16:creationId xmlns:a16="http://schemas.microsoft.com/office/drawing/2014/main" id="{9EDCB83C-F251-3B21-40E0-2078CF79B28D}"/>
              </a:ext>
            </a:extLst>
          </p:cNvPr>
          <p:cNvSpPr>
            <a:spLocks noGrp="1" noChangeArrowheads="1"/>
          </p:cNvSpPr>
          <p:nvPr>
            <p:ph type="sldNum" sz="quarter" idx="12"/>
          </p:nvPr>
        </p:nvSpPr>
        <p:spPr>
          <a:ln/>
        </p:spPr>
        <p:txBody>
          <a:bodyPr/>
          <a:lstStyle>
            <a:lvl1pPr>
              <a:defRPr/>
            </a:lvl1pPr>
          </a:lstStyle>
          <a:p>
            <a:pPr>
              <a:defRPr/>
            </a:pPr>
            <a:fld id="{CFE5C5D5-3FB0-4E60-8809-FDF64BC94164}" type="slidenum">
              <a:rPr lang="de-DE" altLang="it-IT"/>
              <a:pPr>
                <a:defRPr/>
              </a:pPr>
              <a:t>‹N›</a:t>
            </a:fld>
            <a:endParaRPr lang="de-DE" altLang="it-IT"/>
          </a:p>
        </p:txBody>
      </p:sp>
    </p:spTree>
    <p:extLst>
      <p:ext uri="{BB962C8B-B14F-4D97-AF65-F5344CB8AC3E}">
        <p14:creationId xmlns:p14="http://schemas.microsoft.com/office/powerpoint/2010/main" val="372705353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4">
            <a:extLst>
              <a:ext uri="{FF2B5EF4-FFF2-40B4-BE49-F238E27FC236}">
                <a16:creationId xmlns:a16="http://schemas.microsoft.com/office/drawing/2014/main" id="{D87BF3BB-3230-9E52-C48E-5E46437D34E4}"/>
              </a:ext>
            </a:extLst>
          </p:cNvPr>
          <p:cNvSpPr>
            <a:spLocks noGrp="1" noChangeArrowheads="1"/>
          </p:cNvSpPr>
          <p:nvPr>
            <p:ph type="dt" sz="half" idx="10"/>
          </p:nvPr>
        </p:nvSpPr>
        <p:spPr>
          <a:ln/>
        </p:spPr>
        <p:txBody>
          <a:bodyPr/>
          <a:lstStyle>
            <a:lvl1pPr>
              <a:defRPr/>
            </a:lvl1pPr>
          </a:lstStyle>
          <a:p>
            <a:pPr>
              <a:defRPr/>
            </a:pPr>
            <a:endParaRPr lang="de-DE"/>
          </a:p>
        </p:txBody>
      </p:sp>
      <p:sp>
        <p:nvSpPr>
          <p:cNvPr id="8" name="Rectangle 5">
            <a:extLst>
              <a:ext uri="{FF2B5EF4-FFF2-40B4-BE49-F238E27FC236}">
                <a16:creationId xmlns:a16="http://schemas.microsoft.com/office/drawing/2014/main" id="{C92345BA-B32B-26E3-E0F1-FE3716AFCF1C}"/>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9" name="Rectangle 6">
            <a:extLst>
              <a:ext uri="{FF2B5EF4-FFF2-40B4-BE49-F238E27FC236}">
                <a16:creationId xmlns:a16="http://schemas.microsoft.com/office/drawing/2014/main" id="{F1A23B15-FB4D-8C41-137C-FBC7F3BF381A}"/>
              </a:ext>
            </a:extLst>
          </p:cNvPr>
          <p:cNvSpPr>
            <a:spLocks noGrp="1" noChangeArrowheads="1"/>
          </p:cNvSpPr>
          <p:nvPr>
            <p:ph type="sldNum" sz="quarter" idx="12"/>
          </p:nvPr>
        </p:nvSpPr>
        <p:spPr>
          <a:ln/>
        </p:spPr>
        <p:txBody>
          <a:bodyPr/>
          <a:lstStyle>
            <a:lvl1pPr>
              <a:defRPr/>
            </a:lvl1pPr>
          </a:lstStyle>
          <a:p>
            <a:pPr>
              <a:defRPr/>
            </a:pPr>
            <a:fld id="{0AAA15F0-2758-411E-8A05-B392C87FDA05}" type="slidenum">
              <a:rPr lang="de-DE" altLang="it-IT"/>
              <a:pPr>
                <a:defRPr/>
              </a:pPr>
              <a:t>‹N›</a:t>
            </a:fld>
            <a:endParaRPr lang="de-DE" altLang="it-IT"/>
          </a:p>
        </p:txBody>
      </p:sp>
    </p:spTree>
    <p:extLst>
      <p:ext uri="{BB962C8B-B14F-4D97-AF65-F5344CB8AC3E}">
        <p14:creationId xmlns:p14="http://schemas.microsoft.com/office/powerpoint/2010/main" val="82151102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4">
            <a:extLst>
              <a:ext uri="{FF2B5EF4-FFF2-40B4-BE49-F238E27FC236}">
                <a16:creationId xmlns:a16="http://schemas.microsoft.com/office/drawing/2014/main" id="{0AB6C410-64FE-FCF2-FDF2-CEDB6ABDA91D}"/>
              </a:ext>
            </a:extLst>
          </p:cNvPr>
          <p:cNvSpPr>
            <a:spLocks noGrp="1" noChangeArrowheads="1"/>
          </p:cNvSpPr>
          <p:nvPr>
            <p:ph type="dt" sz="half" idx="10"/>
          </p:nvPr>
        </p:nvSpPr>
        <p:spPr>
          <a:ln/>
        </p:spPr>
        <p:txBody>
          <a:bodyPr/>
          <a:lstStyle>
            <a:lvl1pPr>
              <a:defRPr/>
            </a:lvl1pPr>
          </a:lstStyle>
          <a:p>
            <a:pPr>
              <a:defRPr/>
            </a:pPr>
            <a:endParaRPr lang="de-DE"/>
          </a:p>
        </p:txBody>
      </p:sp>
      <p:sp>
        <p:nvSpPr>
          <p:cNvPr id="4" name="Rectangle 5">
            <a:extLst>
              <a:ext uri="{FF2B5EF4-FFF2-40B4-BE49-F238E27FC236}">
                <a16:creationId xmlns:a16="http://schemas.microsoft.com/office/drawing/2014/main" id="{745C06A0-75A5-6CA3-BC8A-37A0AA8570D1}"/>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5" name="Rectangle 6">
            <a:extLst>
              <a:ext uri="{FF2B5EF4-FFF2-40B4-BE49-F238E27FC236}">
                <a16:creationId xmlns:a16="http://schemas.microsoft.com/office/drawing/2014/main" id="{22CAA2A5-876B-C8DA-17F0-A2EED88FAC2E}"/>
              </a:ext>
            </a:extLst>
          </p:cNvPr>
          <p:cNvSpPr>
            <a:spLocks noGrp="1" noChangeArrowheads="1"/>
          </p:cNvSpPr>
          <p:nvPr>
            <p:ph type="sldNum" sz="quarter" idx="12"/>
          </p:nvPr>
        </p:nvSpPr>
        <p:spPr>
          <a:ln/>
        </p:spPr>
        <p:txBody>
          <a:bodyPr/>
          <a:lstStyle>
            <a:lvl1pPr>
              <a:defRPr/>
            </a:lvl1pPr>
          </a:lstStyle>
          <a:p>
            <a:pPr>
              <a:defRPr/>
            </a:pPr>
            <a:fld id="{4170FACF-D570-429F-8415-772C1FC8FD8E}" type="slidenum">
              <a:rPr lang="de-DE" altLang="it-IT"/>
              <a:pPr>
                <a:defRPr/>
              </a:pPr>
              <a:t>‹N›</a:t>
            </a:fld>
            <a:endParaRPr lang="de-DE" altLang="it-IT"/>
          </a:p>
        </p:txBody>
      </p:sp>
    </p:spTree>
    <p:extLst>
      <p:ext uri="{BB962C8B-B14F-4D97-AF65-F5344CB8AC3E}">
        <p14:creationId xmlns:p14="http://schemas.microsoft.com/office/powerpoint/2010/main" val="216974278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D3F4343-E2EB-A1C1-5942-772B9444558A}"/>
              </a:ext>
            </a:extLst>
          </p:cNvPr>
          <p:cNvSpPr>
            <a:spLocks noGrp="1" noChangeArrowheads="1"/>
          </p:cNvSpPr>
          <p:nvPr>
            <p:ph type="dt" sz="half" idx="10"/>
          </p:nvPr>
        </p:nvSpPr>
        <p:spPr>
          <a:ln/>
        </p:spPr>
        <p:txBody>
          <a:bodyPr/>
          <a:lstStyle>
            <a:lvl1pPr>
              <a:defRPr/>
            </a:lvl1pPr>
          </a:lstStyle>
          <a:p>
            <a:pPr>
              <a:defRPr/>
            </a:pPr>
            <a:endParaRPr lang="de-DE"/>
          </a:p>
        </p:txBody>
      </p:sp>
      <p:sp>
        <p:nvSpPr>
          <p:cNvPr id="3" name="Rectangle 5">
            <a:extLst>
              <a:ext uri="{FF2B5EF4-FFF2-40B4-BE49-F238E27FC236}">
                <a16:creationId xmlns:a16="http://schemas.microsoft.com/office/drawing/2014/main" id="{394768F9-6ECA-8C5F-9019-EBEC2C6D4C87}"/>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4" name="Rectangle 6">
            <a:extLst>
              <a:ext uri="{FF2B5EF4-FFF2-40B4-BE49-F238E27FC236}">
                <a16:creationId xmlns:a16="http://schemas.microsoft.com/office/drawing/2014/main" id="{AA5E4843-4EFF-047B-1C97-0E33F869E3A3}"/>
              </a:ext>
            </a:extLst>
          </p:cNvPr>
          <p:cNvSpPr>
            <a:spLocks noGrp="1" noChangeArrowheads="1"/>
          </p:cNvSpPr>
          <p:nvPr>
            <p:ph type="sldNum" sz="quarter" idx="12"/>
          </p:nvPr>
        </p:nvSpPr>
        <p:spPr>
          <a:ln/>
        </p:spPr>
        <p:txBody>
          <a:bodyPr/>
          <a:lstStyle>
            <a:lvl1pPr>
              <a:defRPr/>
            </a:lvl1pPr>
          </a:lstStyle>
          <a:p>
            <a:pPr>
              <a:defRPr/>
            </a:pPr>
            <a:fld id="{3766B6E6-FD19-462B-AD2A-B64E303B925C}" type="slidenum">
              <a:rPr lang="de-DE" altLang="it-IT"/>
              <a:pPr>
                <a:defRPr/>
              </a:pPr>
              <a:t>‹N›</a:t>
            </a:fld>
            <a:endParaRPr lang="de-DE" altLang="it-IT"/>
          </a:p>
        </p:txBody>
      </p:sp>
    </p:spTree>
    <p:extLst>
      <p:ext uri="{BB962C8B-B14F-4D97-AF65-F5344CB8AC3E}">
        <p14:creationId xmlns:p14="http://schemas.microsoft.com/office/powerpoint/2010/main" val="88922357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1" y="273050"/>
            <a:ext cx="4011084"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a:extLst>
              <a:ext uri="{FF2B5EF4-FFF2-40B4-BE49-F238E27FC236}">
                <a16:creationId xmlns:a16="http://schemas.microsoft.com/office/drawing/2014/main" id="{BEBB44A7-6C01-F452-361A-432DD401F9CB}"/>
              </a:ext>
            </a:extLst>
          </p:cNvPr>
          <p:cNvSpPr>
            <a:spLocks noGrp="1" noChangeArrowheads="1"/>
          </p:cNvSpPr>
          <p:nvPr>
            <p:ph type="dt" sz="half" idx="10"/>
          </p:nvPr>
        </p:nvSpPr>
        <p:spPr>
          <a:ln/>
        </p:spPr>
        <p:txBody>
          <a:bodyPr/>
          <a:lstStyle>
            <a:lvl1pPr>
              <a:defRPr/>
            </a:lvl1pPr>
          </a:lstStyle>
          <a:p>
            <a:pPr>
              <a:defRPr/>
            </a:pPr>
            <a:endParaRPr lang="de-DE"/>
          </a:p>
        </p:txBody>
      </p:sp>
      <p:sp>
        <p:nvSpPr>
          <p:cNvPr id="6" name="Rectangle 5">
            <a:extLst>
              <a:ext uri="{FF2B5EF4-FFF2-40B4-BE49-F238E27FC236}">
                <a16:creationId xmlns:a16="http://schemas.microsoft.com/office/drawing/2014/main" id="{7F46AA5F-F620-16AF-4D8B-B067ECD949D4}"/>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7" name="Rectangle 6">
            <a:extLst>
              <a:ext uri="{FF2B5EF4-FFF2-40B4-BE49-F238E27FC236}">
                <a16:creationId xmlns:a16="http://schemas.microsoft.com/office/drawing/2014/main" id="{6EC91CB1-0A44-A34D-D567-C2A8C47ADC27}"/>
              </a:ext>
            </a:extLst>
          </p:cNvPr>
          <p:cNvSpPr>
            <a:spLocks noGrp="1" noChangeArrowheads="1"/>
          </p:cNvSpPr>
          <p:nvPr>
            <p:ph type="sldNum" sz="quarter" idx="12"/>
          </p:nvPr>
        </p:nvSpPr>
        <p:spPr>
          <a:ln/>
        </p:spPr>
        <p:txBody>
          <a:bodyPr/>
          <a:lstStyle>
            <a:lvl1pPr>
              <a:defRPr/>
            </a:lvl1pPr>
          </a:lstStyle>
          <a:p>
            <a:pPr>
              <a:defRPr/>
            </a:pPr>
            <a:fld id="{8CC4C1C5-BA76-4A28-AC95-2D1839CCD2E8}" type="slidenum">
              <a:rPr lang="de-DE" altLang="it-IT"/>
              <a:pPr>
                <a:defRPr/>
              </a:pPr>
              <a:t>‹N›</a:t>
            </a:fld>
            <a:endParaRPr lang="de-DE" altLang="it-IT"/>
          </a:p>
        </p:txBody>
      </p:sp>
    </p:spTree>
    <p:extLst>
      <p:ext uri="{BB962C8B-B14F-4D97-AF65-F5344CB8AC3E}">
        <p14:creationId xmlns:p14="http://schemas.microsoft.com/office/powerpoint/2010/main" val="152188745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717" y="4800600"/>
            <a:ext cx="73152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a:extLst>
              <a:ext uri="{FF2B5EF4-FFF2-40B4-BE49-F238E27FC236}">
                <a16:creationId xmlns:a16="http://schemas.microsoft.com/office/drawing/2014/main" id="{5571BAEC-E120-0D91-5FC2-87F71E0CA8A4}"/>
              </a:ext>
            </a:extLst>
          </p:cNvPr>
          <p:cNvSpPr>
            <a:spLocks noGrp="1" noChangeArrowheads="1"/>
          </p:cNvSpPr>
          <p:nvPr>
            <p:ph type="dt" sz="half" idx="10"/>
          </p:nvPr>
        </p:nvSpPr>
        <p:spPr>
          <a:ln/>
        </p:spPr>
        <p:txBody>
          <a:bodyPr/>
          <a:lstStyle>
            <a:lvl1pPr>
              <a:defRPr/>
            </a:lvl1pPr>
          </a:lstStyle>
          <a:p>
            <a:pPr>
              <a:defRPr/>
            </a:pPr>
            <a:endParaRPr lang="de-DE"/>
          </a:p>
        </p:txBody>
      </p:sp>
      <p:sp>
        <p:nvSpPr>
          <p:cNvPr id="6" name="Rectangle 5">
            <a:extLst>
              <a:ext uri="{FF2B5EF4-FFF2-40B4-BE49-F238E27FC236}">
                <a16:creationId xmlns:a16="http://schemas.microsoft.com/office/drawing/2014/main" id="{84056C50-AA11-F601-57DC-F3DA58CEB3EF}"/>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7" name="Rectangle 6">
            <a:extLst>
              <a:ext uri="{FF2B5EF4-FFF2-40B4-BE49-F238E27FC236}">
                <a16:creationId xmlns:a16="http://schemas.microsoft.com/office/drawing/2014/main" id="{2F8EF751-8DB2-1E19-8F2B-689265B0A1E6}"/>
              </a:ext>
            </a:extLst>
          </p:cNvPr>
          <p:cNvSpPr>
            <a:spLocks noGrp="1" noChangeArrowheads="1"/>
          </p:cNvSpPr>
          <p:nvPr>
            <p:ph type="sldNum" sz="quarter" idx="12"/>
          </p:nvPr>
        </p:nvSpPr>
        <p:spPr>
          <a:ln/>
        </p:spPr>
        <p:txBody>
          <a:bodyPr/>
          <a:lstStyle>
            <a:lvl1pPr>
              <a:defRPr/>
            </a:lvl1pPr>
          </a:lstStyle>
          <a:p>
            <a:pPr>
              <a:defRPr/>
            </a:pPr>
            <a:fld id="{8A45BFB6-C03E-4110-817B-C7BF9CDB6996}" type="slidenum">
              <a:rPr lang="de-DE" altLang="it-IT"/>
              <a:pPr>
                <a:defRPr/>
              </a:pPr>
              <a:t>‹N›</a:t>
            </a:fld>
            <a:endParaRPr lang="de-DE" altLang="it-IT"/>
          </a:p>
        </p:txBody>
      </p:sp>
    </p:spTree>
    <p:extLst>
      <p:ext uri="{BB962C8B-B14F-4D97-AF65-F5344CB8AC3E}">
        <p14:creationId xmlns:p14="http://schemas.microsoft.com/office/powerpoint/2010/main" val="22753389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a:extLst>
              <a:ext uri="{FF2B5EF4-FFF2-40B4-BE49-F238E27FC236}">
                <a16:creationId xmlns:a16="http://schemas.microsoft.com/office/drawing/2014/main" id="{CB4C63D8-F752-27EA-95F0-446B1549B149}"/>
              </a:ext>
            </a:extLst>
          </p:cNvPr>
          <p:cNvSpPr>
            <a:spLocks noGrp="1" noChangeArrowheads="1"/>
          </p:cNvSpPr>
          <p:nvPr>
            <p:ph type="dt" sz="half" idx="10"/>
          </p:nvPr>
        </p:nvSpPr>
        <p:spPr>
          <a:ln/>
        </p:spPr>
        <p:txBody>
          <a:bodyPr/>
          <a:lstStyle>
            <a:lvl1pPr>
              <a:defRPr/>
            </a:lvl1pPr>
          </a:lstStyle>
          <a:p>
            <a:pPr>
              <a:defRPr/>
            </a:pPr>
            <a:endParaRPr lang="de-DE"/>
          </a:p>
        </p:txBody>
      </p:sp>
      <p:sp>
        <p:nvSpPr>
          <p:cNvPr id="5" name="Rectangle 5">
            <a:extLst>
              <a:ext uri="{FF2B5EF4-FFF2-40B4-BE49-F238E27FC236}">
                <a16:creationId xmlns:a16="http://schemas.microsoft.com/office/drawing/2014/main" id="{D0377B66-F369-607A-9D85-917D7A341D47}"/>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a:extLst>
              <a:ext uri="{FF2B5EF4-FFF2-40B4-BE49-F238E27FC236}">
                <a16:creationId xmlns:a16="http://schemas.microsoft.com/office/drawing/2014/main" id="{8D46DFF9-9D7B-F378-A3A8-0F2EA1046904}"/>
              </a:ext>
            </a:extLst>
          </p:cNvPr>
          <p:cNvSpPr>
            <a:spLocks noGrp="1" noChangeArrowheads="1"/>
          </p:cNvSpPr>
          <p:nvPr>
            <p:ph type="sldNum" sz="quarter" idx="12"/>
          </p:nvPr>
        </p:nvSpPr>
        <p:spPr>
          <a:ln/>
        </p:spPr>
        <p:txBody>
          <a:bodyPr/>
          <a:lstStyle>
            <a:lvl1pPr>
              <a:defRPr/>
            </a:lvl1pPr>
          </a:lstStyle>
          <a:p>
            <a:pPr>
              <a:defRPr/>
            </a:pPr>
            <a:fld id="{A5E63452-E9D1-468C-A4E2-98A36EFF1E79}" type="slidenum">
              <a:rPr lang="de-DE" altLang="it-IT"/>
              <a:pPr>
                <a:defRPr/>
              </a:pPr>
              <a:t>‹N›</a:t>
            </a:fld>
            <a:endParaRPr lang="de-DE" altLang="it-IT"/>
          </a:p>
        </p:txBody>
      </p:sp>
    </p:spTree>
    <p:extLst>
      <p:ext uri="{BB962C8B-B14F-4D97-AF65-F5344CB8AC3E}">
        <p14:creationId xmlns:p14="http://schemas.microsoft.com/office/powerpoint/2010/main" val="330953739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839200" y="274639"/>
            <a:ext cx="27432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609600" y="274639"/>
            <a:ext cx="80264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a:extLst>
              <a:ext uri="{FF2B5EF4-FFF2-40B4-BE49-F238E27FC236}">
                <a16:creationId xmlns:a16="http://schemas.microsoft.com/office/drawing/2014/main" id="{CB132D82-1F8F-4129-6C73-5FABACDD2221}"/>
              </a:ext>
            </a:extLst>
          </p:cNvPr>
          <p:cNvSpPr>
            <a:spLocks noGrp="1" noChangeArrowheads="1"/>
          </p:cNvSpPr>
          <p:nvPr>
            <p:ph type="dt" sz="half" idx="10"/>
          </p:nvPr>
        </p:nvSpPr>
        <p:spPr>
          <a:ln/>
        </p:spPr>
        <p:txBody>
          <a:bodyPr/>
          <a:lstStyle>
            <a:lvl1pPr>
              <a:defRPr/>
            </a:lvl1pPr>
          </a:lstStyle>
          <a:p>
            <a:pPr>
              <a:defRPr/>
            </a:pPr>
            <a:endParaRPr lang="de-DE"/>
          </a:p>
        </p:txBody>
      </p:sp>
      <p:sp>
        <p:nvSpPr>
          <p:cNvPr id="5" name="Rectangle 5">
            <a:extLst>
              <a:ext uri="{FF2B5EF4-FFF2-40B4-BE49-F238E27FC236}">
                <a16:creationId xmlns:a16="http://schemas.microsoft.com/office/drawing/2014/main" id="{2998AC56-C6A6-F397-171C-69B9FA24B227}"/>
              </a:ext>
            </a:extLst>
          </p:cNvPr>
          <p:cNvSpPr>
            <a:spLocks noGrp="1" noChangeArrowheads="1"/>
          </p:cNvSpPr>
          <p:nvPr>
            <p:ph type="ftr" sz="quarter" idx="11"/>
          </p:nvPr>
        </p:nvSpPr>
        <p:spPr>
          <a:ln/>
        </p:spPr>
        <p:txBody>
          <a:bodyPr/>
          <a:lstStyle>
            <a:lvl1pPr>
              <a:defRPr/>
            </a:lvl1pPr>
          </a:lstStyle>
          <a:p>
            <a:pPr>
              <a:defRPr/>
            </a:pPr>
            <a:r>
              <a:rPr lang="it-IT"/>
              <a:t>Ufficio tecnico KEIMFARBEN Colori Minerali srl</a:t>
            </a:r>
            <a:endParaRPr lang="de-DE"/>
          </a:p>
        </p:txBody>
      </p:sp>
      <p:sp>
        <p:nvSpPr>
          <p:cNvPr id="6" name="Rectangle 6">
            <a:extLst>
              <a:ext uri="{FF2B5EF4-FFF2-40B4-BE49-F238E27FC236}">
                <a16:creationId xmlns:a16="http://schemas.microsoft.com/office/drawing/2014/main" id="{554B3152-AC96-7404-AFB8-DA99A2F83477}"/>
              </a:ext>
            </a:extLst>
          </p:cNvPr>
          <p:cNvSpPr>
            <a:spLocks noGrp="1" noChangeArrowheads="1"/>
          </p:cNvSpPr>
          <p:nvPr>
            <p:ph type="sldNum" sz="quarter" idx="12"/>
          </p:nvPr>
        </p:nvSpPr>
        <p:spPr>
          <a:ln/>
        </p:spPr>
        <p:txBody>
          <a:bodyPr/>
          <a:lstStyle>
            <a:lvl1pPr>
              <a:defRPr/>
            </a:lvl1pPr>
          </a:lstStyle>
          <a:p>
            <a:pPr>
              <a:defRPr/>
            </a:pPr>
            <a:fld id="{7165C8CA-EBDD-4A5F-A809-B86A5073C9E9}" type="slidenum">
              <a:rPr lang="de-DE" altLang="it-IT"/>
              <a:pPr>
                <a:defRPr/>
              </a:pPr>
              <a:t>‹N›</a:t>
            </a:fld>
            <a:endParaRPr lang="de-DE" altLang="it-IT"/>
          </a:p>
        </p:txBody>
      </p:sp>
    </p:spTree>
    <p:extLst>
      <p:ext uri="{BB962C8B-B14F-4D97-AF65-F5344CB8AC3E}">
        <p14:creationId xmlns:p14="http://schemas.microsoft.com/office/powerpoint/2010/main" val="5192217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Only">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09600" y="274639"/>
            <a:ext cx="10972800" cy="58515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 name="Rectangle 4">
            <a:extLst>
              <a:ext uri="{FF2B5EF4-FFF2-40B4-BE49-F238E27FC236}">
                <a16:creationId xmlns:a16="http://schemas.microsoft.com/office/drawing/2014/main" id="{9F0EB080-C921-A4AE-C906-E7471EEF5FDC}"/>
              </a:ext>
            </a:extLst>
          </p:cNvPr>
          <p:cNvSpPr>
            <a:spLocks noGrp="1" noChangeArrowheads="1"/>
          </p:cNvSpPr>
          <p:nvPr>
            <p:ph type="dt" sz="half" idx="10"/>
          </p:nvPr>
        </p:nvSpPr>
        <p:spPr/>
        <p:txBody>
          <a:bodyPr/>
          <a:lstStyle>
            <a:lvl1pPr>
              <a:defRPr/>
            </a:lvl1pPr>
          </a:lstStyle>
          <a:p>
            <a:pPr>
              <a:defRPr/>
            </a:pPr>
            <a:endParaRPr lang="de-DE"/>
          </a:p>
        </p:txBody>
      </p:sp>
      <p:sp>
        <p:nvSpPr>
          <p:cNvPr id="4" name="Rectangle 5">
            <a:extLst>
              <a:ext uri="{FF2B5EF4-FFF2-40B4-BE49-F238E27FC236}">
                <a16:creationId xmlns:a16="http://schemas.microsoft.com/office/drawing/2014/main" id="{5318A43D-CFE1-5D71-EB3D-8D282833B426}"/>
              </a:ext>
            </a:extLst>
          </p:cNvPr>
          <p:cNvSpPr>
            <a:spLocks noGrp="1" noChangeArrowheads="1"/>
          </p:cNvSpPr>
          <p:nvPr>
            <p:ph type="ftr" sz="quarter" idx="11"/>
          </p:nvPr>
        </p:nvSpPr>
        <p:spPr/>
        <p:txBody>
          <a:bodyPr/>
          <a:lstStyle>
            <a:lvl1pPr>
              <a:defRPr/>
            </a:lvl1pPr>
          </a:lstStyle>
          <a:p>
            <a:pPr>
              <a:defRPr/>
            </a:pPr>
            <a:endParaRPr lang="de-DE"/>
          </a:p>
        </p:txBody>
      </p:sp>
      <p:sp>
        <p:nvSpPr>
          <p:cNvPr id="5" name="Rectangle 6">
            <a:extLst>
              <a:ext uri="{FF2B5EF4-FFF2-40B4-BE49-F238E27FC236}">
                <a16:creationId xmlns:a16="http://schemas.microsoft.com/office/drawing/2014/main" id="{8AC4849A-4236-28FC-1331-2C92112ED4BB}"/>
              </a:ext>
            </a:extLst>
          </p:cNvPr>
          <p:cNvSpPr>
            <a:spLocks noGrp="1" noChangeArrowheads="1"/>
          </p:cNvSpPr>
          <p:nvPr>
            <p:ph type="sldNum" sz="quarter" idx="12"/>
          </p:nvPr>
        </p:nvSpPr>
        <p:spPr/>
        <p:txBody>
          <a:bodyPr/>
          <a:lstStyle>
            <a:lvl1pPr>
              <a:defRPr/>
            </a:lvl1pPr>
          </a:lstStyle>
          <a:p>
            <a:pPr>
              <a:defRPr/>
            </a:pPr>
            <a:fld id="{5B47C723-7A6A-4A07-BE25-4AE576182E27}" type="slidenum">
              <a:rPr lang="de-DE" altLang="it-IT"/>
              <a:pPr>
                <a:defRPr/>
              </a:pPr>
              <a:t>‹N›</a:t>
            </a:fld>
            <a:endParaRPr lang="de-DE" altLang="it-IT"/>
          </a:p>
        </p:txBody>
      </p:sp>
    </p:spTree>
    <p:extLst>
      <p:ext uri="{BB962C8B-B14F-4D97-AF65-F5344CB8AC3E}">
        <p14:creationId xmlns:p14="http://schemas.microsoft.com/office/powerpoint/2010/main" val="2837002181"/>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Text-, Bildseite">
    <p:spTree>
      <p:nvGrpSpPr>
        <p:cNvPr id="1" name=""/>
        <p:cNvGrpSpPr/>
        <p:nvPr/>
      </p:nvGrpSpPr>
      <p:grpSpPr>
        <a:xfrm>
          <a:off x="0" y="0"/>
          <a:ext cx="0" cy="0"/>
          <a:chOff x="0" y="0"/>
          <a:chExt cx="0" cy="0"/>
        </a:xfrm>
      </p:grpSpPr>
      <p:sp>
        <p:nvSpPr>
          <p:cNvPr id="5" name="Bildplatzhalter 4"/>
          <p:cNvSpPr>
            <a:spLocks noGrp="1"/>
          </p:cNvSpPr>
          <p:nvPr>
            <p:ph type="pic" sz="quarter" idx="13"/>
          </p:nvPr>
        </p:nvSpPr>
        <p:spPr>
          <a:xfrm>
            <a:off x="7056107" y="1967881"/>
            <a:ext cx="4320479" cy="4514031"/>
          </a:xfrm>
          <a:prstGeom prst="rect">
            <a:avLst/>
          </a:prstGeom>
        </p:spPr>
        <p:txBody>
          <a:bodyPr/>
          <a:lstStyle/>
          <a:p>
            <a:pPr lvl="0"/>
            <a:r>
              <a:rPr lang="it-IT" noProof="0"/>
              <a:t>Fare clic sull'icona per inserire un'immagine</a:t>
            </a:r>
            <a:endParaRPr lang="de-DE" noProof="0"/>
          </a:p>
        </p:txBody>
      </p:sp>
      <p:sp>
        <p:nvSpPr>
          <p:cNvPr id="7" name="Textplatzhalter 16"/>
          <p:cNvSpPr>
            <a:spLocks noGrp="1"/>
          </p:cNvSpPr>
          <p:nvPr>
            <p:ph type="body" sz="quarter" idx="11"/>
          </p:nvPr>
        </p:nvSpPr>
        <p:spPr>
          <a:xfrm>
            <a:off x="772880" y="1969961"/>
            <a:ext cx="6187216"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latin typeface="FuturaT" panose="020B0502020204020303" pitchFamily="34" charset="0"/>
              </a:defRPr>
            </a:lvl1pPr>
          </a:lstStyle>
          <a:p>
            <a:pPr lvl="0"/>
            <a:r>
              <a:rPr lang="it-IT"/>
              <a:t>Fare clic per modificare stili del testo dello schema</a:t>
            </a:r>
          </a:p>
          <a:p>
            <a:pPr lvl="1"/>
            <a:r>
              <a:rPr lang="it-IT"/>
              <a:t>Secondo livello</a:t>
            </a:r>
          </a:p>
        </p:txBody>
      </p:sp>
      <p:sp>
        <p:nvSpPr>
          <p:cNvPr id="8" name="Rectangle 2"/>
          <p:cNvSpPr>
            <a:spLocks noGrp="1" noChangeArrowheads="1"/>
          </p:cNvSpPr>
          <p:nvPr>
            <p:ph type="title"/>
          </p:nvPr>
        </p:nvSpPr>
        <p:spPr bwMode="auto">
          <a:xfrm>
            <a:off x="622244" y="801065"/>
            <a:ext cx="10742840" cy="864000"/>
          </a:xfrm>
          <a:prstGeom prst="rect">
            <a:avLst/>
          </a:prstGeom>
          <a:noFill/>
          <a:ln>
            <a:noFill/>
          </a:ln>
          <a:effectLst/>
        </p:spPr>
        <p:txBody>
          <a:bodyPr anchor="b"/>
          <a:lstStyle>
            <a:lvl1pPr>
              <a:defRPr/>
            </a:lvl1pPr>
          </a:lstStyle>
          <a:p>
            <a:pPr lvl="0"/>
            <a:r>
              <a:rPr lang="it-IT"/>
              <a:t>Fare clic per modificare lo stile del titolo</a:t>
            </a:r>
            <a:endParaRPr lang="de-DE" dirty="0"/>
          </a:p>
        </p:txBody>
      </p:sp>
      <p:sp>
        <p:nvSpPr>
          <p:cNvPr id="10" name="Textplatzhalter 17"/>
          <p:cNvSpPr>
            <a:spLocks noGrp="1"/>
          </p:cNvSpPr>
          <p:nvPr>
            <p:ph type="body" sz="quarter" idx="17"/>
          </p:nvPr>
        </p:nvSpPr>
        <p:spPr>
          <a:xfrm>
            <a:off x="7800832" y="226175"/>
            <a:ext cx="2367427" cy="364500"/>
          </a:xfrm>
          <a:prstGeom prst="rect">
            <a:avLst/>
          </a:prstGeom>
        </p:spPr>
        <p:txBody>
          <a:bodyPr/>
          <a:lstStyle>
            <a:lvl1pPr marL="0" indent="0" algn="r">
              <a:buNone/>
              <a:defRPr sz="900" baseline="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284045931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Aufmacher - Trennerseite - Bild">
    <p:spTree>
      <p:nvGrpSpPr>
        <p:cNvPr id="1" name=""/>
        <p:cNvGrpSpPr/>
        <p:nvPr/>
      </p:nvGrpSpPr>
      <p:grpSpPr>
        <a:xfrm>
          <a:off x="0" y="0"/>
          <a:ext cx="0" cy="0"/>
          <a:chOff x="0" y="0"/>
          <a:chExt cx="0" cy="0"/>
        </a:xfrm>
      </p:grpSpPr>
      <p:sp>
        <p:nvSpPr>
          <p:cNvPr id="2" name="Rechteck 5">
            <a:extLst>
              <a:ext uri="{FF2B5EF4-FFF2-40B4-BE49-F238E27FC236}">
                <a16:creationId xmlns:a16="http://schemas.microsoft.com/office/drawing/2014/main" id="{033522F6-35E4-B0F6-5008-E2C5A565981E}"/>
              </a:ext>
            </a:extLst>
          </p:cNvPr>
          <p:cNvSpPr/>
          <p:nvPr userDrawn="1"/>
        </p:nvSpPr>
        <p:spPr>
          <a:xfrm>
            <a:off x="719667" y="1628775"/>
            <a:ext cx="10847917" cy="215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p>
        </p:txBody>
      </p:sp>
      <p:sp>
        <p:nvSpPr>
          <p:cNvPr id="4" name="Rechteck 1">
            <a:extLst>
              <a:ext uri="{FF2B5EF4-FFF2-40B4-BE49-F238E27FC236}">
                <a16:creationId xmlns:a16="http://schemas.microsoft.com/office/drawing/2014/main" id="{550BA4D8-AA72-ABED-0EB1-B1530ECB5C1D}"/>
              </a:ext>
            </a:extLst>
          </p:cNvPr>
          <p:cNvSpPr/>
          <p:nvPr userDrawn="1"/>
        </p:nvSpPr>
        <p:spPr>
          <a:xfrm>
            <a:off x="-8467" y="0"/>
            <a:ext cx="12192000" cy="692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p>
        </p:txBody>
      </p:sp>
      <p:sp>
        <p:nvSpPr>
          <p:cNvPr id="5" name="Rechteck 8">
            <a:extLst>
              <a:ext uri="{FF2B5EF4-FFF2-40B4-BE49-F238E27FC236}">
                <a16:creationId xmlns:a16="http://schemas.microsoft.com/office/drawing/2014/main" id="{43908471-56F3-E90D-B293-08DC74FD7C5F}"/>
              </a:ext>
            </a:extLst>
          </p:cNvPr>
          <p:cNvSpPr/>
          <p:nvPr userDrawn="1"/>
        </p:nvSpPr>
        <p:spPr>
          <a:xfrm>
            <a:off x="1295400" y="5603875"/>
            <a:ext cx="9601200" cy="17938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solidFill>
                <a:srgbClr val="0070C0"/>
              </a:solidFill>
            </a:endParaRPr>
          </a:p>
        </p:txBody>
      </p:sp>
      <p:sp>
        <p:nvSpPr>
          <p:cNvPr id="3" name="Bildplatzhalter 2"/>
          <p:cNvSpPr>
            <a:spLocks noGrp="1"/>
          </p:cNvSpPr>
          <p:nvPr>
            <p:ph type="pic" sz="quarter" idx="12"/>
          </p:nvPr>
        </p:nvSpPr>
        <p:spPr>
          <a:xfrm>
            <a:off x="-7569" y="0"/>
            <a:ext cx="12199569" cy="6858000"/>
          </a:xfrm>
          <a:prstGeom prst="rect">
            <a:avLst/>
          </a:prstGeom>
        </p:spPr>
        <p:txBody>
          <a:bodyPr/>
          <a:lstStyle/>
          <a:p>
            <a:pPr lvl="0"/>
            <a:r>
              <a:rPr lang="de-DE" noProof="0"/>
              <a:t>Bild durch Klicken auf Symbol hinzufügen</a:t>
            </a:r>
            <a:endParaRPr lang="de-DE" noProof="0" dirty="0"/>
          </a:p>
        </p:txBody>
      </p:sp>
      <p:sp>
        <p:nvSpPr>
          <p:cNvPr id="8" name="Textplatzhalter 7"/>
          <p:cNvSpPr>
            <a:spLocks noGrp="1"/>
          </p:cNvSpPr>
          <p:nvPr>
            <p:ph type="body" sz="quarter" idx="11"/>
          </p:nvPr>
        </p:nvSpPr>
        <p:spPr>
          <a:xfrm>
            <a:off x="1272053" y="3968681"/>
            <a:ext cx="9601088" cy="1656184"/>
          </a:xfrm>
          <a:prstGeom prst="rect">
            <a:avLst/>
          </a:prstGeom>
        </p:spPr>
        <p:txBody>
          <a:bodyPr lIns="0" anchor="b"/>
          <a:lstStyle>
            <a:lvl1pPr marL="0" indent="0">
              <a:lnSpc>
                <a:spcPts val="3150"/>
              </a:lnSpc>
              <a:spcBef>
                <a:spcPts val="0"/>
              </a:spcBef>
              <a:buNone/>
              <a:defRPr sz="3000" cap="all" baseline="0">
                <a:solidFill>
                  <a:srgbClr val="7F7F7F"/>
                </a:solidFill>
                <a:latin typeface="FuturaTMed" panose="020B0602020204020303" pitchFamily="34" charset="0"/>
              </a:defRPr>
            </a:lvl1pPr>
          </a:lstStyle>
          <a:p>
            <a:pPr lvl="0"/>
            <a:r>
              <a:rPr lang="it-IT"/>
              <a:t>Fare clic per modificare stili del testo dello schema</a:t>
            </a:r>
          </a:p>
          <a:p>
            <a:pPr lvl="1"/>
            <a:r>
              <a:rPr lang="it-IT"/>
              <a:t>Secondo livello</a:t>
            </a:r>
          </a:p>
          <a:p>
            <a:pPr lvl="2"/>
            <a:r>
              <a:rPr lang="it-IT"/>
              <a:t>Terzo livello</a:t>
            </a:r>
          </a:p>
        </p:txBody>
      </p:sp>
    </p:spTree>
    <p:extLst>
      <p:ext uri="{BB962C8B-B14F-4D97-AF65-F5344CB8AC3E}">
        <p14:creationId xmlns:p14="http://schemas.microsoft.com/office/powerpoint/2010/main" val="19084092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Bildseite + Infobox">
    <p:spTree>
      <p:nvGrpSpPr>
        <p:cNvPr id="1" name=""/>
        <p:cNvGrpSpPr/>
        <p:nvPr/>
      </p:nvGrpSpPr>
      <p:grpSpPr>
        <a:xfrm>
          <a:off x="0" y="0"/>
          <a:ext cx="0" cy="0"/>
          <a:chOff x="0" y="0"/>
          <a:chExt cx="0" cy="0"/>
        </a:xfrm>
      </p:grpSpPr>
      <p:sp>
        <p:nvSpPr>
          <p:cNvPr id="2" name="Rechteck 4">
            <a:extLst>
              <a:ext uri="{FF2B5EF4-FFF2-40B4-BE49-F238E27FC236}">
                <a16:creationId xmlns:a16="http://schemas.microsoft.com/office/drawing/2014/main" id="{045AE6B2-DC3D-2B88-7B99-D3A30CBDC7C7}"/>
              </a:ext>
            </a:extLst>
          </p:cNvPr>
          <p:cNvSpPr/>
          <p:nvPr userDrawn="1"/>
        </p:nvSpPr>
        <p:spPr>
          <a:xfrm>
            <a:off x="719667" y="1628775"/>
            <a:ext cx="10847917" cy="215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p>
        </p:txBody>
      </p:sp>
      <p:sp>
        <p:nvSpPr>
          <p:cNvPr id="5" name="Rechteck 1">
            <a:extLst>
              <a:ext uri="{FF2B5EF4-FFF2-40B4-BE49-F238E27FC236}">
                <a16:creationId xmlns:a16="http://schemas.microsoft.com/office/drawing/2014/main" id="{4ECD8DB8-72C9-B05E-EC48-97365695FEA6}"/>
              </a:ext>
            </a:extLst>
          </p:cNvPr>
          <p:cNvSpPr/>
          <p:nvPr userDrawn="1"/>
        </p:nvSpPr>
        <p:spPr>
          <a:xfrm>
            <a:off x="0" y="1"/>
            <a:ext cx="12192000" cy="1268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sz="1800"/>
          </a:p>
        </p:txBody>
      </p:sp>
      <p:sp>
        <p:nvSpPr>
          <p:cNvPr id="4" name="Bildplatzhalter 3"/>
          <p:cNvSpPr>
            <a:spLocks noGrp="1"/>
          </p:cNvSpPr>
          <p:nvPr>
            <p:ph type="pic" sz="quarter" idx="12"/>
          </p:nvPr>
        </p:nvSpPr>
        <p:spPr>
          <a:xfrm>
            <a:off x="0" y="0"/>
            <a:ext cx="12192000" cy="6858000"/>
          </a:xfrm>
          <a:prstGeom prst="rect">
            <a:avLst/>
          </a:prstGeom>
        </p:spPr>
        <p:txBody>
          <a:bodyPr/>
          <a:lstStyle/>
          <a:p>
            <a:pPr lvl="0"/>
            <a:r>
              <a:rPr lang="de-DE" noProof="0"/>
              <a:t>Bild durch Klicken auf Symbol hinzufügen</a:t>
            </a:r>
            <a:endParaRPr lang="de-DE" noProof="0" dirty="0"/>
          </a:p>
        </p:txBody>
      </p:sp>
      <p:sp>
        <p:nvSpPr>
          <p:cNvPr id="15" name="Textplatzhalter 14"/>
          <p:cNvSpPr>
            <a:spLocks noGrp="1"/>
          </p:cNvSpPr>
          <p:nvPr>
            <p:ph type="body" sz="quarter" idx="10"/>
          </p:nvPr>
        </p:nvSpPr>
        <p:spPr>
          <a:xfrm>
            <a:off x="334434" y="5430839"/>
            <a:ext cx="6625663" cy="432345"/>
          </a:xfrm>
          <a:prstGeom prst="rect">
            <a:avLst/>
          </a:prstGeom>
          <a:solidFill>
            <a:srgbClr val="1D1D1D">
              <a:alpha val="60000"/>
            </a:srgbClr>
          </a:solidFill>
          <a:ln>
            <a:noFill/>
          </a:ln>
        </p:spPr>
        <p:txBody>
          <a:bodyPr lIns="0"/>
          <a:lstStyle>
            <a:lvl1pPr marL="0" indent="0">
              <a:buNone/>
              <a:defRPr sz="2200" b="1" cap="all" baseline="0">
                <a:solidFill>
                  <a:schemeClr val="bg1"/>
                </a:solidFill>
                <a:latin typeface="FuturaTDem" panose="020B0702020204020203" pitchFamily="34" charset="0"/>
              </a:defRPr>
            </a:lvl1pPr>
          </a:lstStyle>
          <a:p>
            <a:pPr lvl="0"/>
            <a:r>
              <a:rPr lang="it-IT"/>
              <a:t>Fare clic per modificare stili del testo dello schema</a:t>
            </a:r>
          </a:p>
          <a:p>
            <a:pPr lvl="1"/>
            <a:r>
              <a:rPr lang="it-IT"/>
              <a:t>Secondo livello</a:t>
            </a:r>
          </a:p>
        </p:txBody>
      </p:sp>
      <p:sp>
        <p:nvSpPr>
          <p:cNvPr id="3" name="Textplatzhalter 2"/>
          <p:cNvSpPr>
            <a:spLocks noGrp="1"/>
          </p:cNvSpPr>
          <p:nvPr>
            <p:ph type="body" sz="quarter" idx="11"/>
          </p:nvPr>
        </p:nvSpPr>
        <p:spPr>
          <a:xfrm>
            <a:off x="334434" y="5862639"/>
            <a:ext cx="6625167" cy="792633"/>
          </a:xfrm>
          <a:prstGeom prst="rect">
            <a:avLst/>
          </a:prstGeom>
          <a:solidFill>
            <a:srgbClr val="1D1D1D">
              <a:alpha val="60000"/>
            </a:srgbClr>
          </a:solidFill>
          <a:ln>
            <a:noFill/>
          </a:ln>
        </p:spPr>
        <p:txBody>
          <a:bodyPr lIns="0"/>
          <a:lstStyle>
            <a:lvl1pPr marL="0" indent="0">
              <a:lnSpc>
                <a:spcPts val="2400"/>
              </a:lnSpc>
              <a:buFontTx/>
              <a:buNone/>
              <a:defRPr lang="de-DE" sz="2000" b="0" i="0" cap="none" baseline="0" dirty="0">
                <a:solidFill>
                  <a:schemeClr val="bg1"/>
                </a:solidFill>
                <a:latin typeface="FuturaT" panose="020B0502020204020303" pitchFamily="34" charset="0"/>
              </a:defRPr>
            </a:lvl1pPr>
          </a:lstStyle>
          <a:p>
            <a:pPr lvl="0"/>
            <a:r>
              <a:rPr lang="it-IT"/>
              <a:t>Fare clic per modificare stili del testo dello schema</a:t>
            </a:r>
          </a:p>
        </p:txBody>
      </p:sp>
    </p:spTree>
    <p:extLst>
      <p:ext uri="{BB962C8B-B14F-4D97-AF65-F5344CB8AC3E}">
        <p14:creationId xmlns:p14="http://schemas.microsoft.com/office/powerpoint/2010/main" val="127815986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bl">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09600" y="414338"/>
            <a:ext cx="9806517" cy="1143000"/>
          </a:xfrm>
        </p:spPr>
        <p:txBody>
          <a:bodyPr/>
          <a:lstStyle/>
          <a:p>
            <a:r>
              <a:rPr lang="it-IT"/>
              <a:t>Fare clic per modificare lo stile del titolo</a:t>
            </a:r>
          </a:p>
        </p:txBody>
      </p:sp>
      <p:sp>
        <p:nvSpPr>
          <p:cNvPr id="3" name="Segnaposto tabella 2"/>
          <p:cNvSpPr>
            <a:spLocks noGrp="1"/>
          </p:cNvSpPr>
          <p:nvPr>
            <p:ph type="tbl" idx="1"/>
          </p:nvPr>
        </p:nvSpPr>
        <p:spPr>
          <a:xfrm>
            <a:off x="609600" y="2060575"/>
            <a:ext cx="10972800" cy="4065588"/>
          </a:xfrm>
        </p:spPr>
        <p:txBody>
          <a:bodyPr/>
          <a:lstStyle/>
          <a:p>
            <a:pPr lvl="0"/>
            <a:endParaRPr lang="it-IT" noProof="0"/>
          </a:p>
        </p:txBody>
      </p:sp>
      <p:sp>
        <p:nvSpPr>
          <p:cNvPr id="4" name="Segnaposto data 3">
            <a:extLst>
              <a:ext uri="{FF2B5EF4-FFF2-40B4-BE49-F238E27FC236}">
                <a16:creationId xmlns:a16="http://schemas.microsoft.com/office/drawing/2014/main" id="{3859B4D6-F9BF-7D82-8E46-06E42EB3CB1A}"/>
              </a:ext>
            </a:extLst>
          </p:cNvPr>
          <p:cNvSpPr>
            <a:spLocks noGrp="1"/>
          </p:cNvSpPr>
          <p:nvPr>
            <p:ph type="dt" sz="half" idx="10"/>
          </p:nvPr>
        </p:nvSpPr>
        <p:spPr/>
        <p:txBody>
          <a:bodyPr/>
          <a:lstStyle>
            <a:lvl1pPr eaLnBrk="0" hangingPunct="0">
              <a:defRPr>
                <a:solidFill>
                  <a:schemeClr val="tx1"/>
                </a:solidFill>
              </a:defRPr>
            </a:lvl1pPr>
          </a:lstStyle>
          <a:p>
            <a:pPr>
              <a:defRPr/>
            </a:pPr>
            <a:endParaRPr lang="de-DE" altLang="it-IT"/>
          </a:p>
        </p:txBody>
      </p:sp>
      <p:sp>
        <p:nvSpPr>
          <p:cNvPr id="5" name="Segnaposto piè di pagina 4">
            <a:extLst>
              <a:ext uri="{FF2B5EF4-FFF2-40B4-BE49-F238E27FC236}">
                <a16:creationId xmlns:a16="http://schemas.microsoft.com/office/drawing/2014/main" id="{B9095CF6-FB54-9B8F-6820-DB6A3413E466}"/>
              </a:ext>
            </a:extLst>
          </p:cNvPr>
          <p:cNvSpPr>
            <a:spLocks noGrp="1"/>
          </p:cNvSpPr>
          <p:nvPr>
            <p:ph type="ftr" sz="quarter" idx="11"/>
          </p:nvPr>
        </p:nvSpPr>
        <p:spPr/>
        <p:txBody>
          <a:bodyPr/>
          <a:lstStyle>
            <a:lvl1pPr eaLnBrk="0" hangingPunct="0">
              <a:defRPr>
                <a:solidFill>
                  <a:schemeClr val="tx1"/>
                </a:solidFill>
              </a:defRPr>
            </a:lvl1pPr>
          </a:lstStyle>
          <a:p>
            <a:pPr>
              <a:defRPr/>
            </a:pPr>
            <a:endParaRPr lang="de-DE" altLang="it-IT"/>
          </a:p>
        </p:txBody>
      </p:sp>
      <p:sp>
        <p:nvSpPr>
          <p:cNvPr id="6" name="Segnaposto numero diapositiva 5">
            <a:extLst>
              <a:ext uri="{FF2B5EF4-FFF2-40B4-BE49-F238E27FC236}">
                <a16:creationId xmlns:a16="http://schemas.microsoft.com/office/drawing/2014/main" id="{96F8F0C8-F5DA-E0DE-F229-20A750571BD4}"/>
              </a:ext>
            </a:extLst>
          </p:cNvPr>
          <p:cNvSpPr>
            <a:spLocks noGrp="1"/>
          </p:cNvSpPr>
          <p:nvPr>
            <p:ph type="sldNum" sz="quarter" idx="12"/>
          </p:nvPr>
        </p:nvSpPr>
        <p:spPr/>
        <p:txBody>
          <a:bodyPr/>
          <a:lstStyle>
            <a:lvl1pPr eaLnBrk="0" hangingPunct="0">
              <a:defRPr>
                <a:solidFill>
                  <a:schemeClr val="tx1"/>
                </a:solidFill>
              </a:defRPr>
            </a:lvl1pPr>
          </a:lstStyle>
          <a:p>
            <a:pPr>
              <a:defRPr/>
            </a:pPr>
            <a:fld id="{243523A5-98FC-4651-93A4-5DB4959431A5}" type="slidenum">
              <a:rPr lang="de-DE" altLang="it-IT"/>
              <a:pPr>
                <a:defRPr/>
              </a:pPr>
              <a:t>‹N›</a:t>
            </a:fld>
            <a:endParaRPr lang="de-DE" altLang="it-IT"/>
          </a:p>
        </p:txBody>
      </p:sp>
    </p:spTree>
    <p:extLst>
      <p:ext uri="{BB962C8B-B14F-4D97-AF65-F5344CB8AC3E}">
        <p14:creationId xmlns:p14="http://schemas.microsoft.com/office/powerpoint/2010/main" val="354315742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itle" preserve="1">
  <p:cSld name="Titel, Corporate Picture">
    <p:spTree>
      <p:nvGrpSpPr>
        <p:cNvPr id="1" name=""/>
        <p:cNvGrpSpPr/>
        <p:nvPr/>
      </p:nvGrpSpPr>
      <p:grpSpPr>
        <a:xfrm>
          <a:off x="0" y="0"/>
          <a:ext cx="0" cy="0"/>
          <a:chOff x="0" y="0"/>
          <a:chExt cx="0" cy="0"/>
        </a:xfrm>
      </p:grpSpPr>
      <p:pic>
        <p:nvPicPr>
          <p:cNvPr id="1026" name="Picture 2" descr="C:\Users\herrmann\Desktop\BILD_NEU.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9159"/>
          <a:stretch/>
        </p:blipFill>
        <p:spPr bwMode="auto">
          <a:xfrm>
            <a:off x="-8186" y="-67178"/>
            <a:ext cx="12200188" cy="7720647"/>
          </a:xfrm>
          <a:prstGeom prst="rect">
            <a:avLst/>
          </a:prstGeom>
          <a:noFill/>
          <a:extLst>
            <a:ext uri="{909E8E84-426E-40DD-AFC4-6F175D3DCCD1}">
              <a14:hiddenFill xmlns:a14="http://schemas.microsoft.com/office/drawing/2010/main">
                <a:solidFill>
                  <a:srgbClr val="FFFFFF"/>
                </a:solidFill>
              </a14:hiddenFill>
            </a:ext>
          </a:extLst>
        </p:spPr>
      </p:pic>
      <p:sp>
        <p:nvSpPr>
          <p:cNvPr id="5123" name="Rectangle 3"/>
          <p:cNvSpPr>
            <a:spLocks noGrp="1" noChangeArrowheads="1"/>
          </p:cNvSpPr>
          <p:nvPr>
            <p:ph type="ctrTitle" hasCustomPrompt="1"/>
          </p:nvPr>
        </p:nvSpPr>
        <p:spPr>
          <a:xfrm>
            <a:off x="1260523" y="4773305"/>
            <a:ext cx="9610427" cy="826592"/>
          </a:xfrm>
          <a:prstGeom prst="rect">
            <a:avLst/>
          </a:prstGeom>
        </p:spPr>
        <p:txBody>
          <a:bodyPr lIns="0" anchor="b"/>
          <a:lstStyle>
            <a:lvl1pPr algn="l">
              <a:lnSpc>
                <a:spcPts val="4200"/>
              </a:lnSpc>
              <a:defRPr sz="4000" baseline="0">
                <a:solidFill>
                  <a:schemeClr val="bg1"/>
                </a:solidFill>
              </a:defRPr>
            </a:lvl1pPr>
          </a:lstStyle>
          <a:p>
            <a:pPr lvl="0"/>
            <a:r>
              <a:rPr lang="de-DE" noProof="0" dirty="0"/>
              <a:t>Titel für Präsentation eingeben</a:t>
            </a:r>
            <a:br>
              <a:rPr lang="de-DE" noProof="0" dirty="0"/>
            </a:br>
            <a:r>
              <a:rPr lang="de-DE" noProof="0" dirty="0"/>
              <a:t>TITEL</a:t>
            </a:r>
          </a:p>
        </p:txBody>
      </p:sp>
      <p:sp>
        <p:nvSpPr>
          <p:cNvPr id="5124" name="Rectangle 4"/>
          <p:cNvSpPr>
            <a:spLocks noGrp="1" noChangeArrowheads="1"/>
          </p:cNvSpPr>
          <p:nvPr>
            <p:ph type="subTitle" idx="1" hasCustomPrompt="1"/>
          </p:nvPr>
        </p:nvSpPr>
        <p:spPr>
          <a:xfrm>
            <a:off x="1282287" y="5857675"/>
            <a:ext cx="9602155" cy="370951"/>
          </a:xfrm>
          <a:prstGeom prst="rect">
            <a:avLst/>
          </a:prstGeom>
        </p:spPr>
        <p:txBody>
          <a:bodyPr lIns="0"/>
          <a:lstStyle>
            <a:lvl1pPr marL="0" indent="0" algn="l">
              <a:lnSpc>
                <a:spcPts val="2200"/>
              </a:lnSpc>
              <a:spcBef>
                <a:spcPts val="0"/>
              </a:spcBef>
              <a:buFontTx/>
              <a:buNone/>
              <a:defRPr sz="2000" cap="all" baseline="0">
                <a:solidFill>
                  <a:schemeClr val="bg1"/>
                </a:solidFill>
                <a:latin typeface="FuturaTMed" panose="020B0602020204020303" pitchFamily="34" charset="0"/>
              </a:defRPr>
            </a:lvl1pPr>
          </a:lstStyle>
          <a:p>
            <a:pPr lvl="0"/>
            <a:r>
              <a:rPr lang="de-DE" noProof="0" dirty="0"/>
              <a:t>Untertitel eingeben</a:t>
            </a:r>
          </a:p>
        </p:txBody>
      </p:sp>
      <p:sp>
        <p:nvSpPr>
          <p:cNvPr id="2" name="Rechteck 1"/>
          <p:cNvSpPr/>
          <p:nvPr userDrawn="1"/>
        </p:nvSpPr>
        <p:spPr>
          <a:xfrm>
            <a:off x="1295445" y="5609799"/>
            <a:ext cx="9601088" cy="1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pic>
        <p:nvPicPr>
          <p:cNvPr id="13" name="Picture 3"/>
          <p:cNvPicPr>
            <a:picLocks noChangeAspect="1" noChangeArrowheads="1"/>
          </p:cNvPicPr>
          <p:nvPr userDrawn="1"/>
        </p:nvPicPr>
        <p:blipFill>
          <a:blip r:embed="rId3">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8186" y="-67177"/>
            <a:ext cx="12200188" cy="1107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2" name="Gruppieren 21"/>
          <p:cNvGrpSpPr/>
          <p:nvPr userDrawn="1"/>
        </p:nvGrpSpPr>
        <p:grpSpPr>
          <a:xfrm>
            <a:off x="1291065" y="-12522"/>
            <a:ext cx="9648395" cy="1386899"/>
            <a:chOff x="0" y="0"/>
            <a:chExt cx="9144000" cy="1386898"/>
          </a:xfrm>
        </p:grpSpPr>
        <p:sp>
          <p:nvSpPr>
            <p:cNvPr id="23" name="Rechteck 22"/>
            <p:cNvSpPr/>
            <p:nvPr userDrawn="1"/>
          </p:nvSpPr>
          <p:spPr>
            <a:xfrm>
              <a:off x="0" y="0"/>
              <a:ext cx="9144000" cy="1052736"/>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pic>
          <p:nvPicPr>
            <p:cNvPr id="24" name="Grafik 2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975684" y="234770"/>
              <a:ext cx="1152128" cy="1152128"/>
            </a:xfrm>
            <a:prstGeom prst="rect">
              <a:avLst/>
            </a:prstGeom>
          </p:spPr>
        </p:pic>
      </p:grpSp>
    </p:spTree>
    <p:extLst>
      <p:ext uri="{BB962C8B-B14F-4D97-AF65-F5344CB8AC3E}">
        <p14:creationId xmlns:p14="http://schemas.microsoft.com/office/powerpoint/2010/main" val="615955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zweispaltige Aufzählu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sz="2933">
                <a:solidFill>
                  <a:srgbClr val="7F7F7F"/>
                </a:solidFill>
              </a:defRPr>
            </a:lvl1pPr>
          </a:lstStyle>
          <a:p>
            <a:r>
              <a:rPr lang="de-DE" dirty="0"/>
              <a:t>Titelmasterformat durch Klicken bearbeiten</a:t>
            </a:r>
          </a:p>
        </p:txBody>
      </p:sp>
      <p:sp>
        <p:nvSpPr>
          <p:cNvPr id="4" name="Textplatzhalter 2"/>
          <p:cNvSpPr>
            <a:spLocks noGrp="1"/>
          </p:cNvSpPr>
          <p:nvPr>
            <p:ph type="body" sz="quarter" idx="14" hasCustomPrompt="1"/>
          </p:nvPr>
        </p:nvSpPr>
        <p:spPr>
          <a:xfrm>
            <a:off x="772880" y="1967881"/>
            <a:ext cx="5227109" cy="4514031"/>
          </a:xfrm>
          <a:prstGeom prst="rect">
            <a:avLst/>
          </a:prstGeom>
        </p:spPr>
        <p:txBody>
          <a:bodyPr lIns="0"/>
          <a:lstStyle>
            <a:lvl1pPr marL="380990" marR="0"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sz="2133">
                <a:latin typeface="FuturaT" panose="020B0502020204020303" pitchFamily="34" charset="0"/>
              </a:defRPr>
            </a:lvl1pPr>
            <a:lvl2pPr marL="609585" marR="0" indent="0" algn="l" defTabSz="1219170" rtl="0" eaLnBrk="1" fontAlgn="auto" latinLnBrk="0" hangingPunct="1">
              <a:lnSpc>
                <a:spcPct val="100000"/>
              </a:lnSpc>
              <a:spcBef>
                <a:spcPct val="20000"/>
              </a:spcBef>
              <a:spcAft>
                <a:spcPts val="0"/>
              </a:spcAft>
              <a:buClrTx/>
              <a:buSzTx/>
              <a:buFont typeface="Symbol" panose="05050102010706020507" pitchFamily="18" charset="2"/>
              <a:buNone/>
              <a:tabLst/>
              <a:defRPr sz="2133">
                <a:latin typeface="FuturaT" panose="020B0502020204020303" pitchFamily="34" charset="0"/>
              </a:defRPr>
            </a:lvl2pPr>
            <a:lvl3pPr marL="1600160" indent="-380990">
              <a:buFont typeface="Symbol" panose="05050102010706020507" pitchFamily="18" charset="2"/>
              <a:buChar char="-"/>
              <a:defRPr sz="2400">
                <a:latin typeface="FuturaT" panose="020B0502020204020303" pitchFamily="34" charset="0"/>
              </a:defRPr>
            </a:lvl3pPr>
            <a:lvl4pPr marL="2209745" indent="-380990">
              <a:buFont typeface="Symbol" panose="05050102010706020507" pitchFamily="18" charset="2"/>
              <a:buChar char="-"/>
              <a:defRPr sz="2400">
                <a:latin typeface="FuturaT" panose="020B0502020204020303" pitchFamily="34" charset="0"/>
              </a:defRPr>
            </a:lvl4pPr>
            <a:lvl5pPr marL="2819330" indent="-380990">
              <a:buFont typeface="Symbol" panose="05050102010706020507" pitchFamily="18" charset="2"/>
              <a:buChar char="-"/>
              <a:defRPr sz="2400">
                <a:latin typeface="FuturaT" panose="020B0502020204020303" pitchFamily="34" charset="0"/>
              </a:defRPr>
            </a:lvl5pPr>
          </a:lstStyle>
          <a:p>
            <a:pPr lvl="0"/>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a:t>
            </a:r>
          </a:p>
          <a:p>
            <a:pPr lvl="0"/>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pPr marL="990575" marR="0" lvl="1"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a:pPr>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p>
          <a:p>
            <a:pPr marL="990575" marR="0" lvl="1"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a:pPr>
            <a:r>
              <a:rPr lang="de-DE" dirty="0" err="1"/>
              <a:t>Donec</a:t>
            </a:r>
            <a:r>
              <a:rPr lang="de-DE" dirty="0"/>
              <a:t> </a:t>
            </a:r>
            <a:r>
              <a:rPr lang="de-DE" dirty="0" err="1"/>
              <a:t>quam</a:t>
            </a:r>
            <a:r>
              <a:rPr lang="de-DE" dirty="0"/>
              <a:t>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a:t>
            </a:r>
          </a:p>
          <a:p>
            <a:pPr lvl="1"/>
            <a:endParaRPr lang="de-DE" dirty="0"/>
          </a:p>
        </p:txBody>
      </p:sp>
      <p:sp>
        <p:nvSpPr>
          <p:cNvPr id="5" name="Textplatzhalter 2"/>
          <p:cNvSpPr>
            <a:spLocks noGrp="1"/>
          </p:cNvSpPr>
          <p:nvPr>
            <p:ph type="body" sz="quarter" idx="15"/>
          </p:nvPr>
        </p:nvSpPr>
        <p:spPr>
          <a:xfrm>
            <a:off x="6192010" y="1967881"/>
            <a:ext cx="5184577" cy="4514031"/>
          </a:xfrm>
          <a:prstGeom prst="rect">
            <a:avLst/>
          </a:prstGeom>
        </p:spPr>
        <p:txBody>
          <a:bodyPr lIns="0"/>
          <a:lstStyle>
            <a:lvl1pPr marL="380990" marR="0"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sz="2133">
                <a:latin typeface="FuturaT" panose="020B0502020204020303" pitchFamily="34" charset="0"/>
              </a:defRPr>
            </a:lvl1pPr>
            <a:lvl2pPr marL="990575" marR="0" indent="-380990" algn="l" defTabSz="1219170" rtl="0" eaLnBrk="1" fontAlgn="auto" latinLnBrk="0" hangingPunct="1">
              <a:lnSpc>
                <a:spcPct val="100000"/>
              </a:lnSpc>
              <a:spcBef>
                <a:spcPct val="20000"/>
              </a:spcBef>
              <a:spcAft>
                <a:spcPts val="0"/>
              </a:spcAft>
              <a:buClrTx/>
              <a:buSzTx/>
              <a:buFont typeface="Symbol" panose="05050102010706020507" pitchFamily="18" charset="2"/>
              <a:buChar char="-"/>
              <a:tabLst/>
              <a:defRPr sz="2133">
                <a:latin typeface="FuturaT" panose="020B0502020204020303" pitchFamily="34" charset="0"/>
              </a:defRPr>
            </a:lvl2pPr>
            <a:lvl3pPr marL="1600160" indent="-380990">
              <a:buFont typeface="Symbol" panose="05050102010706020507" pitchFamily="18" charset="2"/>
              <a:buChar char="-"/>
              <a:defRPr sz="2133">
                <a:latin typeface="FuturaT" panose="020B0502020204020303" pitchFamily="34" charset="0"/>
              </a:defRPr>
            </a:lvl3pPr>
            <a:lvl4pPr marL="2209745" indent="-380990">
              <a:buFont typeface="Symbol" panose="05050102010706020507" pitchFamily="18" charset="2"/>
              <a:buChar char="-"/>
              <a:defRPr sz="2133">
                <a:latin typeface="FuturaT" panose="020B0502020204020303" pitchFamily="34" charset="0"/>
              </a:defRPr>
            </a:lvl4pPr>
            <a:lvl5pPr marL="2819330" indent="-380990">
              <a:buFont typeface="Symbol" panose="05050102010706020507" pitchFamily="18" charset="2"/>
              <a:buChar char="-"/>
              <a:defRPr sz="2133">
                <a:latin typeface="FuturaT" panose="020B0502020204020303" pitchFamily="34" charset="0"/>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Textplatzhalter 17"/>
          <p:cNvSpPr>
            <a:spLocks noGrp="1"/>
          </p:cNvSpPr>
          <p:nvPr>
            <p:ph type="body" sz="quarter" idx="17" hasCustomPrompt="1"/>
          </p:nvPr>
        </p:nvSpPr>
        <p:spPr>
          <a:xfrm>
            <a:off x="8997657" y="104810"/>
            <a:ext cx="2367427" cy="364500"/>
          </a:xfrm>
          <a:prstGeom prst="rect">
            <a:avLst/>
          </a:prstGeom>
        </p:spPr>
        <p:txBody>
          <a:bodyPr/>
          <a:lstStyle>
            <a:lvl1pPr marL="0" indent="0" algn="r">
              <a:buNone/>
              <a:defRPr sz="1200" baseline="0">
                <a:solidFill>
                  <a:schemeClr val="bg1"/>
                </a:solidFill>
                <a:latin typeface="FuturaT" panose="020B0502020204020303" pitchFamily="34" charset="0"/>
              </a:defRPr>
            </a:lvl1pPr>
          </a:lstStyle>
          <a:p>
            <a:pPr lvl="0"/>
            <a:r>
              <a:rPr lang="de-DE" dirty="0"/>
              <a:t>Titel der PowerPoint-Präsentation  </a:t>
            </a:r>
            <a:r>
              <a:rPr lang="de-DE" sz="1067" dirty="0"/>
              <a:t>/</a:t>
            </a:r>
            <a:endParaRPr lang="de-DE" dirty="0"/>
          </a:p>
        </p:txBody>
      </p:sp>
    </p:spTree>
    <p:extLst>
      <p:ext uri="{BB962C8B-B14F-4D97-AF65-F5344CB8AC3E}">
        <p14:creationId xmlns:p14="http://schemas.microsoft.com/office/powerpoint/2010/main" val="3737558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1_Bildseite + Infobox">
    <p:spTree>
      <p:nvGrpSpPr>
        <p:cNvPr id="1" name=""/>
        <p:cNvGrpSpPr/>
        <p:nvPr/>
      </p:nvGrpSpPr>
      <p:grpSpPr>
        <a:xfrm>
          <a:off x="0" y="0"/>
          <a:ext cx="0" cy="0"/>
          <a:chOff x="0" y="0"/>
          <a:chExt cx="0" cy="0"/>
        </a:xfrm>
      </p:grpSpPr>
      <p:sp>
        <p:nvSpPr>
          <p:cNvPr id="5" name="Rechteck 4"/>
          <p:cNvSpPr/>
          <p:nvPr userDrawn="1"/>
        </p:nvSpPr>
        <p:spPr>
          <a:xfrm>
            <a:off x="719403" y="1628800"/>
            <a:ext cx="10849205"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4" name="Bildplatzhalter 3"/>
          <p:cNvSpPr>
            <a:spLocks noGrp="1"/>
          </p:cNvSpPr>
          <p:nvPr>
            <p:ph type="pic" sz="quarter" idx="12"/>
          </p:nvPr>
        </p:nvSpPr>
        <p:spPr>
          <a:xfrm>
            <a:off x="0" y="0"/>
            <a:ext cx="12192000" cy="6858000"/>
          </a:xfrm>
          <a:prstGeom prst="rect">
            <a:avLst/>
          </a:prstGeom>
        </p:spPr>
        <p:txBody>
          <a:bodyPr/>
          <a:lstStyle/>
          <a:p>
            <a:r>
              <a:rPr lang="de-DE"/>
              <a:t>Bild durch Klicken auf Symbol hinzufügen</a:t>
            </a:r>
            <a:endParaRPr lang="de-DE" dirty="0"/>
          </a:p>
        </p:txBody>
      </p:sp>
      <p:sp>
        <p:nvSpPr>
          <p:cNvPr id="2" name="Rechteck 1"/>
          <p:cNvSpPr/>
          <p:nvPr userDrawn="1"/>
        </p:nvSpPr>
        <p:spPr>
          <a:xfrm>
            <a:off x="0" y="-219405"/>
            <a:ext cx="12192000" cy="14881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Tree>
    <p:extLst>
      <p:ext uri="{BB962C8B-B14F-4D97-AF65-F5344CB8AC3E}">
        <p14:creationId xmlns:p14="http://schemas.microsoft.com/office/powerpoint/2010/main" val="348168660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_Aufmacher - Trennerseite - Bild">
    <p:spTree>
      <p:nvGrpSpPr>
        <p:cNvPr id="1" name=""/>
        <p:cNvGrpSpPr/>
        <p:nvPr/>
      </p:nvGrpSpPr>
      <p:grpSpPr>
        <a:xfrm>
          <a:off x="0" y="0"/>
          <a:ext cx="0" cy="0"/>
          <a:chOff x="0" y="0"/>
          <a:chExt cx="0" cy="0"/>
        </a:xfrm>
      </p:grpSpPr>
      <p:sp>
        <p:nvSpPr>
          <p:cNvPr id="6" name="Rechteck 5"/>
          <p:cNvSpPr/>
          <p:nvPr userDrawn="1"/>
        </p:nvSpPr>
        <p:spPr>
          <a:xfrm>
            <a:off x="719403" y="1628800"/>
            <a:ext cx="10849205"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3" name="Bildplatzhalter 2"/>
          <p:cNvSpPr>
            <a:spLocks noGrp="1"/>
          </p:cNvSpPr>
          <p:nvPr>
            <p:ph type="pic" sz="quarter" idx="12"/>
          </p:nvPr>
        </p:nvSpPr>
        <p:spPr>
          <a:xfrm>
            <a:off x="-7569" y="0"/>
            <a:ext cx="12199569" cy="6858000"/>
          </a:xfrm>
          <a:prstGeom prst="rect">
            <a:avLst/>
          </a:prstGeom>
        </p:spPr>
        <p:txBody>
          <a:bodyPr/>
          <a:lstStyle/>
          <a:p>
            <a:r>
              <a:rPr lang="de-DE"/>
              <a:t>Bild durch Klicken auf Symbol hinzufügen</a:t>
            </a:r>
            <a:endParaRPr lang="de-DE" dirty="0"/>
          </a:p>
        </p:txBody>
      </p:sp>
      <p:sp>
        <p:nvSpPr>
          <p:cNvPr id="8" name="Textplatzhalter 7"/>
          <p:cNvSpPr>
            <a:spLocks noGrp="1"/>
          </p:cNvSpPr>
          <p:nvPr>
            <p:ph type="body" sz="quarter" idx="11" hasCustomPrompt="1"/>
          </p:nvPr>
        </p:nvSpPr>
        <p:spPr>
          <a:xfrm>
            <a:off x="1272053" y="3968681"/>
            <a:ext cx="9601088" cy="1656184"/>
          </a:xfrm>
          <a:prstGeom prst="rect">
            <a:avLst/>
          </a:prstGeom>
        </p:spPr>
        <p:txBody>
          <a:bodyPr lIns="0" anchor="b"/>
          <a:lstStyle>
            <a:lvl1pPr marL="0" indent="0">
              <a:lnSpc>
                <a:spcPts val="4200"/>
              </a:lnSpc>
              <a:spcBef>
                <a:spcPts val="0"/>
              </a:spcBef>
              <a:buNone/>
              <a:defRPr sz="4000" cap="all" baseline="0">
                <a:solidFill>
                  <a:schemeClr val="bg1"/>
                </a:solidFill>
                <a:latin typeface="FuturaTMed" panose="020B0602020204020303" pitchFamily="34" charset="0"/>
              </a:defRPr>
            </a:lvl1pPr>
          </a:lstStyle>
          <a:p>
            <a:pPr lvl="0"/>
            <a:r>
              <a:rPr lang="de-DE" dirty="0"/>
              <a:t>KEIM</a:t>
            </a:r>
          </a:p>
          <a:p>
            <a:pPr lvl="0"/>
            <a:r>
              <a:rPr lang="de-DE" dirty="0"/>
              <a:t>GESTERN – HEUTE – morgen</a:t>
            </a:r>
          </a:p>
          <a:p>
            <a:pPr lvl="0"/>
            <a:r>
              <a:rPr lang="de-DE" dirty="0"/>
              <a:t>Mineralisch Mehrwert</a:t>
            </a:r>
          </a:p>
        </p:txBody>
      </p:sp>
      <p:sp>
        <p:nvSpPr>
          <p:cNvPr id="2" name="Rechteck 1"/>
          <p:cNvSpPr/>
          <p:nvPr userDrawn="1"/>
        </p:nvSpPr>
        <p:spPr>
          <a:xfrm>
            <a:off x="-7569" y="-123395"/>
            <a:ext cx="12192000" cy="9601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9" name="Rechteck 8"/>
          <p:cNvSpPr/>
          <p:nvPr userDrawn="1"/>
        </p:nvSpPr>
        <p:spPr>
          <a:xfrm>
            <a:off x="1295445" y="5603272"/>
            <a:ext cx="9601088" cy="19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solidFill>
                <a:srgbClr val="0070C0"/>
              </a:solidFill>
            </a:endParaRPr>
          </a:p>
        </p:txBody>
      </p:sp>
    </p:spTree>
    <p:extLst>
      <p:ext uri="{BB962C8B-B14F-4D97-AF65-F5344CB8AC3E}">
        <p14:creationId xmlns:p14="http://schemas.microsoft.com/office/powerpoint/2010/main" val="408178252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Inhaltsplatzhalter 2"/>
          <p:cNvSpPr>
            <a:spLocks noGrp="1"/>
          </p:cNvSpPr>
          <p:nvPr>
            <p:ph idx="1"/>
          </p:nvPr>
        </p:nvSpPr>
        <p:spPr>
          <a:xfrm>
            <a:off x="609600" y="1700213"/>
            <a:ext cx="10972800" cy="4608512"/>
          </a:xfrm>
          <a:prstGeom prst="rect">
            <a:avLst/>
          </a:prstGeo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39989975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5_Bildseite_mit_Infobox">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F62AC4AA-9B79-4FA8-A7A6-0FDC11DD8A47}"/>
              </a:ext>
            </a:extLst>
          </p:cNvPr>
          <p:cNvSpPr/>
          <p:nvPr userDrawn="1"/>
        </p:nvSpPr>
        <p:spPr>
          <a:xfrm>
            <a:off x="527381" y="1604797"/>
            <a:ext cx="11057136" cy="864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6" name="Textplatzhalter 14">
            <a:extLst>
              <a:ext uri="{FF2B5EF4-FFF2-40B4-BE49-F238E27FC236}">
                <a16:creationId xmlns:a16="http://schemas.microsoft.com/office/drawing/2014/main" id="{A1E7DC4C-0D46-4DB8-B1E8-F04033F1AA9E}"/>
              </a:ext>
            </a:extLst>
          </p:cNvPr>
          <p:cNvSpPr>
            <a:spLocks noGrp="1"/>
          </p:cNvSpPr>
          <p:nvPr>
            <p:ph type="body" sz="quarter" idx="10" hasCustomPrompt="1"/>
          </p:nvPr>
        </p:nvSpPr>
        <p:spPr>
          <a:xfrm>
            <a:off x="623393" y="4581129"/>
            <a:ext cx="6625663" cy="576460"/>
          </a:xfrm>
          <a:prstGeom prst="rect">
            <a:avLst/>
          </a:prstGeom>
          <a:solidFill>
            <a:srgbClr val="36393C">
              <a:alpha val="80000"/>
            </a:srgbClr>
          </a:solidFill>
          <a:ln>
            <a:noFill/>
          </a:ln>
        </p:spPr>
        <p:txBody>
          <a:bodyPr lIns="108000" rIns="108000"/>
          <a:lstStyle>
            <a:lvl1pPr marL="0" indent="0">
              <a:buNone/>
              <a:defRPr sz="2933" b="1" cap="all" baseline="0">
                <a:solidFill>
                  <a:schemeClr val="bg1"/>
                </a:solidFill>
                <a:latin typeface="FuturaTDem" panose="020B0702020204020203" pitchFamily="34" charset="0"/>
              </a:defRPr>
            </a:lvl1pPr>
          </a:lstStyle>
          <a:p>
            <a:pPr lvl="0"/>
            <a:r>
              <a:rPr lang="de-DE" dirty="0"/>
              <a:t>Titel der </a:t>
            </a:r>
            <a:r>
              <a:rPr lang="de-DE" dirty="0" err="1"/>
              <a:t>infobox</a:t>
            </a:r>
            <a:r>
              <a:rPr lang="de-DE" dirty="0"/>
              <a:t> hier eingeben</a:t>
            </a:r>
          </a:p>
          <a:p>
            <a:pPr lvl="0"/>
            <a:endParaRPr lang="de-DE" dirty="0"/>
          </a:p>
        </p:txBody>
      </p:sp>
      <p:sp>
        <p:nvSpPr>
          <p:cNvPr id="8" name="Textplatzhalter 2">
            <a:extLst>
              <a:ext uri="{FF2B5EF4-FFF2-40B4-BE49-F238E27FC236}">
                <a16:creationId xmlns:a16="http://schemas.microsoft.com/office/drawing/2014/main" id="{502A74DE-3BB5-4FCC-B89D-C6CEE0D02305}"/>
              </a:ext>
            </a:extLst>
          </p:cNvPr>
          <p:cNvSpPr>
            <a:spLocks noGrp="1"/>
          </p:cNvSpPr>
          <p:nvPr>
            <p:ph type="body" sz="quarter" idx="11" hasCustomPrompt="1"/>
          </p:nvPr>
        </p:nvSpPr>
        <p:spPr>
          <a:xfrm>
            <a:off x="623889" y="5157589"/>
            <a:ext cx="6625167" cy="1056844"/>
          </a:xfrm>
          <a:prstGeom prst="rect">
            <a:avLst/>
          </a:prstGeom>
          <a:solidFill>
            <a:srgbClr val="36393C">
              <a:alpha val="80000"/>
            </a:srgbClr>
          </a:solidFill>
          <a:ln>
            <a:noFill/>
          </a:ln>
        </p:spPr>
        <p:txBody>
          <a:bodyPr lIns="108000" rIns="108000"/>
          <a:lstStyle>
            <a:lvl1pPr marL="0" indent="0">
              <a:lnSpc>
                <a:spcPts val="3200"/>
              </a:lnSpc>
              <a:buFontTx/>
              <a:buNone/>
              <a:defRPr lang="de-DE" sz="2667" b="0" i="0" cap="none" baseline="0" dirty="0">
                <a:solidFill>
                  <a:schemeClr val="bg1"/>
                </a:solidFill>
                <a:latin typeface="FuturaT" panose="020B0502020204020303" pitchFamily="34" charset="0"/>
              </a:defRPr>
            </a:lvl1p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p:txBody>
      </p:sp>
      <p:sp>
        <p:nvSpPr>
          <p:cNvPr id="7" name="Bildplatzhalter 2">
            <a:extLst>
              <a:ext uri="{FF2B5EF4-FFF2-40B4-BE49-F238E27FC236}">
                <a16:creationId xmlns:a16="http://schemas.microsoft.com/office/drawing/2014/main" id="{45805A6B-0F4A-4D78-896D-1C17EFB1BC41}"/>
              </a:ext>
            </a:extLst>
          </p:cNvPr>
          <p:cNvSpPr>
            <a:spLocks noGrp="1"/>
          </p:cNvSpPr>
          <p:nvPr>
            <p:ph type="pic" sz="quarter" idx="12"/>
          </p:nvPr>
        </p:nvSpPr>
        <p:spPr>
          <a:xfrm>
            <a:off x="2256366" y="1115483"/>
            <a:ext cx="7872081" cy="7873008"/>
          </a:xfrm>
          <a:prstGeom prst="rect">
            <a:avLst/>
          </a:prstGeom>
        </p:spPr>
        <p:txBody>
          <a:bodyPr/>
          <a:lstStyle/>
          <a:p>
            <a:r>
              <a:rPr lang="it-IT"/>
              <a:t>Fare clic sull'icona per inserire un'immagine</a:t>
            </a:r>
            <a:endParaRPr lang="de-DE"/>
          </a:p>
        </p:txBody>
      </p:sp>
    </p:spTree>
    <p:extLst>
      <p:ext uri="{BB962C8B-B14F-4D97-AF65-F5344CB8AC3E}">
        <p14:creationId xmlns:p14="http://schemas.microsoft.com/office/powerpoint/2010/main" val="1147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3_Inhalt">
    <p:bg>
      <p:bgPr>
        <a:solidFill>
          <a:schemeClr val="bg1"/>
        </a:solidFill>
        <a:effectLst/>
      </p:bgPr>
    </p:bg>
    <p:spTree>
      <p:nvGrpSpPr>
        <p:cNvPr id="1" name=""/>
        <p:cNvGrpSpPr/>
        <p:nvPr/>
      </p:nvGrpSpPr>
      <p:grpSpPr>
        <a:xfrm>
          <a:off x="0" y="0"/>
          <a:ext cx="0" cy="0"/>
          <a:chOff x="0" y="0"/>
          <a:chExt cx="0" cy="0"/>
        </a:xfrm>
      </p:grpSpPr>
      <p:sp>
        <p:nvSpPr>
          <p:cNvPr id="3" name="Inhaltsplatzhalter 2"/>
          <p:cNvSpPr>
            <a:spLocks noGrp="1"/>
          </p:cNvSpPr>
          <p:nvPr>
            <p:ph idx="1" hasCustomPrompt="1"/>
          </p:nvPr>
        </p:nvSpPr>
        <p:spPr>
          <a:xfrm>
            <a:off x="625231" y="1996272"/>
            <a:ext cx="10959287" cy="4312453"/>
          </a:xfrm>
          <a:prstGeom prst="rect">
            <a:avLst/>
          </a:prstGeom>
        </p:spPr>
        <p:txBody>
          <a:bodyPr lIns="0" tIns="0" rIns="0" bIns="0"/>
          <a:lstStyle>
            <a:lvl2pPr>
              <a:defRPr sz="2400"/>
            </a:lvl2pPr>
            <a:lvl3pPr>
              <a:defRPr sz="2400"/>
            </a:lvl3pPr>
            <a:lvl4pPr>
              <a:defRPr sz="2400"/>
            </a:lvl4pPr>
            <a:lvl5pPr>
              <a:defRPr sz="24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Titel 7">
            <a:extLst>
              <a:ext uri="{FF2B5EF4-FFF2-40B4-BE49-F238E27FC236}">
                <a16:creationId xmlns:a16="http://schemas.microsoft.com/office/drawing/2014/main" id="{BDDF72C9-396A-41FD-9A84-1F5344B2BFC6}"/>
              </a:ext>
            </a:extLst>
          </p:cNvPr>
          <p:cNvSpPr>
            <a:spLocks noGrp="1"/>
          </p:cNvSpPr>
          <p:nvPr>
            <p:ph type="title"/>
          </p:nvPr>
        </p:nvSpPr>
        <p:spPr>
          <a:solidFill>
            <a:schemeClr val="bg1"/>
          </a:solidFill>
        </p:spPr>
        <p:txBody>
          <a:bodyPr/>
          <a:lstStyle>
            <a:lvl1pPr>
              <a:defRPr sz="3200">
                <a:solidFill>
                  <a:schemeClr val="accent1"/>
                </a:solidFill>
              </a:defRPr>
            </a:lvl1pPr>
          </a:lstStyle>
          <a:p>
            <a:r>
              <a:rPr lang="de-DE" dirty="0"/>
              <a:t>Mastertitelformat bearbeiten</a:t>
            </a:r>
          </a:p>
        </p:txBody>
      </p:sp>
    </p:spTree>
    <p:extLst>
      <p:ext uri="{BB962C8B-B14F-4D97-AF65-F5344CB8AC3E}">
        <p14:creationId xmlns:p14="http://schemas.microsoft.com/office/powerpoint/2010/main" val="297244711"/>
      </p:ext>
    </p:extLst>
  </p:cSld>
  <p:clrMapOvr>
    <a:masterClrMapping/>
  </p:clrMapOvr>
  <p:extLst>
    <p:ext uri="{DCECCB84-F9BA-43D5-87BE-67443E8EF086}">
      <p15:sldGuideLst xmlns:p15="http://schemas.microsoft.com/office/powerpoint/2012/main">
        <p15:guide id="1" orient="horz" pos="1620">
          <p15:clr>
            <a:srgbClr val="FBAE40"/>
          </p15:clr>
        </p15:guide>
        <p15:guide id="2" pos="295">
          <p15:clr>
            <a:srgbClr val="FBAE4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Textseite">
    <p:spTree>
      <p:nvGrpSpPr>
        <p:cNvPr id="1" name=""/>
        <p:cNvGrpSpPr/>
        <p:nvPr/>
      </p:nvGrpSpPr>
      <p:grpSpPr>
        <a:xfrm>
          <a:off x="0" y="0"/>
          <a:ext cx="0" cy="0"/>
          <a:chOff x="0" y="0"/>
          <a:chExt cx="0" cy="0"/>
        </a:xfrm>
      </p:grpSpPr>
      <p:sp>
        <p:nvSpPr>
          <p:cNvPr id="17" name="Textplatzhalter 16"/>
          <p:cNvSpPr>
            <a:spLocks noGrp="1"/>
          </p:cNvSpPr>
          <p:nvPr>
            <p:ph type="body" sz="quarter" idx="11" hasCustomPrompt="1"/>
          </p:nvPr>
        </p:nvSpPr>
        <p:spPr>
          <a:xfrm>
            <a:off x="772880" y="1969962"/>
            <a:ext cx="10603707" cy="4511951"/>
          </a:xfrm>
          <a:prstGeom prst="rect">
            <a:avLst/>
          </a:prstGeom>
        </p:spPr>
        <p:txBody>
          <a:bodyPr lIns="0"/>
          <a:lstStyle>
            <a:lvl1pPr marL="0" marR="0" indent="0" algn="l" defTabSz="1219170" rtl="0" eaLnBrk="1" fontAlgn="auto" latinLnBrk="0" hangingPunct="1">
              <a:lnSpc>
                <a:spcPts val="3200"/>
              </a:lnSpc>
              <a:spcBef>
                <a:spcPct val="20000"/>
              </a:spcBef>
              <a:spcAft>
                <a:spcPts val="0"/>
              </a:spcAft>
              <a:buClrTx/>
              <a:buSzTx/>
              <a:buFont typeface="Arial" panose="020B0604020202020204" pitchFamily="34" charset="0"/>
              <a:buNone/>
              <a:tabLst/>
              <a:defRPr sz="2133">
                <a:latin typeface="FuturaT" panose="020B0502020204020303" pitchFamily="34" charset="0"/>
              </a:defRPr>
            </a:lvl1pPr>
          </a:lstStyle>
          <a:p>
            <a:pPr marL="0" marR="0" lvl="0" indent="0" algn="l" defTabSz="1219170" rtl="0" eaLnBrk="1" fontAlgn="auto" latinLnBrk="0" hangingPunct="1">
              <a:lnSpc>
                <a:spcPts val="3200"/>
              </a:lnSpc>
              <a:spcBef>
                <a:spcPct val="20000"/>
              </a:spcBef>
              <a:spcAft>
                <a:spcPts val="0"/>
              </a:spcAft>
              <a:buClrTx/>
              <a:buSzTx/>
              <a:buFont typeface="Arial" panose="020B0604020202020204" pitchFamily="34" charset="0"/>
              <a:buNone/>
              <a:tabLst/>
              <a:defRPr/>
            </a:pP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a:t>
            </a:r>
            <a:r>
              <a:rPr lang="de-DE" dirty="0" err="1"/>
              <a:t>quam</a:t>
            </a:r>
            <a:r>
              <a:rPr lang="de-DE" dirty="0"/>
              <a:t>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a:t>
            </a:r>
          </a:p>
          <a:p>
            <a:pPr lvl="0"/>
            <a:endParaRPr lang="de-DE" dirty="0"/>
          </a:p>
        </p:txBody>
      </p:sp>
      <p:sp>
        <p:nvSpPr>
          <p:cNvPr id="20" name="Textplatzhalter 17"/>
          <p:cNvSpPr>
            <a:spLocks noGrp="1"/>
          </p:cNvSpPr>
          <p:nvPr>
            <p:ph type="body" sz="quarter" idx="17" hasCustomPrompt="1"/>
          </p:nvPr>
        </p:nvSpPr>
        <p:spPr>
          <a:xfrm>
            <a:off x="8997657" y="104810"/>
            <a:ext cx="2367427" cy="364500"/>
          </a:xfrm>
          <a:prstGeom prst="rect">
            <a:avLst/>
          </a:prstGeom>
        </p:spPr>
        <p:txBody>
          <a:bodyPr/>
          <a:lstStyle>
            <a:lvl1pPr marL="0" indent="0" algn="r">
              <a:buNone/>
              <a:defRPr sz="1200" baseline="0">
                <a:solidFill>
                  <a:schemeClr val="bg1"/>
                </a:solidFill>
                <a:latin typeface="FuturaT" panose="020B0502020204020303" pitchFamily="34" charset="0"/>
              </a:defRPr>
            </a:lvl1pPr>
          </a:lstStyle>
          <a:p>
            <a:pPr lvl="0"/>
            <a:r>
              <a:rPr lang="de-DE" dirty="0"/>
              <a:t>Titel der PowerPoint-Präsentation  </a:t>
            </a:r>
            <a:r>
              <a:rPr lang="de-DE" sz="1067" dirty="0"/>
              <a:t>/</a:t>
            </a:r>
            <a:endParaRPr lang="de-DE" dirty="0"/>
          </a:p>
        </p:txBody>
      </p:sp>
      <p:sp>
        <p:nvSpPr>
          <p:cNvPr id="6" name="Rectangle 2"/>
          <p:cNvSpPr>
            <a:spLocks noGrp="1" noChangeArrowheads="1"/>
          </p:cNvSpPr>
          <p:nvPr>
            <p:ph type="title"/>
          </p:nvPr>
        </p:nvSpPr>
        <p:spPr bwMode="auto">
          <a:xfrm>
            <a:off x="622244" y="801065"/>
            <a:ext cx="1074284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2933">
                <a:solidFill>
                  <a:srgbClr val="92D050"/>
                </a:solidFill>
              </a:defRPr>
            </a:lvl1pPr>
          </a:lstStyle>
          <a:p>
            <a:pPr lvl="0"/>
            <a:r>
              <a:rPr lang="de-DE"/>
              <a:t>Mastertitelformat bearbeiten</a:t>
            </a:r>
            <a:endParaRPr lang="de-DE" dirty="0"/>
          </a:p>
        </p:txBody>
      </p:sp>
    </p:spTree>
    <p:extLst>
      <p:ext uri="{BB962C8B-B14F-4D97-AF65-F5344CB8AC3E}">
        <p14:creationId xmlns:p14="http://schemas.microsoft.com/office/powerpoint/2010/main" val="374099740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4_Inhalt_zweispaltig">
    <p:spTree>
      <p:nvGrpSpPr>
        <p:cNvPr id="1" name=""/>
        <p:cNvGrpSpPr/>
        <p:nvPr/>
      </p:nvGrpSpPr>
      <p:grpSpPr>
        <a:xfrm>
          <a:off x="0" y="0"/>
          <a:ext cx="0" cy="0"/>
          <a:chOff x="0" y="0"/>
          <a:chExt cx="0" cy="0"/>
        </a:xfrm>
      </p:grpSpPr>
      <p:sp>
        <p:nvSpPr>
          <p:cNvPr id="6" name="Inhaltsplatzhalter 2">
            <a:extLst>
              <a:ext uri="{FF2B5EF4-FFF2-40B4-BE49-F238E27FC236}">
                <a16:creationId xmlns:a16="http://schemas.microsoft.com/office/drawing/2014/main" id="{5F1CDE8D-9D63-4DB5-BD9D-585C6CFCDBE1}"/>
              </a:ext>
            </a:extLst>
          </p:cNvPr>
          <p:cNvSpPr>
            <a:spLocks noGrp="1"/>
          </p:cNvSpPr>
          <p:nvPr>
            <p:ph idx="1" hasCustomPrompt="1"/>
          </p:nvPr>
        </p:nvSpPr>
        <p:spPr>
          <a:xfrm>
            <a:off x="625231" y="1996272"/>
            <a:ext cx="5374759" cy="4312453"/>
          </a:xfrm>
          <a:prstGeom prst="rect">
            <a:avLst/>
          </a:prstGeom>
        </p:spPr>
        <p:txBody>
          <a:bodyPr lIns="0" tIns="0" rIns="0" bIns="0"/>
          <a:lstStyle>
            <a:lvl2pPr>
              <a:defRPr sz="2400"/>
            </a:lvl2pPr>
            <a:lvl3pPr>
              <a:defRPr sz="2400"/>
            </a:lvl3pPr>
            <a:lvl4pPr>
              <a:defRPr sz="2400"/>
            </a:lvl4pPr>
            <a:lvl5pPr>
              <a:defRPr sz="24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0" name="Titel 9">
            <a:extLst>
              <a:ext uri="{FF2B5EF4-FFF2-40B4-BE49-F238E27FC236}">
                <a16:creationId xmlns:a16="http://schemas.microsoft.com/office/drawing/2014/main" id="{0AD048F5-8FE0-4A7C-9C32-D4FA46EF1C09}"/>
              </a:ext>
            </a:extLst>
          </p:cNvPr>
          <p:cNvSpPr>
            <a:spLocks noGrp="1"/>
          </p:cNvSpPr>
          <p:nvPr>
            <p:ph type="title"/>
          </p:nvPr>
        </p:nvSpPr>
        <p:spPr/>
        <p:txBody>
          <a:bodyPr/>
          <a:lstStyle>
            <a:lvl1pPr>
              <a:defRPr>
                <a:solidFill>
                  <a:srgbClr val="3C65A7"/>
                </a:solidFill>
              </a:defRPr>
            </a:lvl1pPr>
          </a:lstStyle>
          <a:p>
            <a:r>
              <a:rPr lang="de-DE"/>
              <a:t>Mastertitelformat bearbeiten</a:t>
            </a:r>
            <a:endParaRPr lang="de-DE" dirty="0"/>
          </a:p>
        </p:txBody>
      </p:sp>
      <p:sp>
        <p:nvSpPr>
          <p:cNvPr id="11" name="Inhaltsplatzhalter 2">
            <a:extLst>
              <a:ext uri="{FF2B5EF4-FFF2-40B4-BE49-F238E27FC236}">
                <a16:creationId xmlns:a16="http://schemas.microsoft.com/office/drawing/2014/main" id="{595CE4CA-17CA-4E71-9B43-44D31FBF729E}"/>
              </a:ext>
            </a:extLst>
          </p:cNvPr>
          <p:cNvSpPr>
            <a:spLocks noGrp="1"/>
          </p:cNvSpPr>
          <p:nvPr>
            <p:ph idx="10" hasCustomPrompt="1"/>
          </p:nvPr>
        </p:nvSpPr>
        <p:spPr>
          <a:xfrm>
            <a:off x="6192011" y="1996272"/>
            <a:ext cx="5374759" cy="4312453"/>
          </a:xfrm>
          <a:prstGeom prst="rect">
            <a:avLst/>
          </a:prstGeom>
        </p:spPr>
        <p:txBody>
          <a:bodyPr lIns="0" tIns="0" rIns="0" bIns="0"/>
          <a:lstStyle>
            <a:lvl2pPr>
              <a:defRPr sz="2400"/>
            </a:lvl2pPr>
            <a:lvl3pPr>
              <a:defRPr sz="2400"/>
            </a:lvl3pPr>
            <a:lvl4pPr>
              <a:defRPr sz="2400"/>
            </a:lvl4pPr>
            <a:lvl5pPr>
              <a:defRPr sz="2400"/>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701481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437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1.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image" Target="../media/image1.png"/><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6.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image" Target="../media/image6.png"/><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microsoft.com/office/2007/relationships/hdphoto" Target="../media/hdphoto1.wdp"/><Relationship Id="rId5" Type="http://schemas.openxmlformats.org/officeDocument/2006/relationships/slideLayout" Target="../slideLayouts/slideLayout66.xml"/><Relationship Id="rId10" Type="http://schemas.openxmlformats.org/officeDocument/2006/relationships/image" Target="../media/image5.png"/><Relationship Id="rId4" Type="http://schemas.openxmlformats.org/officeDocument/2006/relationships/slideLayout" Target="../slideLayouts/slideLayout65.xml"/><Relationship Id="rId9"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18" Type="http://schemas.openxmlformats.org/officeDocument/2006/relationships/theme" Target="../theme/theme8.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17" Type="http://schemas.openxmlformats.org/officeDocument/2006/relationships/slideLayout" Target="../slideLayouts/slideLayout86.xml"/><Relationship Id="rId2" Type="http://schemas.openxmlformats.org/officeDocument/2006/relationships/slideLayout" Target="../slideLayouts/slideLayout71.xml"/><Relationship Id="rId16" Type="http://schemas.openxmlformats.org/officeDocument/2006/relationships/slideLayout" Target="../slideLayouts/slideLayout85.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slideLayout" Target="../slideLayouts/slideLayout84.xml"/><Relationship Id="rId10" Type="http://schemas.openxmlformats.org/officeDocument/2006/relationships/slideLayout" Target="../slideLayouts/slideLayout79.xml"/><Relationship Id="rId19" Type="http://schemas.openxmlformats.org/officeDocument/2006/relationships/image" Target="../media/image1.png"/><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slideLayout" Target="../slideLayouts/slideLayout8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4.xml"/><Relationship Id="rId13" Type="http://schemas.openxmlformats.org/officeDocument/2006/relationships/slideLayout" Target="../slideLayouts/slideLayout99.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slideLayout" Target="../slideLayouts/slideLayout98.xml"/><Relationship Id="rId17" Type="http://schemas.openxmlformats.org/officeDocument/2006/relationships/theme" Target="../theme/theme9.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5" Type="http://schemas.openxmlformats.org/officeDocument/2006/relationships/slideLayout" Target="../slideLayouts/slideLayout10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 Id="rId14"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microsoft.com/office/2007/relationships/hdphoto" Target="../media/hdphoto1.wdp"/><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image" Target="../media/image5.png"/><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theme" Target="../theme/theme10.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F941DF82-C02B-EA2C-A0E7-ED998A6228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2A53C14A-B494-EB12-03F3-034C1CE1A0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99D9F69E-4176-29F3-0EE7-FCAD0F18EA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712F487-5981-4FBA-84EC-30723964A1B8}" type="datetimeFigureOut">
              <a:rPr lang="it-IT" smtClean="0"/>
              <a:t>13/09/2026</a:t>
            </a:fld>
            <a:endParaRPr lang="it-IT"/>
          </a:p>
        </p:txBody>
      </p:sp>
      <p:sp>
        <p:nvSpPr>
          <p:cNvPr id="5" name="Segnaposto piè di pagina 4">
            <a:extLst>
              <a:ext uri="{FF2B5EF4-FFF2-40B4-BE49-F238E27FC236}">
                <a16:creationId xmlns:a16="http://schemas.microsoft.com/office/drawing/2014/main" id="{3260C447-5492-A993-8EDA-B4CDD7B5B3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egnaposto numero diapositiva 5">
            <a:extLst>
              <a:ext uri="{FF2B5EF4-FFF2-40B4-BE49-F238E27FC236}">
                <a16:creationId xmlns:a16="http://schemas.microsoft.com/office/drawing/2014/main" id="{D170E57B-4BA1-5F7D-DCA4-7A156EC0DE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2FAAB58-D8B7-4C16-ACFB-FBBECD18E98C}" type="slidenum">
              <a:rPr lang="it-IT" smtClean="0"/>
              <a:t>‹N›</a:t>
            </a:fld>
            <a:endParaRPr lang="it-IT"/>
          </a:p>
        </p:txBody>
      </p:sp>
    </p:spTree>
    <p:extLst>
      <p:ext uri="{BB962C8B-B14F-4D97-AF65-F5344CB8AC3E}">
        <p14:creationId xmlns:p14="http://schemas.microsoft.com/office/powerpoint/2010/main" val="11149610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5122" name="Gruppieren 1"/>
          <p:cNvGrpSpPr>
            <a:grpSpLocks/>
          </p:cNvGrpSpPr>
          <p:nvPr/>
        </p:nvGrpSpPr>
        <p:grpSpPr bwMode="auto">
          <a:xfrm>
            <a:off x="0" y="0"/>
            <a:ext cx="12192000" cy="750888"/>
            <a:chOff x="0" y="0"/>
            <a:chExt cx="9144000" cy="751500"/>
          </a:xfrm>
        </p:grpSpPr>
        <p:sp>
          <p:nvSpPr>
            <p:cNvPr id="3" name="Rechteck 2"/>
            <p:cNvSpPr/>
            <p:nvPr userDrawn="1"/>
          </p:nvSpPr>
          <p:spPr>
            <a:xfrm>
              <a:off x="0" y="0"/>
              <a:ext cx="9144000" cy="576733"/>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5129" name="Grafik 3"/>
            <p:cNvPicPr>
              <a:picLocks noChangeAspect="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316300" y="211500"/>
              <a:ext cx="540000" cy="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Rechteck 6"/>
          <p:cNvSpPr/>
          <p:nvPr/>
        </p:nvSpPr>
        <p:spPr>
          <a:xfrm>
            <a:off x="772584" y="1652588"/>
            <a:ext cx="10608733" cy="14446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8" name="Textplatzhalter 7"/>
          <p:cNvSpPr txBox="1">
            <a:spLocks/>
          </p:cNvSpPr>
          <p:nvPr/>
        </p:nvSpPr>
        <p:spPr>
          <a:xfrm>
            <a:off x="1587501" y="2636838"/>
            <a:ext cx="10604500" cy="863600"/>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a:defRPr/>
            </a:pPr>
            <a:endParaRPr lang="de-DE" sz="2600" kern="0" dirty="0"/>
          </a:p>
        </p:txBody>
      </p:sp>
      <p:sp>
        <p:nvSpPr>
          <p:cNvPr id="5125" name="Textplatzhalter 16"/>
          <p:cNvSpPr txBox="1">
            <a:spLocks/>
          </p:cNvSpPr>
          <p:nvPr/>
        </p:nvSpPr>
        <p:spPr bwMode="auto">
          <a:xfrm>
            <a:off x="772585" y="1970089"/>
            <a:ext cx="10604500" cy="45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ts val="2400"/>
              </a:lnSpc>
              <a:spcBef>
                <a:spcPct val="20000"/>
              </a:spcBef>
              <a:buFont typeface="Arial" panose="020B0604020202020204" pitchFamily="34" charset="0"/>
              <a:buNone/>
              <a:defRPr/>
            </a:pPr>
            <a:endParaRPr lang="de-DE" altLang="de-DE" sz="1800">
              <a:solidFill>
                <a:srgbClr val="000000"/>
              </a:solidFill>
              <a:latin typeface="FuturaT" pitchFamily="34" charset="0"/>
            </a:endParaRPr>
          </a:p>
        </p:txBody>
      </p:sp>
      <p:sp>
        <p:nvSpPr>
          <p:cNvPr id="5126" name="Textfeld 8"/>
          <p:cNvSpPr txBox="1">
            <a:spLocks noChangeArrowheads="1"/>
          </p:cNvSpPr>
          <p:nvPr/>
        </p:nvSpPr>
        <p:spPr bwMode="auto">
          <a:xfrm>
            <a:off x="10001252" y="322263"/>
            <a:ext cx="1593849"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fld id="{03ED5612-206B-4C29-9755-948D7EFC5131}" type="datetime1">
              <a:rPr lang="de-DE" altLang="de-DE" sz="900" smtClean="0">
                <a:solidFill>
                  <a:srgbClr val="FFFFFF"/>
                </a:solidFill>
                <a:latin typeface="FuturaT" pitchFamily="34" charset="0"/>
              </a:rPr>
              <a:pPr eaLnBrk="1" hangingPunct="1">
                <a:defRPr/>
              </a:pPr>
              <a:t>13.09.2026</a:t>
            </a:fld>
            <a:r>
              <a:rPr lang="de-DE" altLang="de-DE" sz="800">
                <a:solidFill>
                  <a:srgbClr val="FFFFFF"/>
                </a:solidFill>
                <a:latin typeface="FuturaT" pitchFamily="34" charset="0"/>
              </a:rPr>
              <a:t> /  </a:t>
            </a:r>
            <a:fld id="{2F16CA27-4EBB-4397-940B-5CB4ACD374B2}" type="slidenum">
              <a:rPr lang="de-DE" altLang="de-DE" sz="1200" smtClean="0">
                <a:solidFill>
                  <a:srgbClr val="FFFFFF"/>
                </a:solidFill>
                <a:latin typeface="FuturaT" pitchFamily="34" charset="0"/>
              </a:rPr>
              <a:pPr eaLnBrk="1" hangingPunct="1">
                <a:defRPr/>
              </a:pPr>
              <a:t>‹N›</a:t>
            </a:fld>
            <a:r>
              <a:rPr lang="de-DE" altLang="de-DE" sz="900">
                <a:solidFill>
                  <a:srgbClr val="FFFFFF"/>
                </a:solidFill>
                <a:latin typeface="FuturaT" pitchFamily="34" charset="0"/>
              </a:rPr>
              <a:t> </a:t>
            </a:r>
          </a:p>
        </p:txBody>
      </p:sp>
      <p:sp>
        <p:nvSpPr>
          <p:cNvPr id="13" name="Rectangle 2"/>
          <p:cNvSpPr>
            <a:spLocks noGrp="1" noChangeArrowheads="1"/>
          </p:cNvSpPr>
          <p:nvPr>
            <p:ph type="title"/>
          </p:nvPr>
        </p:nvSpPr>
        <p:spPr bwMode="auto">
          <a:xfrm>
            <a:off x="622301" y="801688"/>
            <a:ext cx="10742084"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br>
              <a:rPr lang="de-DE" dirty="0"/>
            </a:br>
            <a:endParaRPr lang="de-DE" dirty="0"/>
          </a:p>
        </p:txBody>
      </p:sp>
    </p:spTree>
    <p:extLst>
      <p:ext uri="{BB962C8B-B14F-4D97-AF65-F5344CB8AC3E}">
        <p14:creationId xmlns:p14="http://schemas.microsoft.com/office/powerpoint/2010/main" val="3216611512"/>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6" r:id="rId11"/>
    <p:sldLayoutId id="2147483779" r:id="rId12"/>
    <p:sldLayoutId id="2147483781" r:id="rId13"/>
  </p:sldLayoutIdLst>
  <p:transition spd="med">
    <p:fade/>
  </p:transition>
  <p:hf hdr="0" ftr="0"/>
  <p:txStyles>
    <p:titleStyle>
      <a:lvl1pPr algn="l" rtl="0" eaLnBrk="0" fontAlgn="base" hangingPunct="0">
        <a:lnSpc>
          <a:spcPts val="2725"/>
        </a:lnSpc>
        <a:spcBef>
          <a:spcPct val="0"/>
        </a:spcBef>
        <a:spcAft>
          <a:spcPct val="0"/>
        </a:spcAft>
        <a:defRPr lang="de-DE" sz="2600" cap="all" dirty="0">
          <a:solidFill>
            <a:srgbClr val="0070C0"/>
          </a:solidFill>
          <a:latin typeface="FuturaTMed" panose="020B0602020204020303" pitchFamily="34" charset="0"/>
          <a:ea typeface="+mn-ea"/>
          <a:cs typeface="+mn-cs"/>
        </a:defRPr>
      </a:lvl1pPr>
      <a:lvl2pPr algn="l" rtl="0" eaLnBrk="0" fontAlgn="base" hangingPunct="0">
        <a:lnSpc>
          <a:spcPts val="2725"/>
        </a:lnSpc>
        <a:spcBef>
          <a:spcPct val="0"/>
        </a:spcBef>
        <a:spcAft>
          <a:spcPct val="0"/>
        </a:spcAft>
        <a:defRPr sz="2600">
          <a:solidFill>
            <a:srgbClr val="0070C0"/>
          </a:solidFill>
          <a:latin typeface="FuturaTMed"/>
        </a:defRPr>
      </a:lvl2pPr>
      <a:lvl3pPr algn="l" rtl="0" eaLnBrk="0" fontAlgn="base" hangingPunct="0">
        <a:lnSpc>
          <a:spcPts val="2725"/>
        </a:lnSpc>
        <a:spcBef>
          <a:spcPct val="0"/>
        </a:spcBef>
        <a:spcAft>
          <a:spcPct val="0"/>
        </a:spcAft>
        <a:defRPr sz="2600">
          <a:solidFill>
            <a:srgbClr val="0070C0"/>
          </a:solidFill>
          <a:latin typeface="FuturaTMed"/>
        </a:defRPr>
      </a:lvl3pPr>
      <a:lvl4pPr algn="l" rtl="0" eaLnBrk="0" fontAlgn="base" hangingPunct="0">
        <a:lnSpc>
          <a:spcPts val="2725"/>
        </a:lnSpc>
        <a:spcBef>
          <a:spcPct val="0"/>
        </a:spcBef>
        <a:spcAft>
          <a:spcPct val="0"/>
        </a:spcAft>
        <a:defRPr sz="2600">
          <a:solidFill>
            <a:srgbClr val="0070C0"/>
          </a:solidFill>
          <a:latin typeface="FuturaTMed"/>
        </a:defRPr>
      </a:lvl4pPr>
      <a:lvl5pPr algn="l" rtl="0" eaLnBrk="0" fontAlgn="base" hangingPunct="0">
        <a:lnSpc>
          <a:spcPts val="2725"/>
        </a:lnSpc>
        <a:spcBef>
          <a:spcPct val="0"/>
        </a:spcBef>
        <a:spcAft>
          <a:spcPct val="0"/>
        </a:spcAft>
        <a:defRPr sz="2600">
          <a:solidFill>
            <a:srgbClr val="0070C0"/>
          </a:solidFill>
          <a:latin typeface="FuturaTMed"/>
        </a:defRPr>
      </a:lvl5pPr>
      <a:lvl6pPr marL="457200" algn="l" rtl="0" eaLnBrk="1" fontAlgn="base" hangingPunct="1">
        <a:spcBef>
          <a:spcPct val="0"/>
        </a:spcBef>
        <a:spcAft>
          <a:spcPct val="0"/>
        </a:spcAft>
        <a:defRPr sz="2800">
          <a:solidFill>
            <a:schemeClr val="tx2"/>
          </a:solidFill>
          <a:latin typeface="FuturaTDem" pitchFamily="34" charset="0"/>
        </a:defRPr>
      </a:lvl6pPr>
      <a:lvl7pPr marL="914400" algn="l" rtl="0" eaLnBrk="1" fontAlgn="base" hangingPunct="1">
        <a:spcBef>
          <a:spcPct val="0"/>
        </a:spcBef>
        <a:spcAft>
          <a:spcPct val="0"/>
        </a:spcAft>
        <a:defRPr sz="2800">
          <a:solidFill>
            <a:schemeClr val="tx2"/>
          </a:solidFill>
          <a:latin typeface="FuturaTDem" pitchFamily="34" charset="0"/>
        </a:defRPr>
      </a:lvl7pPr>
      <a:lvl8pPr marL="1371600" algn="l" rtl="0" eaLnBrk="1" fontAlgn="base" hangingPunct="1">
        <a:spcBef>
          <a:spcPct val="0"/>
        </a:spcBef>
        <a:spcAft>
          <a:spcPct val="0"/>
        </a:spcAft>
        <a:defRPr sz="2800">
          <a:solidFill>
            <a:schemeClr val="tx2"/>
          </a:solidFill>
          <a:latin typeface="FuturaTDem" pitchFamily="34" charset="0"/>
        </a:defRPr>
      </a:lvl8pPr>
      <a:lvl9pPr marL="1828800" algn="l" rtl="0" eaLnBrk="1" fontAlgn="base" hangingPunct="1">
        <a:spcBef>
          <a:spcPct val="0"/>
        </a:spcBef>
        <a:spcAft>
          <a:spcPct val="0"/>
        </a:spcAft>
        <a:defRPr sz="2800">
          <a:solidFill>
            <a:schemeClr val="tx2"/>
          </a:solidFill>
          <a:latin typeface="FuturaTDem" pitchFamily="34" charset="0"/>
        </a:defRPr>
      </a:lvl9pPr>
    </p:titleStyle>
    <p:bodyStyle>
      <a:lvl1pPr marL="342900" indent="-3429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ea typeface="+mn-ea"/>
          <a:cs typeface="+mn-cs"/>
        </a:defRPr>
      </a:lvl1pPr>
      <a:lvl2pPr marL="742950" indent="-28575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2pPr>
      <a:lvl3pPr marL="11430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3pPr>
      <a:lvl4pPr marL="16002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4pPr>
      <a:lvl5pPr marL="20574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42" name="Gruppieren 1"/>
          <p:cNvGrpSpPr>
            <a:grpSpLocks/>
          </p:cNvGrpSpPr>
          <p:nvPr/>
        </p:nvGrpSpPr>
        <p:grpSpPr bwMode="auto">
          <a:xfrm>
            <a:off x="0" y="0"/>
            <a:ext cx="12192000" cy="750888"/>
            <a:chOff x="0" y="0"/>
            <a:chExt cx="9144000" cy="751500"/>
          </a:xfrm>
        </p:grpSpPr>
        <p:sp>
          <p:nvSpPr>
            <p:cNvPr id="3" name="Rechteck 2"/>
            <p:cNvSpPr/>
            <p:nvPr userDrawn="1"/>
          </p:nvSpPr>
          <p:spPr>
            <a:xfrm>
              <a:off x="0" y="0"/>
              <a:ext cx="9144000" cy="576733"/>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10249" name="Grafik 3"/>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316300" y="211500"/>
              <a:ext cx="540000" cy="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Rechteck 6"/>
          <p:cNvSpPr/>
          <p:nvPr/>
        </p:nvSpPr>
        <p:spPr>
          <a:xfrm>
            <a:off x="772584" y="1652588"/>
            <a:ext cx="10608733" cy="14446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8" name="Textplatzhalter 7"/>
          <p:cNvSpPr txBox="1">
            <a:spLocks/>
          </p:cNvSpPr>
          <p:nvPr/>
        </p:nvSpPr>
        <p:spPr>
          <a:xfrm>
            <a:off x="1587501" y="2636838"/>
            <a:ext cx="10604500" cy="863600"/>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a:defRPr/>
            </a:pPr>
            <a:endParaRPr lang="de-DE" sz="2600" kern="0" dirty="0"/>
          </a:p>
        </p:txBody>
      </p:sp>
      <p:sp>
        <p:nvSpPr>
          <p:cNvPr id="10245" name="Textplatzhalter 16"/>
          <p:cNvSpPr txBox="1">
            <a:spLocks/>
          </p:cNvSpPr>
          <p:nvPr/>
        </p:nvSpPr>
        <p:spPr bwMode="auto">
          <a:xfrm>
            <a:off x="772585" y="1970089"/>
            <a:ext cx="10604500" cy="45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ts val="2400"/>
              </a:lnSpc>
              <a:spcBef>
                <a:spcPct val="20000"/>
              </a:spcBef>
              <a:buFont typeface="Arial" panose="020B0604020202020204" pitchFamily="34" charset="0"/>
              <a:buNone/>
              <a:defRPr/>
            </a:pPr>
            <a:endParaRPr lang="de-DE" altLang="de-DE" sz="1800">
              <a:solidFill>
                <a:srgbClr val="000000"/>
              </a:solidFill>
              <a:latin typeface="FuturaT" pitchFamily="34" charset="0"/>
            </a:endParaRPr>
          </a:p>
        </p:txBody>
      </p:sp>
      <p:sp>
        <p:nvSpPr>
          <p:cNvPr id="10246" name="Textfeld 8"/>
          <p:cNvSpPr txBox="1">
            <a:spLocks noChangeArrowheads="1"/>
          </p:cNvSpPr>
          <p:nvPr/>
        </p:nvSpPr>
        <p:spPr bwMode="auto">
          <a:xfrm>
            <a:off x="10001252" y="322263"/>
            <a:ext cx="1593849"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fld id="{75027919-6E46-49F3-9BB0-8AC073BBFDE8}" type="datetime1">
              <a:rPr lang="de-DE" altLang="de-DE" sz="900" smtClean="0">
                <a:solidFill>
                  <a:srgbClr val="FFFFFF"/>
                </a:solidFill>
                <a:latin typeface="FuturaT" pitchFamily="34" charset="0"/>
              </a:rPr>
              <a:pPr eaLnBrk="1" hangingPunct="1">
                <a:defRPr/>
              </a:pPr>
              <a:t>13.09.2026</a:t>
            </a:fld>
            <a:r>
              <a:rPr lang="de-DE" altLang="de-DE" sz="800">
                <a:solidFill>
                  <a:srgbClr val="FFFFFF"/>
                </a:solidFill>
                <a:latin typeface="FuturaT" pitchFamily="34" charset="0"/>
              </a:rPr>
              <a:t> /  </a:t>
            </a:r>
            <a:fld id="{D6009B7E-3BD3-4603-8275-84D8E5138DDB}" type="slidenum">
              <a:rPr lang="de-DE" altLang="de-DE" sz="1200" smtClean="0">
                <a:solidFill>
                  <a:srgbClr val="FFFFFF"/>
                </a:solidFill>
                <a:latin typeface="FuturaT" pitchFamily="34" charset="0"/>
              </a:rPr>
              <a:pPr eaLnBrk="1" hangingPunct="1">
                <a:defRPr/>
              </a:pPr>
              <a:t>‹N›</a:t>
            </a:fld>
            <a:r>
              <a:rPr lang="de-DE" altLang="de-DE" sz="900">
                <a:solidFill>
                  <a:srgbClr val="FFFFFF"/>
                </a:solidFill>
                <a:latin typeface="FuturaT" pitchFamily="34" charset="0"/>
              </a:rPr>
              <a:t> </a:t>
            </a:r>
          </a:p>
        </p:txBody>
      </p:sp>
      <p:sp>
        <p:nvSpPr>
          <p:cNvPr id="13" name="Rectangle 2"/>
          <p:cNvSpPr>
            <a:spLocks noGrp="1" noChangeArrowheads="1"/>
          </p:cNvSpPr>
          <p:nvPr>
            <p:ph type="title"/>
          </p:nvPr>
        </p:nvSpPr>
        <p:spPr bwMode="auto">
          <a:xfrm>
            <a:off x="622301" y="801688"/>
            <a:ext cx="10742084"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br>
              <a:rPr lang="de-DE" dirty="0"/>
            </a:br>
            <a:endParaRPr lang="de-DE" dirty="0"/>
          </a:p>
        </p:txBody>
      </p:sp>
    </p:spTree>
    <p:extLst>
      <p:ext uri="{BB962C8B-B14F-4D97-AF65-F5344CB8AC3E}">
        <p14:creationId xmlns:p14="http://schemas.microsoft.com/office/powerpoint/2010/main" val="324351780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spd="med">
    <p:fade/>
  </p:transition>
  <p:hf hdr="0" ftr="0"/>
  <p:txStyles>
    <p:titleStyle>
      <a:lvl1pPr algn="l" rtl="0" eaLnBrk="0" fontAlgn="base" hangingPunct="0">
        <a:lnSpc>
          <a:spcPts val="2725"/>
        </a:lnSpc>
        <a:spcBef>
          <a:spcPct val="0"/>
        </a:spcBef>
        <a:spcAft>
          <a:spcPct val="0"/>
        </a:spcAft>
        <a:defRPr lang="de-DE" sz="2600" cap="all" dirty="0">
          <a:solidFill>
            <a:srgbClr val="0070C0"/>
          </a:solidFill>
          <a:latin typeface="FuturaTMed" panose="020B0602020204020303" pitchFamily="34" charset="0"/>
          <a:ea typeface="+mn-ea"/>
          <a:cs typeface="+mn-cs"/>
        </a:defRPr>
      </a:lvl1pPr>
      <a:lvl2pPr algn="l" rtl="0" eaLnBrk="0" fontAlgn="base" hangingPunct="0">
        <a:lnSpc>
          <a:spcPts val="2725"/>
        </a:lnSpc>
        <a:spcBef>
          <a:spcPct val="0"/>
        </a:spcBef>
        <a:spcAft>
          <a:spcPct val="0"/>
        </a:spcAft>
        <a:defRPr sz="2600">
          <a:solidFill>
            <a:srgbClr val="0070C0"/>
          </a:solidFill>
          <a:latin typeface="FuturaTMed"/>
        </a:defRPr>
      </a:lvl2pPr>
      <a:lvl3pPr algn="l" rtl="0" eaLnBrk="0" fontAlgn="base" hangingPunct="0">
        <a:lnSpc>
          <a:spcPts val="2725"/>
        </a:lnSpc>
        <a:spcBef>
          <a:spcPct val="0"/>
        </a:spcBef>
        <a:spcAft>
          <a:spcPct val="0"/>
        </a:spcAft>
        <a:defRPr sz="2600">
          <a:solidFill>
            <a:srgbClr val="0070C0"/>
          </a:solidFill>
          <a:latin typeface="FuturaTMed"/>
        </a:defRPr>
      </a:lvl3pPr>
      <a:lvl4pPr algn="l" rtl="0" eaLnBrk="0" fontAlgn="base" hangingPunct="0">
        <a:lnSpc>
          <a:spcPts val="2725"/>
        </a:lnSpc>
        <a:spcBef>
          <a:spcPct val="0"/>
        </a:spcBef>
        <a:spcAft>
          <a:spcPct val="0"/>
        </a:spcAft>
        <a:defRPr sz="2600">
          <a:solidFill>
            <a:srgbClr val="0070C0"/>
          </a:solidFill>
          <a:latin typeface="FuturaTMed"/>
        </a:defRPr>
      </a:lvl4pPr>
      <a:lvl5pPr algn="l" rtl="0" eaLnBrk="0" fontAlgn="base" hangingPunct="0">
        <a:lnSpc>
          <a:spcPts val="2725"/>
        </a:lnSpc>
        <a:spcBef>
          <a:spcPct val="0"/>
        </a:spcBef>
        <a:spcAft>
          <a:spcPct val="0"/>
        </a:spcAft>
        <a:defRPr sz="2600">
          <a:solidFill>
            <a:srgbClr val="0070C0"/>
          </a:solidFill>
          <a:latin typeface="FuturaTMed"/>
        </a:defRPr>
      </a:lvl5pPr>
      <a:lvl6pPr marL="457200" algn="l" rtl="0" eaLnBrk="1" fontAlgn="base" hangingPunct="1">
        <a:spcBef>
          <a:spcPct val="0"/>
        </a:spcBef>
        <a:spcAft>
          <a:spcPct val="0"/>
        </a:spcAft>
        <a:defRPr sz="2800">
          <a:solidFill>
            <a:schemeClr val="tx2"/>
          </a:solidFill>
          <a:latin typeface="FuturaTDem" pitchFamily="34" charset="0"/>
        </a:defRPr>
      </a:lvl6pPr>
      <a:lvl7pPr marL="914400" algn="l" rtl="0" eaLnBrk="1" fontAlgn="base" hangingPunct="1">
        <a:spcBef>
          <a:spcPct val="0"/>
        </a:spcBef>
        <a:spcAft>
          <a:spcPct val="0"/>
        </a:spcAft>
        <a:defRPr sz="2800">
          <a:solidFill>
            <a:schemeClr val="tx2"/>
          </a:solidFill>
          <a:latin typeface="FuturaTDem" pitchFamily="34" charset="0"/>
        </a:defRPr>
      </a:lvl7pPr>
      <a:lvl8pPr marL="1371600" algn="l" rtl="0" eaLnBrk="1" fontAlgn="base" hangingPunct="1">
        <a:spcBef>
          <a:spcPct val="0"/>
        </a:spcBef>
        <a:spcAft>
          <a:spcPct val="0"/>
        </a:spcAft>
        <a:defRPr sz="2800">
          <a:solidFill>
            <a:schemeClr val="tx2"/>
          </a:solidFill>
          <a:latin typeface="FuturaTDem" pitchFamily="34" charset="0"/>
        </a:defRPr>
      </a:lvl8pPr>
      <a:lvl9pPr marL="1828800" algn="l" rtl="0" eaLnBrk="1" fontAlgn="base" hangingPunct="1">
        <a:spcBef>
          <a:spcPct val="0"/>
        </a:spcBef>
        <a:spcAft>
          <a:spcPct val="0"/>
        </a:spcAft>
        <a:defRPr sz="2800">
          <a:solidFill>
            <a:schemeClr val="tx2"/>
          </a:solidFill>
          <a:latin typeface="FuturaTDem" pitchFamily="34" charset="0"/>
        </a:defRPr>
      </a:lvl9pPr>
    </p:titleStyle>
    <p:bodyStyle>
      <a:lvl1pPr marL="342900" indent="-3429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ea typeface="+mn-ea"/>
          <a:cs typeface="+mn-cs"/>
        </a:defRPr>
      </a:lvl1pPr>
      <a:lvl2pPr marL="742950" indent="-28575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2pPr>
      <a:lvl3pPr marL="11430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3pPr>
      <a:lvl4pPr marL="16002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4pPr>
      <a:lvl5pPr marL="20574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it-IT"/>
              <a:t>Titelmasterformat durch Klicken bearbeiten</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it-IT"/>
              <a:t>Textmasterformate durch Klicken bearbeiten</a:t>
            </a:r>
          </a:p>
          <a:p>
            <a:pPr lvl="1"/>
            <a:r>
              <a:rPr lang="de-DE" altLang="it-IT"/>
              <a:t>Zweite Ebene</a:t>
            </a:r>
          </a:p>
          <a:p>
            <a:pPr lvl="2"/>
            <a:r>
              <a:rPr lang="de-DE" altLang="it-IT"/>
              <a:t>Dritte Ebene</a:t>
            </a:r>
          </a:p>
          <a:p>
            <a:pPr lvl="3"/>
            <a:r>
              <a:rPr lang="de-DE" altLang="it-IT"/>
              <a:t>Vierte Ebene</a:t>
            </a:r>
          </a:p>
          <a:p>
            <a:pPr lvl="4"/>
            <a:r>
              <a:rPr lang="de-DE" altLang="it-IT"/>
              <a:t>Fünfte Ebene</a:t>
            </a:r>
          </a:p>
        </p:txBody>
      </p:sp>
      <p:sp>
        <p:nvSpPr>
          <p:cNvPr id="150532"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a:solidFill>
                  <a:srgbClr val="000000"/>
                </a:solidFill>
                <a:latin typeface="+mn-lt"/>
              </a:defRPr>
            </a:lvl1pPr>
          </a:lstStyle>
          <a:p>
            <a:pPr>
              <a:defRPr/>
            </a:pPr>
            <a:endParaRPr lang="de-DE"/>
          </a:p>
        </p:txBody>
      </p:sp>
      <p:sp>
        <p:nvSpPr>
          <p:cNvPr id="150533"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defRPr>
            </a:lvl1pPr>
          </a:lstStyle>
          <a:p>
            <a:pPr>
              <a:defRPr/>
            </a:pPr>
            <a:r>
              <a:rPr lang="it-IT"/>
              <a:t>Ufficio tecnico KEIMFARBEN Colori Minerali srl</a:t>
            </a:r>
            <a:endParaRPr lang="de-DE"/>
          </a:p>
        </p:txBody>
      </p:sp>
      <p:sp>
        <p:nvSpPr>
          <p:cNvPr id="150534"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a:defRPr/>
            </a:pPr>
            <a:fld id="{3749D339-FC75-4FA5-8E52-18A8061466BD}" type="slidenum">
              <a:rPr lang="de-DE"/>
              <a:pPr>
                <a:defRPr/>
              </a:pPr>
              <a:t>‹N›</a:t>
            </a:fld>
            <a:endParaRPr lang="de-DE"/>
          </a:p>
        </p:txBody>
      </p:sp>
    </p:spTree>
    <p:extLst>
      <p:ext uri="{BB962C8B-B14F-4D97-AF65-F5344CB8AC3E}">
        <p14:creationId xmlns:p14="http://schemas.microsoft.com/office/powerpoint/2010/main" val="312307462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2" name="Gruppieren 1"/>
          <p:cNvGrpSpPr/>
          <p:nvPr/>
        </p:nvGrpSpPr>
        <p:grpSpPr>
          <a:xfrm>
            <a:off x="0" y="0"/>
            <a:ext cx="12192000" cy="751500"/>
            <a:chOff x="0" y="0"/>
            <a:chExt cx="9144000" cy="751500"/>
          </a:xfrm>
        </p:grpSpPr>
        <p:sp>
          <p:nvSpPr>
            <p:cNvPr id="3" name="Rechteck 2"/>
            <p:cNvSpPr/>
            <p:nvPr userDrawn="1"/>
          </p:nvSpPr>
          <p:spPr>
            <a:xfrm>
              <a:off x="0" y="0"/>
              <a:ext cx="9144000" cy="576000"/>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de-DE" sz="1800">
                <a:solidFill>
                  <a:srgbClr val="FFFFFF"/>
                </a:solidFill>
              </a:endParaRPr>
            </a:p>
          </p:txBody>
        </p:sp>
        <p:pic>
          <p:nvPicPr>
            <p:cNvPr id="4" name="Grafik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316300" y="211500"/>
              <a:ext cx="540000" cy="540000"/>
            </a:xfrm>
            <a:prstGeom prst="rect">
              <a:avLst/>
            </a:prstGeom>
          </p:spPr>
        </p:pic>
      </p:grpSp>
      <p:sp>
        <p:nvSpPr>
          <p:cNvPr id="7" name="Rechteck 6"/>
          <p:cNvSpPr/>
          <p:nvPr/>
        </p:nvSpPr>
        <p:spPr>
          <a:xfrm>
            <a:off x="773008" y="1652653"/>
            <a:ext cx="10608000" cy="144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de-DE" sz="1800">
              <a:solidFill>
                <a:srgbClr val="FFFFFF"/>
              </a:solidFill>
            </a:endParaRPr>
          </a:p>
        </p:txBody>
      </p:sp>
      <p:sp>
        <p:nvSpPr>
          <p:cNvPr id="8" name="Textplatzhalter 7"/>
          <p:cNvSpPr txBox="1">
            <a:spLocks/>
          </p:cNvSpPr>
          <p:nvPr/>
        </p:nvSpPr>
        <p:spPr>
          <a:xfrm>
            <a:off x="1588296" y="2636913"/>
            <a:ext cx="10603705" cy="864071"/>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endParaRPr lang="de-DE" sz="2600" kern="0" dirty="0"/>
          </a:p>
        </p:txBody>
      </p:sp>
      <p:sp>
        <p:nvSpPr>
          <p:cNvPr id="10" name="Textplatzhalter 16"/>
          <p:cNvSpPr txBox="1">
            <a:spLocks/>
          </p:cNvSpPr>
          <p:nvPr/>
        </p:nvSpPr>
        <p:spPr>
          <a:xfrm>
            <a:off x="772880" y="1969961"/>
            <a:ext cx="10603707"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solidFill>
                  <a:schemeClr val="tx1"/>
                </a:solidFill>
                <a:latin typeface="FuturaT" panose="020B05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endParaRPr lang="de-DE" sz="1800" kern="0" dirty="0">
              <a:solidFill>
                <a:srgbClr val="000000"/>
              </a:solidFill>
            </a:endParaRPr>
          </a:p>
        </p:txBody>
      </p:sp>
      <p:sp>
        <p:nvSpPr>
          <p:cNvPr id="9" name="Textfeld 8"/>
          <p:cNvSpPr txBox="1"/>
          <p:nvPr/>
        </p:nvSpPr>
        <p:spPr>
          <a:xfrm>
            <a:off x="10000936" y="322955"/>
            <a:ext cx="1594675" cy="276999"/>
          </a:xfrm>
          <a:prstGeom prst="rect">
            <a:avLst/>
          </a:prstGeom>
          <a:noFill/>
        </p:spPr>
        <p:txBody>
          <a:bodyPr wrap="square" rtlCol="0">
            <a:spAutoFit/>
          </a:bodyPr>
          <a:lstStyle/>
          <a:p>
            <a:pPr eaLnBrk="1" fontAlgn="auto" hangingPunct="1">
              <a:spcBef>
                <a:spcPts val="0"/>
              </a:spcBef>
              <a:spcAft>
                <a:spcPts val="0"/>
              </a:spcAft>
            </a:pPr>
            <a:fld id="{616F714D-2FA4-4925-9C83-0E525E473040}" type="datetime1">
              <a:rPr lang="de-DE" sz="900" smtClean="0">
                <a:solidFill>
                  <a:srgbClr val="FFFFFF"/>
                </a:solidFill>
                <a:latin typeface="FuturaT"/>
              </a:rPr>
              <a:pPr eaLnBrk="1" fontAlgn="auto" hangingPunct="1">
                <a:spcBef>
                  <a:spcPts val="0"/>
                </a:spcBef>
                <a:spcAft>
                  <a:spcPts val="0"/>
                </a:spcAft>
              </a:pPr>
              <a:t>13.09.2026</a:t>
            </a:fld>
            <a:r>
              <a:rPr lang="de-DE" sz="800" dirty="0">
                <a:solidFill>
                  <a:srgbClr val="FFFFFF"/>
                </a:solidFill>
                <a:latin typeface="FuturaT"/>
              </a:rPr>
              <a:t> /  </a:t>
            </a:r>
            <a:fld id="{0ECC2B54-59A5-4643-B012-91E6FEE73B63}" type="slidenum">
              <a:rPr lang="de-DE" sz="1200" smtClean="0">
                <a:solidFill>
                  <a:srgbClr val="FFFFFF"/>
                </a:solidFill>
                <a:latin typeface="FuturaT"/>
              </a:rPr>
              <a:pPr eaLnBrk="1" fontAlgn="auto" hangingPunct="1">
                <a:spcBef>
                  <a:spcPts val="0"/>
                </a:spcBef>
                <a:spcAft>
                  <a:spcPts val="0"/>
                </a:spcAft>
              </a:pPr>
              <a:t>‹N›</a:t>
            </a:fld>
            <a:r>
              <a:rPr lang="de-DE" sz="900" dirty="0">
                <a:solidFill>
                  <a:srgbClr val="FFFFFF"/>
                </a:solidFill>
                <a:latin typeface="FuturaT"/>
              </a:rPr>
              <a:t> </a:t>
            </a:r>
          </a:p>
        </p:txBody>
      </p:sp>
      <p:sp>
        <p:nvSpPr>
          <p:cNvPr id="13" name="Rectangle 2"/>
          <p:cNvSpPr>
            <a:spLocks noGrp="1" noChangeArrowheads="1"/>
          </p:cNvSpPr>
          <p:nvPr>
            <p:ph type="title"/>
          </p:nvPr>
        </p:nvSpPr>
        <p:spPr bwMode="auto">
          <a:xfrm>
            <a:off x="622244" y="801065"/>
            <a:ext cx="1074284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br>
              <a:rPr lang="de-DE" dirty="0"/>
            </a:br>
            <a:endParaRPr lang="de-DE" dirty="0"/>
          </a:p>
        </p:txBody>
      </p:sp>
    </p:spTree>
    <p:extLst>
      <p:ext uri="{BB962C8B-B14F-4D97-AF65-F5344CB8AC3E}">
        <p14:creationId xmlns:p14="http://schemas.microsoft.com/office/powerpoint/2010/main" val="2336502264"/>
      </p:ext>
    </p:extLst>
  </p:cSld>
  <p:clrMap bg1="lt1" tx1="dk1" bg2="lt2" tx2="dk2" accent1="accent1" accent2="accent2" accent3="accent3" accent4="accent4" accent5="accent5" accent6="accent6" hlink="hlink" folHlink="folHlink"/>
  <p:sldLayoutIdLst>
    <p:sldLayoutId id="2147483704" r:id="rId1"/>
    <p:sldLayoutId id="2147483706"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p:txStyles>
    <p:titleStyle>
      <a:lvl1pPr algn="l" rtl="0" eaLnBrk="1" fontAlgn="base" hangingPunct="1">
        <a:lnSpc>
          <a:spcPts val="2730"/>
        </a:lnSpc>
        <a:spcBef>
          <a:spcPct val="0"/>
        </a:spcBef>
        <a:spcAft>
          <a:spcPct val="0"/>
        </a:spcAft>
        <a:defRPr lang="de-DE" sz="2600" cap="all" baseline="0" dirty="0" smtClean="0">
          <a:solidFill>
            <a:srgbClr val="0070C0"/>
          </a:solidFill>
          <a:latin typeface="FuturaTMed" panose="020B0602020204020303" pitchFamily="34" charset="0"/>
          <a:ea typeface="+mn-ea"/>
          <a:cs typeface="+mn-cs"/>
        </a:defRPr>
      </a:lvl1pPr>
      <a:lvl2pPr algn="l" rtl="0" eaLnBrk="1" fontAlgn="base" hangingPunct="1">
        <a:spcBef>
          <a:spcPct val="0"/>
        </a:spcBef>
        <a:spcAft>
          <a:spcPct val="0"/>
        </a:spcAft>
        <a:defRPr sz="2800">
          <a:solidFill>
            <a:schemeClr val="tx2"/>
          </a:solidFill>
          <a:latin typeface="FuturaTDem" pitchFamily="34" charset="0"/>
        </a:defRPr>
      </a:lvl2pPr>
      <a:lvl3pPr algn="l" rtl="0" eaLnBrk="1" fontAlgn="base" hangingPunct="1">
        <a:spcBef>
          <a:spcPct val="0"/>
        </a:spcBef>
        <a:spcAft>
          <a:spcPct val="0"/>
        </a:spcAft>
        <a:defRPr sz="2800">
          <a:solidFill>
            <a:schemeClr val="tx2"/>
          </a:solidFill>
          <a:latin typeface="FuturaTDem" pitchFamily="34" charset="0"/>
        </a:defRPr>
      </a:lvl3pPr>
      <a:lvl4pPr algn="l" rtl="0" eaLnBrk="1" fontAlgn="base" hangingPunct="1">
        <a:spcBef>
          <a:spcPct val="0"/>
        </a:spcBef>
        <a:spcAft>
          <a:spcPct val="0"/>
        </a:spcAft>
        <a:defRPr sz="2800">
          <a:solidFill>
            <a:schemeClr val="tx2"/>
          </a:solidFill>
          <a:latin typeface="FuturaTDem" pitchFamily="34" charset="0"/>
        </a:defRPr>
      </a:lvl4pPr>
      <a:lvl5pPr algn="l" rtl="0" eaLnBrk="1" fontAlgn="base" hangingPunct="1">
        <a:spcBef>
          <a:spcPct val="0"/>
        </a:spcBef>
        <a:spcAft>
          <a:spcPct val="0"/>
        </a:spcAft>
        <a:defRPr sz="2800">
          <a:solidFill>
            <a:schemeClr val="tx2"/>
          </a:solidFill>
          <a:latin typeface="FuturaTDem" pitchFamily="34" charset="0"/>
        </a:defRPr>
      </a:lvl5pPr>
      <a:lvl6pPr marL="457200" algn="l" rtl="0" eaLnBrk="1" fontAlgn="base" hangingPunct="1">
        <a:spcBef>
          <a:spcPct val="0"/>
        </a:spcBef>
        <a:spcAft>
          <a:spcPct val="0"/>
        </a:spcAft>
        <a:defRPr sz="2800">
          <a:solidFill>
            <a:schemeClr val="tx2"/>
          </a:solidFill>
          <a:latin typeface="FuturaTDem" pitchFamily="34" charset="0"/>
        </a:defRPr>
      </a:lvl6pPr>
      <a:lvl7pPr marL="914400" algn="l" rtl="0" eaLnBrk="1" fontAlgn="base" hangingPunct="1">
        <a:spcBef>
          <a:spcPct val="0"/>
        </a:spcBef>
        <a:spcAft>
          <a:spcPct val="0"/>
        </a:spcAft>
        <a:defRPr sz="2800">
          <a:solidFill>
            <a:schemeClr val="tx2"/>
          </a:solidFill>
          <a:latin typeface="FuturaTDem" pitchFamily="34" charset="0"/>
        </a:defRPr>
      </a:lvl7pPr>
      <a:lvl8pPr marL="1371600" algn="l" rtl="0" eaLnBrk="1" fontAlgn="base" hangingPunct="1">
        <a:spcBef>
          <a:spcPct val="0"/>
        </a:spcBef>
        <a:spcAft>
          <a:spcPct val="0"/>
        </a:spcAft>
        <a:defRPr sz="2800">
          <a:solidFill>
            <a:schemeClr val="tx2"/>
          </a:solidFill>
          <a:latin typeface="FuturaTDem" pitchFamily="34" charset="0"/>
        </a:defRPr>
      </a:lvl8pPr>
      <a:lvl9pPr marL="1828800" algn="l" rtl="0" eaLnBrk="1" fontAlgn="base" hangingPunct="1">
        <a:spcBef>
          <a:spcPct val="0"/>
        </a:spcBef>
        <a:spcAft>
          <a:spcPct val="0"/>
        </a:spcAft>
        <a:defRPr sz="2800">
          <a:solidFill>
            <a:schemeClr val="tx2"/>
          </a:solidFill>
          <a:latin typeface="FuturaTDem" pitchFamily="34" charset="0"/>
        </a:defRPr>
      </a:lvl9pPr>
    </p:titleStyle>
    <p:bodyStyle>
      <a:lvl1pPr marL="342900" indent="-3429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1266" name="Gruppieren 1"/>
          <p:cNvGrpSpPr>
            <a:grpSpLocks/>
          </p:cNvGrpSpPr>
          <p:nvPr/>
        </p:nvGrpSpPr>
        <p:grpSpPr bwMode="auto">
          <a:xfrm>
            <a:off x="0" y="0"/>
            <a:ext cx="12192000" cy="750888"/>
            <a:chOff x="0" y="0"/>
            <a:chExt cx="9144000" cy="751500"/>
          </a:xfrm>
        </p:grpSpPr>
        <p:sp>
          <p:nvSpPr>
            <p:cNvPr id="3" name="Rechteck 2"/>
            <p:cNvSpPr/>
            <p:nvPr userDrawn="1"/>
          </p:nvSpPr>
          <p:spPr>
            <a:xfrm>
              <a:off x="0" y="0"/>
              <a:ext cx="9144000" cy="576733"/>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11273" name="Grafik 3"/>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316300" y="211500"/>
              <a:ext cx="540000" cy="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Rechteck 6"/>
          <p:cNvSpPr/>
          <p:nvPr/>
        </p:nvSpPr>
        <p:spPr>
          <a:xfrm>
            <a:off x="772584" y="1652588"/>
            <a:ext cx="10608733" cy="14446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8" name="Textplatzhalter 7"/>
          <p:cNvSpPr txBox="1">
            <a:spLocks/>
          </p:cNvSpPr>
          <p:nvPr/>
        </p:nvSpPr>
        <p:spPr>
          <a:xfrm>
            <a:off x="1587501" y="2636838"/>
            <a:ext cx="10604500" cy="863600"/>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a:defRPr/>
            </a:pPr>
            <a:endParaRPr lang="de-DE" sz="2600" kern="0" dirty="0"/>
          </a:p>
        </p:txBody>
      </p:sp>
      <p:sp>
        <p:nvSpPr>
          <p:cNvPr id="11269" name="Textplatzhalter 16"/>
          <p:cNvSpPr txBox="1">
            <a:spLocks/>
          </p:cNvSpPr>
          <p:nvPr/>
        </p:nvSpPr>
        <p:spPr bwMode="auto">
          <a:xfrm>
            <a:off x="772585" y="1970089"/>
            <a:ext cx="10604500" cy="45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ts val="2400"/>
              </a:lnSpc>
              <a:spcBef>
                <a:spcPct val="20000"/>
              </a:spcBef>
              <a:buFont typeface="Arial" panose="020B0604020202020204" pitchFamily="34" charset="0"/>
              <a:buNone/>
              <a:defRPr/>
            </a:pPr>
            <a:endParaRPr lang="de-DE" altLang="de-DE" sz="1800">
              <a:solidFill>
                <a:srgbClr val="000000"/>
              </a:solidFill>
              <a:latin typeface="FuturaT" pitchFamily="34" charset="0"/>
            </a:endParaRPr>
          </a:p>
        </p:txBody>
      </p:sp>
      <p:sp>
        <p:nvSpPr>
          <p:cNvPr id="11270" name="Textfeld 8"/>
          <p:cNvSpPr txBox="1">
            <a:spLocks noChangeArrowheads="1"/>
          </p:cNvSpPr>
          <p:nvPr/>
        </p:nvSpPr>
        <p:spPr bwMode="auto">
          <a:xfrm>
            <a:off x="10001252" y="322263"/>
            <a:ext cx="1593849"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fld id="{C9C87A35-CCC2-49F2-8F7A-ED08E1DF10AB}" type="datetime1">
              <a:rPr lang="de-DE" altLang="de-DE" sz="900" smtClean="0">
                <a:solidFill>
                  <a:srgbClr val="FFFFFF"/>
                </a:solidFill>
                <a:latin typeface="FuturaT" pitchFamily="34" charset="0"/>
              </a:rPr>
              <a:pPr eaLnBrk="1" hangingPunct="1">
                <a:defRPr/>
              </a:pPr>
              <a:t>13.09.2026</a:t>
            </a:fld>
            <a:r>
              <a:rPr lang="de-DE" altLang="de-DE" sz="800">
                <a:solidFill>
                  <a:srgbClr val="FFFFFF"/>
                </a:solidFill>
                <a:latin typeface="FuturaT" pitchFamily="34" charset="0"/>
              </a:rPr>
              <a:t> /  </a:t>
            </a:r>
            <a:fld id="{6F089A4F-BC34-4B63-AF46-C3F20AFE6CF2}" type="slidenum">
              <a:rPr lang="de-DE" altLang="de-DE" sz="1200" smtClean="0">
                <a:solidFill>
                  <a:srgbClr val="FFFFFF"/>
                </a:solidFill>
                <a:latin typeface="FuturaT" pitchFamily="34" charset="0"/>
              </a:rPr>
              <a:pPr eaLnBrk="1" hangingPunct="1">
                <a:defRPr/>
              </a:pPr>
              <a:t>‹N›</a:t>
            </a:fld>
            <a:r>
              <a:rPr lang="de-DE" altLang="de-DE" sz="900">
                <a:solidFill>
                  <a:srgbClr val="FFFFFF"/>
                </a:solidFill>
                <a:latin typeface="FuturaT" pitchFamily="34" charset="0"/>
              </a:rPr>
              <a:t> </a:t>
            </a:r>
          </a:p>
        </p:txBody>
      </p:sp>
      <p:sp>
        <p:nvSpPr>
          <p:cNvPr id="13" name="Rectangle 2"/>
          <p:cNvSpPr>
            <a:spLocks noGrp="1" noChangeArrowheads="1"/>
          </p:cNvSpPr>
          <p:nvPr>
            <p:ph type="title"/>
          </p:nvPr>
        </p:nvSpPr>
        <p:spPr bwMode="auto">
          <a:xfrm>
            <a:off x="622301" y="801688"/>
            <a:ext cx="10742084"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br>
              <a:rPr lang="de-DE" dirty="0"/>
            </a:br>
            <a:endParaRPr lang="de-DE" dirty="0"/>
          </a:p>
        </p:txBody>
      </p:sp>
    </p:spTree>
    <p:extLst>
      <p:ext uri="{BB962C8B-B14F-4D97-AF65-F5344CB8AC3E}">
        <p14:creationId xmlns:p14="http://schemas.microsoft.com/office/powerpoint/2010/main" val="1852501076"/>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med">
    <p:fade/>
  </p:transition>
  <p:hf hdr="0" ftr="0"/>
  <p:txStyles>
    <p:titleStyle>
      <a:lvl1pPr algn="l" rtl="0" eaLnBrk="0" fontAlgn="base" hangingPunct="0">
        <a:lnSpc>
          <a:spcPts val="2725"/>
        </a:lnSpc>
        <a:spcBef>
          <a:spcPct val="0"/>
        </a:spcBef>
        <a:spcAft>
          <a:spcPct val="0"/>
        </a:spcAft>
        <a:defRPr lang="de-DE" sz="2600" cap="all" dirty="0">
          <a:solidFill>
            <a:srgbClr val="0070C0"/>
          </a:solidFill>
          <a:latin typeface="FuturaTMed" panose="020B0602020204020303" pitchFamily="34" charset="0"/>
          <a:ea typeface="+mn-ea"/>
          <a:cs typeface="+mn-cs"/>
        </a:defRPr>
      </a:lvl1pPr>
      <a:lvl2pPr algn="l" rtl="0" eaLnBrk="0" fontAlgn="base" hangingPunct="0">
        <a:lnSpc>
          <a:spcPts val="2725"/>
        </a:lnSpc>
        <a:spcBef>
          <a:spcPct val="0"/>
        </a:spcBef>
        <a:spcAft>
          <a:spcPct val="0"/>
        </a:spcAft>
        <a:defRPr sz="2600">
          <a:solidFill>
            <a:srgbClr val="0070C0"/>
          </a:solidFill>
          <a:latin typeface="FuturaTMed"/>
        </a:defRPr>
      </a:lvl2pPr>
      <a:lvl3pPr algn="l" rtl="0" eaLnBrk="0" fontAlgn="base" hangingPunct="0">
        <a:lnSpc>
          <a:spcPts val="2725"/>
        </a:lnSpc>
        <a:spcBef>
          <a:spcPct val="0"/>
        </a:spcBef>
        <a:spcAft>
          <a:spcPct val="0"/>
        </a:spcAft>
        <a:defRPr sz="2600">
          <a:solidFill>
            <a:srgbClr val="0070C0"/>
          </a:solidFill>
          <a:latin typeface="FuturaTMed"/>
        </a:defRPr>
      </a:lvl3pPr>
      <a:lvl4pPr algn="l" rtl="0" eaLnBrk="0" fontAlgn="base" hangingPunct="0">
        <a:lnSpc>
          <a:spcPts val="2725"/>
        </a:lnSpc>
        <a:spcBef>
          <a:spcPct val="0"/>
        </a:spcBef>
        <a:spcAft>
          <a:spcPct val="0"/>
        </a:spcAft>
        <a:defRPr sz="2600">
          <a:solidFill>
            <a:srgbClr val="0070C0"/>
          </a:solidFill>
          <a:latin typeface="FuturaTMed"/>
        </a:defRPr>
      </a:lvl4pPr>
      <a:lvl5pPr algn="l" rtl="0" eaLnBrk="0" fontAlgn="base" hangingPunct="0">
        <a:lnSpc>
          <a:spcPts val="2725"/>
        </a:lnSpc>
        <a:spcBef>
          <a:spcPct val="0"/>
        </a:spcBef>
        <a:spcAft>
          <a:spcPct val="0"/>
        </a:spcAft>
        <a:defRPr sz="2600">
          <a:solidFill>
            <a:srgbClr val="0070C0"/>
          </a:solidFill>
          <a:latin typeface="FuturaTMed"/>
        </a:defRPr>
      </a:lvl5pPr>
      <a:lvl6pPr marL="457200" algn="l" rtl="0" eaLnBrk="1" fontAlgn="base" hangingPunct="1">
        <a:spcBef>
          <a:spcPct val="0"/>
        </a:spcBef>
        <a:spcAft>
          <a:spcPct val="0"/>
        </a:spcAft>
        <a:defRPr sz="2800">
          <a:solidFill>
            <a:schemeClr val="tx2"/>
          </a:solidFill>
          <a:latin typeface="FuturaTDem" pitchFamily="34" charset="0"/>
        </a:defRPr>
      </a:lvl6pPr>
      <a:lvl7pPr marL="914400" algn="l" rtl="0" eaLnBrk="1" fontAlgn="base" hangingPunct="1">
        <a:spcBef>
          <a:spcPct val="0"/>
        </a:spcBef>
        <a:spcAft>
          <a:spcPct val="0"/>
        </a:spcAft>
        <a:defRPr sz="2800">
          <a:solidFill>
            <a:schemeClr val="tx2"/>
          </a:solidFill>
          <a:latin typeface="FuturaTDem" pitchFamily="34" charset="0"/>
        </a:defRPr>
      </a:lvl7pPr>
      <a:lvl8pPr marL="1371600" algn="l" rtl="0" eaLnBrk="1" fontAlgn="base" hangingPunct="1">
        <a:spcBef>
          <a:spcPct val="0"/>
        </a:spcBef>
        <a:spcAft>
          <a:spcPct val="0"/>
        </a:spcAft>
        <a:defRPr sz="2800">
          <a:solidFill>
            <a:schemeClr val="tx2"/>
          </a:solidFill>
          <a:latin typeface="FuturaTDem" pitchFamily="34" charset="0"/>
        </a:defRPr>
      </a:lvl8pPr>
      <a:lvl9pPr marL="1828800" algn="l" rtl="0" eaLnBrk="1" fontAlgn="base" hangingPunct="1">
        <a:spcBef>
          <a:spcPct val="0"/>
        </a:spcBef>
        <a:spcAft>
          <a:spcPct val="0"/>
        </a:spcAft>
        <a:defRPr sz="2800">
          <a:solidFill>
            <a:schemeClr val="tx2"/>
          </a:solidFill>
          <a:latin typeface="FuturaTDem" pitchFamily="34" charset="0"/>
        </a:defRPr>
      </a:lvl9pPr>
    </p:titleStyle>
    <p:bodyStyle>
      <a:lvl1pPr marL="342900" indent="-3429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ea typeface="+mn-ea"/>
          <a:cs typeface="+mn-cs"/>
        </a:defRPr>
      </a:lvl1pPr>
      <a:lvl2pPr marL="742950" indent="-28575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2pPr>
      <a:lvl3pPr marL="11430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3pPr>
      <a:lvl4pPr marL="16002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4pPr>
      <a:lvl5pPr marL="20574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echteck 6"/>
          <p:cNvSpPr/>
          <p:nvPr/>
        </p:nvSpPr>
        <p:spPr>
          <a:xfrm>
            <a:off x="773008" y="1620987"/>
            <a:ext cx="10608000" cy="144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8" name="Textplatzhalter 7"/>
          <p:cNvSpPr txBox="1">
            <a:spLocks/>
          </p:cNvSpPr>
          <p:nvPr/>
        </p:nvSpPr>
        <p:spPr>
          <a:xfrm>
            <a:off x="1588296" y="2636913"/>
            <a:ext cx="10603705" cy="864071"/>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endParaRPr lang="de-DE" sz="3467" kern="0" dirty="0"/>
          </a:p>
        </p:txBody>
      </p:sp>
      <p:sp>
        <p:nvSpPr>
          <p:cNvPr id="10" name="Textplatzhalter 16"/>
          <p:cNvSpPr txBox="1">
            <a:spLocks/>
          </p:cNvSpPr>
          <p:nvPr/>
        </p:nvSpPr>
        <p:spPr>
          <a:xfrm>
            <a:off x="772880" y="1969962"/>
            <a:ext cx="10603707"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solidFill>
                  <a:schemeClr val="tx1"/>
                </a:solidFill>
                <a:latin typeface="FuturaT" panose="020B05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endParaRPr lang="de-DE" sz="2400" kern="0" dirty="0"/>
          </a:p>
        </p:txBody>
      </p:sp>
      <p:sp>
        <p:nvSpPr>
          <p:cNvPr id="9" name="Textfeld 8"/>
          <p:cNvSpPr txBox="1"/>
          <p:nvPr/>
        </p:nvSpPr>
        <p:spPr>
          <a:xfrm>
            <a:off x="10000936" y="322955"/>
            <a:ext cx="1594675" cy="338554"/>
          </a:xfrm>
          <a:prstGeom prst="rect">
            <a:avLst/>
          </a:prstGeom>
          <a:noFill/>
        </p:spPr>
        <p:txBody>
          <a:bodyPr wrap="square" rtlCol="0">
            <a:spAutoFit/>
          </a:bodyPr>
          <a:lstStyle/>
          <a:p>
            <a:fld id="{616F714D-2FA4-4925-9C83-0E525E473040}" type="datetime1">
              <a:rPr lang="de-DE" sz="1200" smtClean="0">
                <a:solidFill>
                  <a:schemeClr val="bg1"/>
                </a:solidFill>
              </a:rPr>
              <a:t>13.09.2026</a:t>
            </a:fld>
            <a:r>
              <a:rPr lang="de-DE" sz="1067" dirty="0">
                <a:solidFill>
                  <a:schemeClr val="bg1"/>
                </a:solidFill>
              </a:rPr>
              <a:t> /  </a:t>
            </a:r>
            <a:fld id="{0ECC2B54-59A5-4643-B012-91E6FEE73B63}" type="slidenum">
              <a:rPr lang="de-DE" sz="1600" smtClean="0">
                <a:solidFill>
                  <a:schemeClr val="bg1"/>
                </a:solidFill>
              </a:rPr>
              <a:t>‹N›</a:t>
            </a:fld>
            <a:r>
              <a:rPr lang="de-DE" sz="1200" dirty="0">
                <a:solidFill>
                  <a:schemeClr val="bg1"/>
                </a:solidFill>
              </a:rPr>
              <a:t> </a:t>
            </a:r>
          </a:p>
        </p:txBody>
      </p:sp>
      <p:pic>
        <p:nvPicPr>
          <p:cNvPr id="12" name="Picture 3"/>
          <p:cNvPicPr>
            <a:picLocks noChangeAspect="1" noChangeArrowheads="1"/>
          </p:cNvPicPr>
          <p:nvPr userDrawn="1"/>
        </p:nvPicPr>
        <p:blipFill>
          <a:blip r:embed="rId10">
            <a:extLst>
              <a:ext uri="{BEBA8EAE-BF5A-486C-A8C5-ECC9F3942E4B}">
                <a14:imgProps xmlns:a14="http://schemas.microsoft.com/office/drawing/2010/main">
                  <a14:imgLayer r:embed="rId11">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 y="-56948"/>
            <a:ext cx="12192000" cy="70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2"/>
          <p:cNvSpPr>
            <a:spLocks noGrp="1" noChangeArrowheads="1"/>
          </p:cNvSpPr>
          <p:nvPr>
            <p:ph type="title"/>
          </p:nvPr>
        </p:nvSpPr>
        <p:spPr bwMode="auto">
          <a:xfrm>
            <a:off x="622244" y="801065"/>
            <a:ext cx="1074284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br>
              <a:rPr lang="de-DE" dirty="0"/>
            </a:br>
            <a:endParaRPr lang="de-DE" dirty="0"/>
          </a:p>
        </p:txBody>
      </p:sp>
      <p:grpSp>
        <p:nvGrpSpPr>
          <p:cNvPr id="11" name="Gruppieren 10"/>
          <p:cNvGrpSpPr>
            <a:grpSpLocks noChangeAspect="1"/>
          </p:cNvGrpSpPr>
          <p:nvPr userDrawn="1"/>
        </p:nvGrpSpPr>
        <p:grpSpPr>
          <a:xfrm>
            <a:off x="3215680" y="-12521"/>
            <a:ext cx="5789035" cy="864000"/>
            <a:chOff x="0" y="0"/>
            <a:chExt cx="9144000" cy="1386898"/>
          </a:xfrm>
        </p:grpSpPr>
        <p:sp>
          <p:nvSpPr>
            <p:cNvPr id="15" name="Rechteck 14"/>
            <p:cNvSpPr/>
            <p:nvPr userDrawn="1"/>
          </p:nvSpPr>
          <p:spPr>
            <a:xfrm>
              <a:off x="0" y="0"/>
              <a:ext cx="9144000" cy="1052736"/>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pic>
          <p:nvPicPr>
            <p:cNvPr id="16" name="Grafik 15"/>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3975684" y="234770"/>
              <a:ext cx="1152128" cy="1152128"/>
            </a:xfrm>
            <a:prstGeom prst="rect">
              <a:avLst/>
            </a:prstGeom>
          </p:spPr>
        </p:pic>
      </p:grpSp>
    </p:spTree>
    <p:extLst>
      <p:ext uri="{BB962C8B-B14F-4D97-AF65-F5344CB8AC3E}">
        <p14:creationId xmlns:p14="http://schemas.microsoft.com/office/powerpoint/2010/main" val="96773911"/>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30" r:id="rId5"/>
    <p:sldLayoutId id="2147483731" r:id="rId6"/>
    <p:sldLayoutId id="2147483732" r:id="rId7"/>
    <p:sldLayoutId id="2147483733"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p:txStyles>
    <p:titleStyle>
      <a:lvl1pPr algn="l" rtl="0" eaLnBrk="1" fontAlgn="base" hangingPunct="1">
        <a:lnSpc>
          <a:spcPts val="3640"/>
        </a:lnSpc>
        <a:spcBef>
          <a:spcPct val="0"/>
        </a:spcBef>
        <a:spcAft>
          <a:spcPct val="0"/>
        </a:spcAft>
        <a:defRPr lang="de-DE" sz="2933" cap="all" baseline="0" dirty="0" smtClean="0">
          <a:solidFill>
            <a:srgbClr val="0070C0"/>
          </a:solidFill>
          <a:latin typeface="FuturaTMed" panose="020B0602020204020303" pitchFamily="34" charset="0"/>
          <a:ea typeface="+mn-ea"/>
          <a:cs typeface="+mn-cs"/>
        </a:defRPr>
      </a:lvl1pPr>
      <a:lvl2pPr algn="l" rtl="0" eaLnBrk="1" fontAlgn="base" hangingPunct="1">
        <a:spcBef>
          <a:spcPct val="0"/>
        </a:spcBef>
        <a:spcAft>
          <a:spcPct val="0"/>
        </a:spcAft>
        <a:defRPr sz="3733">
          <a:solidFill>
            <a:schemeClr val="tx2"/>
          </a:solidFill>
          <a:latin typeface="FuturaTDem" pitchFamily="34" charset="0"/>
        </a:defRPr>
      </a:lvl2pPr>
      <a:lvl3pPr algn="l" rtl="0" eaLnBrk="1" fontAlgn="base" hangingPunct="1">
        <a:spcBef>
          <a:spcPct val="0"/>
        </a:spcBef>
        <a:spcAft>
          <a:spcPct val="0"/>
        </a:spcAft>
        <a:defRPr sz="3733">
          <a:solidFill>
            <a:schemeClr val="tx2"/>
          </a:solidFill>
          <a:latin typeface="FuturaTDem" pitchFamily="34" charset="0"/>
        </a:defRPr>
      </a:lvl3pPr>
      <a:lvl4pPr algn="l" rtl="0" eaLnBrk="1" fontAlgn="base" hangingPunct="1">
        <a:spcBef>
          <a:spcPct val="0"/>
        </a:spcBef>
        <a:spcAft>
          <a:spcPct val="0"/>
        </a:spcAft>
        <a:defRPr sz="3733">
          <a:solidFill>
            <a:schemeClr val="tx2"/>
          </a:solidFill>
          <a:latin typeface="FuturaTDem" pitchFamily="34" charset="0"/>
        </a:defRPr>
      </a:lvl4pPr>
      <a:lvl5pPr algn="l" rtl="0" eaLnBrk="1" fontAlgn="base" hangingPunct="1">
        <a:spcBef>
          <a:spcPct val="0"/>
        </a:spcBef>
        <a:spcAft>
          <a:spcPct val="0"/>
        </a:spcAft>
        <a:defRPr sz="3733">
          <a:solidFill>
            <a:schemeClr val="tx2"/>
          </a:solidFill>
          <a:latin typeface="FuturaTDem" pitchFamily="34" charset="0"/>
        </a:defRPr>
      </a:lvl5pPr>
      <a:lvl6pPr marL="609585" algn="l" rtl="0" eaLnBrk="1" fontAlgn="base" hangingPunct="1">
        <a:spcBef>
          <a:spcPct val="0"/>
        </a:spcBef>
        <a:spcAft>
          <a:spcPct val="0"/>
        </a:spcAft>
        <a:defRPr sz="3733">
          <a:solidFill>
            <a:schemeClr val="tx2"/>
          </a:solidFill>
          <a:latin typeface="FuturaTDem" pitchFamily="34" charset="0"/>
        </a:defRPr>
      </a:lvl6pPr>
      <a:lvl7pPr marL="1219170" algn="l" rtl="0" eaLnBrk="1" fontAlgn="base" hangingPunct="1">
        <a:spcBef>
          <a:spcPct val="0"/>
        </a:spcBef>
        <a:spcAft>
          <a:spcPct val="0"/>
        </a:spcAft>
        <a:defRPr sz="3733">
          <a:solidFill>
            <a:schemeClr val="tx2"/>
          </a:solidFill>
          <a:latin typeface="FuturaTDem" pitchFamily="34" charset="0"/>
        </a:defRPr>
      </a:lvl7pPr>
      <a:lvl8pPr marL="1828754" algn="l" rtl="0" eaLnBrk="1" fontAlgn="base" hangingPunct="1">
        <a:spcBef>
          <a:spcPct val="0"/>
        </a:spcBef>
        <a:spcAft>
          <a:spcPct val="0"/>
        </a:spcAft>
        <a:defRPr sz="3733">
          <a:solidFill>
            <a:schemeClr val="tx2"/>
          </a:solidFill>
          <a:latin typeface="FuturaTDem" pitchFamily="34" charset="0"/>
        </a:defRPr>
      </a:lvl8pPr>
      <a:lvl9pPr marL="2438339" algn="l" rtl="0" eaLnBrk="1" fontAlgn="base" hangingPunct="1">
        <a:spcBef>
          <a:spcPct val="0"/>
        </a:spcBef>
        <a:spcAft>
          <a:spcPct val="0"/>
        </a:spcAft>
        <a:defRPr sz="3733">
          <a:solidFill>
            <a:schemeClr val="tx2"/>
          </a:solidFill>
          <a:latin typeface="FuturaTDem" pitchFamily="34" charset="0"/>
        </a:defRPr>
      </a:lvl9pPr>
    </p:titleStyle>
    <p:bodyStyle>
      <a:lvl1pPr marL="457189" indent="-457189"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ea typeface="+mn-ea"/>
          <a:cs typeface="+mn-cs"/>
        </a:defRPr>
      </a:lvl1pPr>
      <a:lvl2pPr marL="990575" indent="-380990"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2pPr>
      <a:lvl3pPr marL="1523962" indent="-304792"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3pPr>
      <a:lvl4pPr marL="2133547" indent="-304792"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4pPr>
      <a:lvl5pPr marL="2743131" indent="-304792"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5pPr>
      <a:lvl6pPr marL="3352716" indent="-304792" algn="l" rtl="0" eaLnBrk="1" fontAlgn="base" hangingPunct="1">
        <a:spcBef>
          <a:spcPct val="20000"/>
        </a:spcBef>
        <a:spcAft>
          <a:spcPct val="0"/>
        </a:spcAft>
        <a:buChar char="»"/>
        <a:defRPr sz="2133">
          <a:solidFill>
            <a:schemeClr val="tx1"/>
          </a:solidFill>
          <a:latin typeface="+mn-lt"/>
        </a:defRPr>
      </a:lvl6pPr>
      <a:lvl7pPr marL="3962301" indent="-304792" algn="l" rtl="0" eaLnBrk="1" fontAlgn="base" hangingPunct="1">
        <a:spcBef>
          <a:spcPct val="20000"/>
        </a:spcBef>
        <a:spcAft>
          <a:spcPct val="0"/>
        </a:spcAft>
        <a:buChar char="»"/>
        <a:defRPr sz="2133">
          <a:solidFill>
            <a:schemeClr val="tx1"/>
          </a:solidFill>
          <a:latin typeface="+mn-lt"/>
        </a:defRPr>
      </a:lvl7pPr>
      <a:lvl8pPr marL="4571886" indent="-304792" algn="l" rtl="0" eaLnBrk="1" fontAlgn="base" hangingPunct="1">
        <a:spcBef>
          <a:spcPct val="20000"/>
        </a:spcBef>
        <a:spcAft>
          <a:spcPct val="0"/>
        </a:spcAft>
        <a:buChar char="»"/>
        <a:defRPr sz="2133">
          <a:solidFill>
            <a:schemeClr val="tx1"/>
          </a:solidFill>
          <a:latin typeface="+mn-lt"/>
        </a:defRPr>
      </a:lvl8pPr>
      <a:lvl9pPr marL="5181470" indent="-304792" algn="l" rtl="0" eaLnBrk="1" fontAlgn="base" hangingPunct="1">
        <a:spcBef>
          <a:spcPct val="20000"/>
        </a:spcBef>
        <a:spcAft>
          <a:spcPct val="0"/>
        </a:spcAft>
        <a:buChar char="»"/>
        <a:defRPr sz="2133">
          <a:solidFill>
            <a:schemeClr val="tx1"/>
          </a:solidFill>
          <a:latin typeface="+mn-lt"/>
        </a:defRPr>
      </a:lvl9pPr>
    </p:bodyStyle>
    <p:otherStyle>
      <a:defPPr>
        <a:defRPr lang="de-D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8434" name="Gruppieren 1">
            <a:extLst>
              <a:ext uri="{FF2B5EF4-FFF2-40B4-BE49-F238E27FC236}">
                <a16:creationId xmlns:a16="http://schemas.microsoft.com/office/drawing/2014/main" id="{8BDA9A8F-C79F-79EB-6062-4AC4C23743E0}"/>
              </a:ext>
            </a:extLst>
          </p:cNvPr>
          <p:cNvGrpSpPr>
            <a:grpSpLocks/>
          </p:cNvGrpSpPr>
          <p:nvPr/>
        </p:nvGrpSpPr>
        <p:grpSpPr bwMode="auto">
          <a:xfrm>
            <a:off x="0" y="0"/>
            <a:ext cx="12192000" cy="750888"/>
            <a:chOff x="0" y="0"/>
            <a:chExt cx="9144000" cy="751500"/>
          </a:xfrm>
        </p:grpSpPr>
        <p:sp>
          <p:nvSpPr>
            <p:cNvPr id="3" name="Rechteck 2">
              <a:extLst>
                <a:ext uri="{FF2B5EF4-FFF2-40B4-BE49-F238E27FC236}">
                  <a16:creationId xmlns:a16="http://schemas.microsoft.com/office/drawing/2014/main" id="{A7D9C8CC-D140-3128-F606-DE43DB1C1AF7}"/>
                </a:ext>
              </a:extLst>
            </p:cNvPr>
            <p:cNvSpPr/>
            <p:nvPr userDrawn="1"/>
          </p:nvSpPr>
          <p:spPr>
            <a:xfrm>
              <a:off x="0" y="0"/>
              <a:ext cx="9144000" cy="576733"/>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pic>
          <p:nvPicPr>
            <p:cNvPr id="18441" name="Grafik 3">
              <a:extLst>
                <a:ext uri="{FF2B5EF4-FFF2-40B4-BE49-F238E27FC236}">
                  <a16:creationId xmlns:a16="http://schemas.microsoft.com/office/drawing/2014/main" id="{E2C61C45-7ADE-C34C-2B01-A88FAFAEF513}"/>
                </a:ext>
              </a:extLst>
            </p:cNvPr>
            <p:cNvPicPr>
              <a:picLocks noChangeAspect="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4316300" y="211500"/>
              <a:ext cx="540000" cy="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Rechteck 6">
            <a:extLst>
              <a:ext uri="{FF2B5EF4-FFF2-40B4-BE49-F238E27FC236}">
                <a16:creationId xmlns:a16="http://schemas.microsoft.com/office/drawing/2014/main" id="{32FF80E6-4BF8-C4AE-F02B-C8CC244FA723}"/>
              </a:ext>
            </a:extLst>
          </p:cNvPr>
          <p:cNvSpPr/>
          <p:nvPr/>
        </p:nvSpPr>
        <p:spPr>
          <a:xfrm>
            <a:off x="772584" y="1652588"/>
            <a:ext cx="10608733" cy="14446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DE" sz="1800">
              <a:solidFill>
                <a:srgbClr val="FFFFFF"/>
              </a:solidFill>
            </a:endParaRPr>
          </a:p>
        </p:txBody>
      </p:sp>
      <p:sp>
        <p:nvSpPr>
          <p:cNvPr id="8" name="Textplatzhalter 7">
            <a:extLst>
              <a:ext uri="{FF2B5EF4-FFF2-40B4-BE49-F238E27FC236}">
                <a16:creationId xmlns:a16="http://schemas.microsoft.com/office/drawing/2014/main" id="{6BF3D64C-218C-E635-927D-063AAF4660B3}"/>
              </a:ext>
            </a:extLst>
          </p:cNvPr>
          <p:cNvSpPr txBox="1">
            <a:spLocks/>
          </p:cNvSpPr>
          <p:nvPr/>
        </p:nvSpPr>
        <p:spPr>
          <a:xfrm>
            <a:off x="1587501" y="2636838"/>
            <a:ext cx="10604500" cy="863600"/>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a:defRPr/>
            </a:pPr>
            <a:endParaRPr lang="de-DE" sz="2600" kern="0" dirty="0"/>
          </a:p>
        </p:txBody>
      </p:sp>
      <p:sp>
        <p:nvSpPr>
          <p:cNvPr id="18437" name="Textplatzhalter 16">
            <a:extLst>
              <a:ext uri="{FF2B5EF4-FFF2-40B4-BE49-F238E27FC236}">
                <a16:creationId xmlns:a16="http://schemas.microsoft.com/office/drawing/2014/main" id="{0C105B1D-55E8-42C0-378D-DF511BD776F8}"/>
              </a:ext>
            </a:extLst>
          </p:cNvPr>
          <p:cNvSpPr txBox="1">
            <a:spLocks/>
          </p:cNvSpPr>
          <p:nvPr/>
        </p:nvSpPr>
        <p:spPr bwMode="auto">
          <a:xfrm>
            <a:off x="772585" y="1970089"/>
            <a:ext cx="10604500" cy="4511675"/>
          </a:xfrm>
          <a:prstGeom prst="rect">
            <a:avLst/>
          </a:prstGeom>
          <a:noFill/>
          <a:ln>
            <a:noFill/>
          </a:ln>
        </p:spPr>
        <p:txBody>
          <a:bodyPr l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ts val="2400"/>
              </a:lnSpc>
              <a:spcBef>
                <a:spcPct val="20000"/>
              </a:spcBef>
              <a:buFont typeface="Arial" panose="020B0604020202020204" pitchFamily="34" charset="0"/>
              <a:buNone/>
              <a:defRPr/>
            </a:pPr>
            <a:endParaRPr lang="it-IT" altLang="it-IT" sz="1800">
              <a:solidFill>
                <a:srgbClr val="000000"/>
              </a:solidFill>
              <a:latin typeface="FuturaT" panose="020B0502020204020303" pitchFamily="34" charset="0"/>
            </a:endParaRPr>
          </a:p>
        </p:txBody>
      </p:sp>
      <p:sp>
        <p:nvSpPr>
          <p:cNvPr id="18438" name="Textfeld 8">
            <a:extLst>
              <a:ext uri="{FF2B5EF4-FFF2-40B4-BE49-F238E27FC236}">
                <a16:creationId xmlns:a16="http://schemas.microsoft.com/office/drawing/2014/main" id="{EF083CC2-5432-AB6A-F778-5B7F10FB3764}"/>
              </a:ext>
            </a:extLst>
          </p:cNvPr>
          <p:cNvSpPr txBox="1">
            <a:spLocks noChangeArrowheads="1"/>
          </p:cNvSpPr>
          <p:nvPr/>
        </p:nvSpPr>
        <p:spPr bwMode="auto">
          <a:xfrm>
            <a:off x="10001252" y="322263"/>
            <a:ext cx="1593849" cy="27781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fld id="{A66FCE1B-0A51-41EB-82D2-F6AC76187F33}" type="datetime1">
              <a:rPr lang="de-DE" altLang="it-IT" sz="900" smtClean="0">
                <a:solidFill>
                  <a:srgbClr val="FFFFFF"/>
                </a:solidFill>
                <a:latin typeface="FuturaT" panose="020B0502020204020303" pitchFamily="34" charset="0"/>
              </a:rPr>
              <a:pPr eaLnBrk="1" hangingPunct="1">
                <a:defRPr/>
              </a:pPr>
              <a:t>13.09.2026</a:t>
            </a:fld>
            <a:r>
              <a:rPr lang="de-DE" altLang="it-IT" sz="800">
                <a:solidFill>
                  <a:srgbClr val="FFFFFF"/>
                </a:solidFill>
                <a:latin typeface="FuturaT" panose="020B0502020204020303" pitchFamily="34" charset="0"/>
              </a:rPr>
              <a:t> /  </a:t>
            </a:r>
            <a:fld id="{86DA085D-3519-467E-9303-759644777ECD}" type="slidenum">
              <a:rPr lang="de-DE" altLang="it-IT" sz="1200" smtClean="0">
                <a:solidFill>
                  <a:srgbClr val="FFFFFF"/>
                </a:solidFill>
                <a:latin typeface="FuturaT" panose="020B0502020204020303" pitchFamily="34" charset="0"/>
              </a:rPr>
              <a:pPr eaLnBrk="1" hangingPunct="1">
                <a:defRPr/>
              </a:pPr>
              <a:t>‹N›</a:t>
            </a:fld>
            <a:r>
              <a:rPr lang="de-DE" altLang="it-IT" sz="900">
                <a:solidFill>
                  <a:srgbClr val="FFFFFF"/>
                </a:solidFill>
                <a:latin typeface="FuturaT" panose="020B0502020204020303" pitchFamily="34" charset="0"/>
              </a:rPr>
              <a:t> </a:t>
            </a:r>
          </a:p>
        </p:txBody>
      </p:sp>
      <p:sp>
        <p:nvSpPr>
          <p:cNvPr id="13" name="Rectangle 2">
            <a:extLst>
              <a:ext uri="{FF2B5EF4-FFF2-40B4-BE49-F238E27FC236}">
                <a16:creationId xmlns:a16="http://schemas.microsoft.com/office/drawing/2014/main" id="{0B53CEE0-1F27-F0D4-0ECD-795337D038A5}"/>
              </a:ext>
            </a:extLst>
          </p:cNvPr>
          <p:cNvSpPr>
            <a:spLocks noGrp="1" noChangeArrowheads="1"/>
          </p:cNvSpPr>
          <p:nvPr>
            <p:ph type="title"/>
          </p:nvPr>
        </p:nvSpPr>
        <p:spPr bwMode="auto">
          <a:xfrm>
            <a:off x="622301" y="801688"/>
            <a:ext cx="10742084" cy="863600"/>
          </a:xfrm>
          <a:prstGeom prst="rect">
            <a:avLst/>
          </a:prstGeom>
          <a:noFill/>
          <a:ln>
            <a:noFill/>
          </a:ln>
          <a:effectLst/>
        </p:spPr>
        <p:txBody>
          <a:bodyPr vert="horz" wrap="square" lIns="91440" tIns="45720" rIns="91440" bIns="45720" numCol="1" anchor="b" anchorCtr="0" compatLnSpc="1">
            <a:prstTxWarp prst="textNoShape">
              <a:avLst/>
            </a:prstTxWarp>
          </a:bodyPr>
          <a:lstStyle/>
          <a:p>
            <a:pPr lvl="0"/>
            <a:br>
              <a:rPr lang="de-DE" dirty="0"/>
            </a:br>
            <a:endParaRPr lang="de-DE" dirty="0"/>
          </a:p>
        </p:txBody>
      </p:sp>
    </p:spTree>
    <p:extLst>
      <p:ext uri="{BB962C8B-B14F-4D97-AF65-F5344CB8AC3E}">
        <p14:creationId xmlns:p14="http://schemas.microsoft.com/office/powerpoint/2010/main" val="2357444910"/>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Lst>
  <p:transition spd="med">
    <p:fade/>
  </p:transition>
  <p:hf hdr="0" ftr="0"/>
  <p:txStyles>
    <p:titleStyle>
      <a:lvl1pPr algn="l" rtl="0" eaLnBrk="0" fontAlgn="base" hangingPunct="0">
        <a:lnSpc>
          <a:spcPts val="2725"/>
        </a:lnSpc>
        <a:spcBef>
          <a:spcPct val="0"/>
        </a:spcBef>
        <a:spcAft>
          <a:spcPct val="0"/>
        </a:spcAft>
        <a:defRPr lang="de-DE" sz="2600" cap="all" dirty="0">
          <a:solidFill>
            <a:srgbClr val="0070C0"/>
          </a:solidFill>
          <a:latin typeface="FuturaTMed" panose="020B0602020204020303" pitchFamily="34" charset="0"/>
          <a:ea typeface="+mn-ea"/>
          <a:cs typeface="+mn-cs"/>
        </a:defRPr>
      </a:lvl1pPr>
      <a:lvl2pPr algn="l" rtl="0" eaLnBrk="0" fontAlgn="base" hangingPunct="0">
        <a:lnSpc>
          <a:spcPts val="2725"/>
        </a:lnSpc>
        <a:spcBef>
          <a:spcPct val="0"/>
        </a:spcBef>
        <a:spcAft>
          <a:spcPct val="0"/>
        </a:spcAft>
        <a:defRPr sz="2600">
          <a:solidFill>
            <a:srgbClr val="0070C0"/>
          </a:solidFill>
          <a:latin typeface="FuturaTMed" panose="020B0602020204020303" pitchFamily="34" charset="0"/>
        </a:defRPr>
      </a:lvl2pPr>
      <a:lvl3pPr algn="l" rtl="0" eaLnBrk="0" fontAlgn="base" hangingPunct="0">
        <a:lnSpc>
          <a:spcPts val="2725"/>
        </a:lnSpc>
        <a:spcBef>
          <a:spcPct val="0"/>
        </a:spcBef>
        <a:spcAft>
          <a:spcPct val="0"/>
        </a:spcAft>
        <a:defRPr sz="2600">
          <a:solidFill>
            <a:srgbClr val="0070C0"/>
          </a:solidFill>
          <a:latin typeface="FuturaTMed" panose="020B0602020204020303" pitchFamily="34" charset="0"/>
        </a:defRPr>
      </a:lvl3pPr>
      <a:lvl4pPr algn="l" rtl="0" eaLnBrk="0" fontAlgn="base" hangingPunct="0">
        <a:lnSpc>
          <a:spcPts val="2725"/>
        </a:lnSpc>
        <a:spcBef>
          <a:spcPct val="0"/>
        </a:spcBef>
        <a:spcAft>
          <a:spcPct val="0"/>
        </a:spcAft>
        <a:defRPr sz="2600">
          <a:solidFill>
            <a:srgbClr val="0070C0"/>
          </a:solidFill>
          <a:latin typeface="FuturaTMed" panose="020B0602020204020303" pitchFamily="34" charset="0"/>
        </a:defRPr>
      </a:lvl4pPr>
      <a:lvl5pPr algn="l" rtl="0" eaLnBrk="0" fontAlgn="base" hangingPunct="0">
        <a:lnSpc>
          <a:spcPts val="2725"/>
        </a:lnSpc>
        <a:spcBef>
          <a:spcPct val="0"/>
        </a:spcBef>
        <a:spcAft>
          <a:spcPct val="0"/>
        </a:spcAft>
        <a:defRPr sz="2600">
          <a:solidFill>
            <a:srgbClr val="0070C0"/>
          </a:solidFill>
          <a:latin typeface="FuturaTMed" panose="020B0602020204020303" pitchFamily="34" charset="0"/>
        </a:defRPr>
      </a:lvl5pPr>
      <a:lvl6pPr marL="457200" algn="l" rtl="0" eaLnBrk="1" fontAlgn="base" hangingPunct="1">
        <a:spcBef>
          <a:spcPct val="0"/>
        </a:spcBef>
        <a:spcAft>
          <a:spcPct val="0"/>
        </a:spcAft>
        <a:defRPr sz="2800">
          <a:solidFill>
            <a:schemeClr val="tx2"/>
          </a:solidFill>
          <a:latin typeface="FuturaTDem" pitchFamily="34" charset="0"/>
        </a:defRPr>
      </a:lvl6pPr>
      <a:lvl7pPr marL="914400" algn="l" rtl="0" eaLnBrk="1" fontAlgn="base" hangingPunct="1">
        <a:spcBef>
          <a:spcPct val="0"/>
        </a:spcBef>
        <a:spcAft>
          <a:spcPct val="0"/>
        </a:spcAft>
        <a:defRPr sz="2800">
          <a:solidFill>
            <a:schemeClr val="tx2"/>
          </a:solidFill>
          <a:latin typeface="FuturaTDem" pitchFamily="34" charset="0"/>
        </a:defRPr>
      </a:lvl7pPr>
      <a:lvl8pPr marL="1371600" algn="l" rtl="0" eaLnBrk="1" fontAlgn="base" hangingPunct="1">
        <a:spcBef>
          <a:spcPct val="0"/>
        </a:spcBef>
        <a:spcAft>
          <a:spcPct val="0"/>
        </a:spcAft>
        <a:defRPr sz="2800">
          <a:solidFill>
            <a:schemeClr val="tx2"/>
          </a:solidFill>
          <a:latin typeface="FuturaTDem" pitchFamily="34" charset="0"/>
        </a:defRPr>
      </a:lvl8pPr>
      <a:lvl9pPr marL="1828800" algn="l" rtl="0" eaLnBrk="1" fontAlgn="base" hangingPunct="1">
        <a:spcBef>
          <a:spcPct val="0"/>
        </a:spcBef>
        <a:spcAft>
          <a:spcPct val="0"/>
        </a:spcAft>
        <a:defRPr sz="2800">
          <a:solidFill>
            <a:schemeClr val="tx2"/>
          </a:solidFill>
          <a:latin typeface="FuturaTDem" pitchFamily="34" charset="0"/>
        </a:defRPr>
      </a:lvl9pPr>
    </p:titleStyle>
    <p:bodyStyle>
      <a:lvl1pPr marL="342900" indent="-3429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ea typeface="+mn-ea"/>
          <a:cs typeface="+mn-cs"/>
        </a:defRPr>
      </a:lvl1pPr>
      <a:lvl2pPr marL="742950" indent="-28575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2pPr>
      <a:lvl3pPr marL="11430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3pPr>
      <a:lvl4pPr marL="16002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4pPr>
      <a:lvl5pPr marL="2057400" indent="-228600" algn="l" rtl="0" eaLnBrk="0" fontAlgn="base" hangingPunct="0">
        <a:lnSpc>
          <a:spcPts val="2400"/>
        </a:lnSpc>
        <a:spcBef>
          <a:spcPct val="20000"/>
        </a:spcBef>
        <a:spcAft>
          <a:spcPct val="0"/>
        </a:spcAft>
        <a:buFont typeface="Symbol" panose="05050102010706020507" pitchFamily="18" charset="2"/>
        <a:buChar char="-"/>
        <a:defRPr>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F77D4463-7445-BD5D-F23D-F508B8FEE2AA}"/>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it-IT"/>
              <a:t>Titelmasterformat durch Klicken bearbeiten</a:t>
            </a:r>
          </a:p>
        </p:txBody>
      </p:sp>
      <p:sp>
        <p:nvSpPr>
          <p:cNvPr id="2051" name="Rectangle 3">
            <a:extLst>
              <a:ext uri="{FF2B5EF4-FFF2-40B4-BE49-F238E27FC236}">
                <a16:creationId xmlns:a16="http://schemas.microsoft.com/office/drawing/2014/main" id="{9C08A35F-18B2-350A-20F7-6BDB9A772D90}"/>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it-IT"/>
              <a:t>Textmasterformate durch Klicken bearbeiten</a:t>
            </a:r>
          </a:p>
          <a:p>
            <a:pPr lvl="1"/>
            <a:r>
              <a:rPr lang="de-DE" altLang="it-IT"/>
              <a:t>Zweite Ebene</a:t>
            </a:r>
          </a:p>
          <a:p>
            <a:pPr lvl="2"/>
            <a:r>
              <a:rPr lang="de-DE" altLang="it-IT"/>
              <a:t>Dritte Ebene</a:t>
            </a:r>
          </a:p>
          <a:p>
            <a:pPr lvl="3"/>
            <a:r>
              <a:rPr lang="de-DE" altLang="it-IT"/>
              <a:t>Vierte Ebene</a:t>
            </a:r>
          </a:p>
          <a:p>
            <a:pPr lvl="4"/>
            <a:r>
              <a:rPr lang="de-DE" altLang="it-IT"/>
              <a:t>Fünfte Ebene</a:t>
            </a:r>
          </a:p>
        </p:txBody>
      </p:sp>
      <p:sp>
        <p:nvSpPr>
          <p:cNvPr id="150532" name="Rectangle 4">
            <a:extLst>
              <a:ext uri="{FF2B5EF4-FFF2-40B4-BE49-F238E27FC236}">
                <a16:creationId xmlns:a16="http://schemas.microsoft.com/office/drawing/2014/main" id="{4F4E1672-36E0-441A-C34D-D5A01CE19612}"/>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a:solidFill>
                  <a:srgbClr val="000000"/>
                </a:solidFill>
                <a:latin typeface="+mn-lt"/>
              </a:defRPr>
            </a:lvl1pPr>
          </a:lstStyle>
          <a:p>
            <a:pPr>
              <a:defRPr/>
            </a:pPr>
            <a:endParaRPr lang="de-DE"/>
          </a:p>
        </p:txBody>
      </p:sp>
      <p:sp>
        <p:nvSpPr>
          <p:cNvPr id="150533" name="Rectangle 5">
            <a:extLst>
              <a:ext uri="{FF2B5EF4-FFF2-40B4-BE49-F238E27FC236}">
                <a16:creationId xmlns:a16="http://schemas.microsoft.com/office/drawing/2014/main" id="{9BAFE2CB-D0A5-721A-AF81-9B79189488D0}"/>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defRPr>
            </a:lvl1pPr>
          </a:lstStyle>
          <a:p>
            <a:pPr>
              <a:defRPr/>
            </a:pPr>
            <a:r>
              <a:rPr lang="it-IT"/>
              <a:t>Ufficio tecnico KEIMFARBEN Colori Minerali srl</a:t>
            </a:r>
            <a:endParaRPr lang="de-DE"/>
          </a:p>
        </p:txBody>
      </p:sp>
      <p:sp>
        <p:nvSpPr>
          <p:cNvPr id="150534" name="Rectangle 6">
            <a:extLst>
              <a:ext uri="{FF2B5EF4-FFF2-40B4-BE49-F238E27FC236}">
                <a16:creationId xmlns:a16="http://schemas.microsoft.com/office/drawing/2014/main" id="{ECC4DDD6-53B1-3FAA-E254-2FC2E253F2F5}"/>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a:defRPr/>
            </a:pPr>
            <a:fld id="{7F510D3D-FACA-4DA7-893D-1A39480B8A33}" type="slidenum">
              <a:rPr lang="de-DE" altLang="it-IT"/>
              <a:pPr>
                <a:defRPr/>
              </a:pPr>
              <a:t>‹N›</a:t>
            </a:fld>
            <a:endParaRPr lang="de-DE" altLang="it-IT"/>
          </a:p>
        </p:txBody>
      </p:sp>
    </p:spTree>
    <p:extLst>
      <p:ext uri="{BB962C8B-B14F-4D97-AF65-F5344CB8AC3E}">
        <p14:creationId xmlns:p14="http://schemas.microsoft.com/office/powerpoint/2010/main" val="3673562620"/>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echteck 6"/>
          <p:cNvSpPr/>
          <p:nvPr/>
        </p:nvSpPr>
        <p:spPr>
          <a:xfrm>
            <a:off x="773008" y="1620987"/>
            <a:ext cx="10608000" cy="144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sp>
        <p:nvSpPr>
          <p:cNvPr id="8" name="Textplatzhalter 7"/>
          <p:cNvSpPr txBox="1">
            <a:spLocks/>
          </p:cNvSpPr>
          <p:nvPr/>
        </p:nvSpPr>
        <p:spPr>
          <a:xfrm>
            <a:off x="1588296" y="2636913"/>
            <a:ext cx="10603705" cy="864071"/>
          </a:xfrm>
          <a:prstGeom prst="rect">
            <a:avLst/>
          </a:prstGeom>
          <a:ln>
            <a:noFill/>
          </a:ln>
        </p:spPr>
        <p:txBody>
          <a:bodyPr lIns="0" anchor="b"/>
          <a:lstStyle>
            <a:lvl1pPr marL="0" indent="0" algn="l" rtl="0" eaLnBrk="1" fontAlgn="base" hangingPunct="1">
              <a:lnSpc>
                <a:spcPts val="2730"/>
              </a:lnSpc>
              <a:spcBef>
                <a:spcPct val="20000"/>
              </a:spcBef>
              <a:spcAft>
                <a:spcPct val="0"/>
              </a:spcAft>
              <a:buFont typeface="Symbol" panose="05050102010706020507" pitchFamily="18" charset="2"/>
              <a:buNone/>
              <a:defRPr sz="2600" cap="all" baseline="0">
                <a:solidFill>
                  <a:srgbClr val="0070C0"/>
                </a:solidFill>
                <a:latin typeface="FuturaTMed" panose="020B06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endParaRPr lang="de-DE" sz="3467" kern="0" dirty="0"/>
          </a:p>
        </p:txBody>
      </p:sp>
      <p:sp>
        <p:nvSpPr>
          <p:cNvPr id="10" name="Textplatzhalter 16"/>
          <p:cNvSpPr txBox="1">
            <a:spLocks/>
          </p:cNvSpPr>
          <p:nvPr/>
        </p:nvSpPr>
        <p:spPr>
          <a:xfrm>
            <a:off x="772880" y="1969962"/>
            <a:ext cx="10603707" cy="4511951"/>
          </a:xfrm>
          <a:prstGeom prst="rect">
            <a:avLst/>
          </a:prstGeom>
        </p:spPr>
        <p:txBody>
          <a:bodyPr lIns="0"/>
          <a:lstStyle>
            <a:lvl1pPr marL="0" marR="0" indent="0" algn="l" defTabSz="914400" rtl="0" eaLnBrk="1" fontAlgn="auto" latinLnBrk="0" hangingPunct="1">
              <a:lnSpc>
                <a:spcPts val="2400"/>
              </a:lnSpc>
              <a:spcBef>
                <a:spcPct val="20000"/>
              </a:spcBef>
              <a:spcAft>
                <a:spcPts val="0"/>
              </a:spcAft>
              <a:buClrTx/>
              <a:buSzTx/>
              <a:buFont typeface="Arial" panose="020B0604020202020204" pitchFamily="34" charset="0"/>
              <a:buNone/>
              <a:tabLst/>
              <a:defRPr sz="1800">
                <a:solidFill>
                  <a:schemeClr val="tx1"/>
                </a:solidFill>
                <a:latin typeface="FuturaT" panose="020B0502020204020303" pitchFamily="34" charset="0"/>
                <a:ea typeface="+mn-ea"/>
                <a:cs typeface="+mn-cs"/>
              </a:defRPr>
            </a:lvl1pPr>
            <a:lvl2pPr marL="742950" indent="-28575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2pPr>
            <a:lvl3pPr marL="11430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3pPr>
            <a:lvl4pPr marL="16002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4pPr>
            <a:lvl5pPr marL="2057400" indent="-228600" algn="l" rtl="0" eaLnBrk="1" fontAlgn="base" hangingPunct="1">
              <a:lnSpc>
                <a:spcPts val="2400"/>
              </a:lnSpc>
              <a:spcBef>
                <a:spcPct val="20000"/>
              </a:spcBef>
              <a:spcAft>
                <a:spcPct val="0"/>
              </a:spcAft>
              <a:buFont typeface="Symbol" panose="05050102010706020507" pitchFamily="18" charset="2"/>
              <a:buChar char="-"/>
              <a:defRPr sz="18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endParaRPr lang="de-DE" sz="2400" kern="0" dirty="0"/>
          </a:p>
        </p:txBody>
      </p:sp>
      <p:sp>
        <p:nvSpPr>
          <p:cNvPr id="9" name="Textfeld 8"/>
          <p:cNvSpPr txBox="1"/>
          <p:nvPr/>
        </p:nvSpPr>
        <p:spPr>
          <a:xfrm>
            <a:off x="10000936" y="322955"/>
            <a:ext cx="1594675" cy="338554"/>
          </a:xfrm>
          <a:prstGeom prst="rect">
            <a:avLst/>
          </a:prstGeom>
          <a:noFill/>
        </p:spPr>
        <p:txBody>
          <a:bodyPr wrap="square" rtlCol="0">
            <a:spAutoFit/>
          </a:bodyPr>
          <a:lstStyle/>
          <a:p>
            <a:fld id="{616F714D-2FA4-4925-9C83-0E525E473040}" type="datetime1">
              <a:rPr lang="de-DE" sz="1200" smtClean="0">
                <a:solidFill>
                  <a:schemeClr val="bg1"/>
                </a:solidFill>
              </a:rPr>
              <a:t>13.09.2026</a:t>
            </a:fld>
            <a:r>
              <a:rPr lang="de-DE" sz="1067" dirty="0">
                <a:solidFill>
                  <a:schemeClr val="bg1"/>
                </a:solidFill>
              </a:rPr>
              <a:t> /  </a:t>
            </a:r>
            <a:fld id="{0ECC2B54-59A5-4643-B012-91E6FEE73B63}" type="slidenum">
              <a:rPr lang="de-DE" sz="1600" smtClean="0">
                <a:solidFill>
                  <a:schemeClr val="bg1"/>
                </a:solidFill>
              </a:rPr>
              <a:t>‹N›</a:t>
            </a:fld>
            <a:r>
              <a:rPr lang="de-DE" sz="1200" dirty="0">
                <a:solidFill>
                  <a:schemeClr val="bg1"/>
                </a:solidFill>
              </a:rPr>
              <a:t> </a:t>
            </a:r>
          </a:p>
        </p:txBody>
      </p:sp>
      <p:pic>
        <p:nvPicPr>
          <p:cNvPr id="12" name="Picture 3"/>
          <p:cNvPicPr>
            <a:picLocks noChangeAspect="1" noChangeArrowheads="1"/>
          </p:cNvPicPr>
          <p:nvPr userDrawn="1"/>
        </p:nvPicPr>
        <p:blipFill>
          <a:blip r:embed="rId12">
            <a:extLst>
              <a:ext uri="{BEBA8EAE-BF5A-486C-A8C5-ECC9F3942E4B}">
                <a14:imgProps xmlns:a14="http://schemas.microsoft.com/office/drawing/2010/main">
                  <a14:imgLayer r:embed="rId13">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 y="-56948"/>
            <a:ext cx="12192000" cy="70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2"/>
          <p:cNvSpPr>
            <a:spLocks noGrp="1" noChangeArrowheads="1"/>
          </p:cNvSpPr>
          <p:nvPr>
            <p:ph type="title"/>
          </p:nvPr>
        </p:nvSpPr>
        <p:spPr bwMode="auto">
          <a:xfrm>
            <a:off x="622244" y="801065"/>
            <a:ext cx="1074284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br>
              <a:rPr lang="de-DE" dirty="0"/>
            </a:br>
            <a:endParaRPr lang="de-DE" dirty="0"/>
          </a:p>
        </p:txBody>
      </p:sp>
      <p:grpSp>
        <p:nvGrpSpPr>
          <p:cNvPr id="11" name="Gruppieren 10"/>
          <p:cNvGrpSpPr>
            <a:grpSpLocks noChangeAspect="1"/>
          </p:cNvGrpSpPr>
          <p:nvPr userDrawn="1"/>
        </p:nvGrpSpPr>
        <p:grpSpPr>
          <a:xfrm>
            <a:off x="3215680" y="-12521"/>
            <a:ext cx="5789035" cy="864000"/>
            <a:chOff x="0" y="0"/>
            <a:chExt cx="9144000" cy="1386898"/>
          </a:xfrm>
        </p:grpSpPr>
        <p:sp>
          <p:nvSpPr>
            <p:cNvPr id="15" name="Rechteck 14"/>
            <p:cNvSpPr/>
            <p:nvPr userDrawn="1"/>
          </p:nvSpPr>
          <p:spPr>
            <a:xfrm>
              <a:off x="0" y="0"/>
              <a:ext cx="9144000" cy="1052736"/>
            </a:xfrm>
            <a:prstGeom prst="rect">
              <a:avLst/>
            </a:prstGeom>
            <a:solidFill>
              <a:srgbClr val="36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400"/>
            </a:p>
          </p:txBody>
        </p:sp>
        <p:pic>
          <p:nvPicPr>
            <p:cNvPr id="16" name="Grafik 15"/>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975684" y="234770"/>
              <a:ext cx="1152128" cy="1152128"/>
            </a:xfrm>
            <a:prstGeom prst="rect">
              <a:avLst/>
            </a:prstGeom>
          </p:spPr>
        </p:pic>
      </p:grpSp>
    </p:spTree>
    <p:extLst>
      <p:ext uri="{BB962C8B-B14F-4D97-AF65-F5344CB8AC3E}">
        <p14:creationId xmlns:p14="http://schemas.microsoft.com/office/powerpoint/2010/main" val="1601596166"/>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80"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p:txStyles>
    <p:titleStyle>
      <a:lvl1pPr algn="l" rtl="0" eaLnBrk="1" fontAlgn="base" hangingPunct="1">
        <a:lnSpc>
          <a:spcPts val="3640"/>
        </a:lnSpc>
        <a:spcBef>
          <a:spcPct val="0"/>
        </a:spcBef>
        <a:spcAft>
          <a:spcPct val="0"/>
        </a:spcAft>
        <a:defRPr lang="de-DE" sz="2933" cap="all" baseline="0" dirty="0" smtClean="0">
          <a:solidFill>
            <a:srgbClr val="0070C0"/>
          </a:solidFill>
          <a:latin typeface="FuturaTMed" panose="020B0602020204020303" pitchFamily="34" charset="0"/>
          <a:ea typeface="+mn-ea"/>
          <a:cs typeface="+mn-cs"/>
        </a:defRPr>
      </a:lvl1pPr>
      <a:lvl2pPr algn="l" rtl="0" eaLnBrk="1" fontAlgn="base" hangingPunct="1">
        <a:spcBef>
          <a:spcPct val="0"/>
        </a:spcBef>
        <a:spcAft>
          <a:spcPct val="0"/>
        </a:spcAft>
        <a:defRPr sz="3733">
          <a:solidFill>
            <a:schemeClr val="tx2"/>
          </a:solidFill>
          <a:latin typeface="FuturaTDem" pitchFamily="34" charset="0"/>
        </a:defRPr>
      </a:lvl2pPr>
      <a:lvl3pPr algn="l" rtl="0" eaLnBrk="1" fontAlgn="base" hangingPunct="1">
        <a:spcBef>
          <a:spcPct val="0"/>
        </a:spcBef>
        <a:spcAft>
          <a:spcPct val="0"/>
        </a:spcAft>
        <a:defRPr sz="3733">
          <a:solidFill>
            <a:schemeClr val="tx2"/>
          </a:solidFill>
          <a:latin typeface="FuturaTDem" pitchFamily="34" charset="0"/>
        </a:defRPr>
      </a:lvl3pPr>
      <a:lvl4pPr algn="l" rtl="0" eaLnBrk="1" fontAlgn="base" hangingPunct="1">
        <a:spcBef>
          <a:spcPct val="0"/>
        </a:spcBef>
        <a:spcAft>
          <a:spcPct val="0"/>
        </a:spcAft>
        <a:defRPr sz="3733">
          <a:solidFill>
            <a:schemeClr val="tx2"/>
          </a:solidFill>
          <a:latin typeface="FuturaTDem" pitchFamily="34" charset="0"/>
        </a:defRPr>
      </a:lvl4pPr>
      <a:lvl5pPr algn="l" rtl="0" eaLnBrk="1" fontAlgn="base" hangingPunct="1">
        <a:spcBef>
          <a:spcPct val="0"/>
        </a:spcBef>
        <a:spcAft>
          <a:spcPct val="0"/>
        </a:spcAft>
        <a:defRPr sz="3733">
          <a:solidFill>
            <a:schemeClr val="tx2"/>
          </a:solidFill>
          <a:latin typeface="FuturaTDem" pitchFamily="34" charset="0"/>
        </a:defRPr>
      </a:lvl5pPr>
      <a:lvl6pPr marL="609585" algn="l" rtl="0" eaLnBrk="1" fontAlgn="base" hangingPunct="1">
        <a:spcBef>
          <a:spcPct val="0"/>
        </a:spcBef>
        <a:spcAft>
          <a:spcPct val="0"/>
        </a:spcAft>
        <a:defRPr sz="3733">
          <a:solidFill>
            <a:schemeClr val="tx2"/>
          </a:solidFill>
          <a:latin typeface="FuturaTDem" pitchFamily="34" charset="0"/>
        </a:defRPr>
      </a:lvl6pPr>
      <a:lvl7pPr marL="1219170" algn="l" rtl="0" eaLnBrk="1" fontAlgn="base" hangingPunct="1">
        <a:spcBef>
          <a:spcPct val="0"/>
        </a:spcBef>
        <a:spcAft>
          <a:spcPct val="0"/>
        </a:spcAft>
        <a:defRPr sz="3733">
          <a:solidFill>
            <a:schemeClr val="tx2"/>
          </a:solidFill>
          <a:latin typeface="FuturaTDem" pitchFamily="34" charset="0"/>
        </a:defRPr>
      </a:lvl7pPr>
      <a:lvl8pPr marL="1828754" algn="l" rtl="0" eaLnBrk="1" fontAlgn="base" hangingPunct="1">
        <a:spcBef>
          <a:spcPct val="0"/>
        </a:spcBef>
        <a:spcAft>
          <a:spcPct val="0"/>
        </a:spcAft>
        <a:defRPr sz="3733">
          <a:solidFill>
            <a:schemeClr val="tx2"/>
          </a:solidFill>
          <a:latin typeface="FuturaTDem" pitchFamily="34" charset="0"/>
        </a:defRPr>
      </a:lvl8pPr>
      <a:lvl9pPr marL="2438339" algn="l" rtl="0" eaLnBrk="1" fontAlgn="base" hangingPunct="1">
        <a:spcBef>
          <a:spcPct val="0"/>
        </a:spcBef>
        <a:spcAft>
          <a:spcPct val="0"/>
        </a:spcAft>
        <a:defRPr sz="3733">
          <a:solidFill>
            <a:schemeClr val="tx2"/>
          </a:solidFill>
          <a:latin typeface="FuturaTDem" pitchFamily="34" charset="0"/>
        </a:defRPr>
      </a:lvl9pPr>
    </p:titleStyle>
    <p:bodyStyle>
      <a:lvl1pPr marL="457189" indent="-457189"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ea typeface="+mn-ea"/>
          <a:cs typeface="+mn-cs"/>
        </a:defRPr>
      </a:lvl1pPr>
      <a:lvl2pPr marL="990575" indent="-380990"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2pPr>
      <a:lvl3pPr marL="1523962" indent="-304792"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3pPr>
      <a:lvl4pPr marL="2133547" indent="-304792"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4pPr>
      <a:lvl5pPr marL="2743131" indent="-304792" algn="l" rtl="0" eaLnBrk="1" fontAlgn="base" hangingPunct="1">
        <a:lnSpc>
          <a:spcPts val="3200"/>
        </a:lnSpc>
        <a:spcBef>
          <a:spcPct val="20000"/>
        </a:spcBef>
        <a:spcAft>
          <a:spcPct val="0"/>
        </a:spcAft>
        <a:buFont typeface="Symbol" panose="05050102010706020507" pitchFamily="18" charset="2"/>
        <a:buChar char="-"/>
        <a:defRPr sz="2400">
          <a:solidFill>
            <a:schemeClr val="tx1"/>
          </a:solidFill>
          <a:latin typeface="+mn-lt"/>
        </a:defRPr>
      </a:lvl5pPr>
      <a:lvl6pPr marL="3352716" indent="-304792" algn="l" rtl="0" eaLnBrk="1" fontAlgn="base" hangingPunct="1">
        <a:spcBef>
          <a:spcPct val="20000"/>
        </a:spcBef>
        <a:spcAft>
          <a:spcPct val="0"/>
        </a:spcAft>
        <a:buChar char="»"/>
        <a:defRPr sz="2133">
          <a:solidFill>
            <a:schemeClr val="tx1"/>
          </a:solidFill>
          <a:latin typeface="+mn-lt"/>
        </a:defRPr>
      </a:lvl6pPr>
      <a:lvl7pPr marL="3962301" indent="-304792" algn="l" rtl="0" eaLnBrk="1" fontAlgn="base" hangingPunct="1">
        <a:spcBef>
          <a:spcPct val="20000"/>
        </a:spcBef>
        <a:spcAft>
          <a:spcPct val="0"/>
        </a:spcAft>
        <a:buChar char="»"/>
        <a:defRPr sz="2133">
          <a:solidFill>
            <a:schemeClr val="tx1"/>
          </a:solidFill>
          <a:latin typeface="+mn-lt"/>
        </a:defRPr>
      </a:lvl7pPr>
      <a:lvl8pPr marL="4571886" indent="-304792" algn="l" rtl="0" eaLnBrk="1" fontAlgn="base" hangingPunct="1">
        <a:spcBef>
          <a:spcPct val="20000"/>
        </a:spcBef>
        <a:spcAft>
          <a:spcPct val="0"/>
        </a:spcAft>
        <a:buChar char="»"/>
        <a:defRPr sz="2133">
          <a:solidFill>
            <a:schemeClr val="tx1"/>
          </a:solidFill>
          <a:latin typeface="+mn-lt"/>
        </a:defRPr>
      </a:lvl8pPr>
      <a:lvl9pPr marL="5181470" indent="-304792" algn="l" rtl="0" eaLnBrk="1" fontAlgn="base" hangingPunct="1">
        <a:spcBef>
          <a:spcPct val="20000"/>
        </a:spcBef>
        <a:spcAft>
          <a:spcPct val="0"/>
        </a:spcAft>
        <a:buChar char="»"/>
        <a:defRPr sz="2133">
          <a:solidFill>
            <a:schemeClr val="tx1"/>
          </a:solidFill>
          <a:latin typeface="+mn-lt"/>
        </a:defRPr>
      </a:lvl9pPr>
    </p:bodyStyle>
    <p:otherStyle>
      <a:defPPr>
        <a:defRPr lang="de-D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3.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http://db.schneider-repro.de/pages/view.php?ref=5631&amp;search=pulver&amp;offset=48&amp;order_by=relevance&amp;sort=DESC&amp;archive=0&amp;k=" TargetMode="External"/><Relationship Id="rId7"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9.jpeg"/><Relationship Id="rId5" Type="http://schemas.openxmlformats.org/officeDocument/2006/relationships/image" Target="../media/image28.jpeg"/><Relationship Id="rId10" Type="http://schemas.openxmlformats.org/officeDocument/2006/relationships/image" Target="../media/image33.png"/><Relationship Id="rId4" Type="http://schemas.openxmlformats.org/officeDocument/2006/relationships/image" Target="../media/image27.jpeg"/><Relationship Id="rId9"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22.xml"/><Relationship Id="rId6" Type="http://schemas.openxmlformats.org/officeDocument/2006/relationships/image" Target="../media/image28.jpeg"/><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xml"/><Relationship Id="rId1" Type="http://schemas.openxmlformats.org/officeDocument/2006/relationships/slideLayout" Target="../slideLayouts/slideLayout22.xml"/><Relationship Id="rId5" Type="http://schemas.openxmlformats.org/officeDocument/2006/relationships/image" Target="../media/image37.pn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07.xml"/></Relationships>
</file>

<file path=ppt/slides/_rels/slide21.xml.rels><?xml version="1.0" encoding="UTF-8" standalone="yes"?>
<Relationships xmlns="http://schemas.openxmlformats.org/package/2006/relationships"><Relationship Id="rId3" Type="http://schemas.openxmlformats.org/officeDocument/2006/relationships/image" Target="../media/image44.emf"/><Relationship Id="rId7" Type="http://schemas.openxmlformats.org/officeDocument/2006/relationships/image" Target="../media/image47.emf"/><Relationship Id="rId2" Type="http://schemas.openxmlformats.org/officeDocument/2006/relationships/oleObject" Target="../embeddings/oleObject1.bin"/><Relationship Id="rId1" Type="http://schemas.openxmlformats.org/officeDocument/2006/relationships/slideLayout" Target="../slideLayouts/slideLayout107.xml"/><Relationship Id="rId6" Type="http://schemas.openxmlformats.org/officeDocument/2006/relationships/oleObject" Target="../embeddings/oleObject2.bin"/><Relationship Id="rId5" Type="http://schemas.openxmlformats.org/officeDocument/2006/relationships/image" Target="../media/image46.png"/><Relationship Id="rId4"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5.xml"/><Relationship Id="rId1" Type="http://schemas.openxmlformats.org/officeDocument/2006/relationships/slideLayout" Target="../slideLayouts/slideLayout107.xml"/><Relationship Id="rId6" Type="http://schemas.openxmlformats.org/officeDocument/2006/relationships/image" Target="../media/image49.emf"/><Relationship Id="rId5" Type="http://schemas.openxmlformats.org/officeDocument/2006/relationships/oleObject" Target="../embeddings/oleObject4.bin"/><Relationship Id="rId4" Type="http://schemas.openxmlformats.org/officeDocument/2006/relationships/image" Target="../media/image48.emf"/></Relationships>
</file>

<file path=ppt/slides/_rels/slide23.xml.rels><?xml version="1.0" encoding="UTF-8" standalone="yes"?>
<Relationships xmlns="http://schemas.openxmlformats.org/package/2006/relationships"><Relationship Id="rId8" Type="http://schemas.openxmlformats.org/officeDocument/2006/relationships/image" Target="../media/image52.e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notesSlide" Target="../notesSlides/notesSlide6.xml"/><Relationship Id="rId1" Type="http://schemas.openxmlformats.org/officeDocument/2006/relationships/slideLayout" Target="../slideLayouts/slideLayout107.xml"/><Relationship Id="rId6" Type="http://schemas.openxmlformats.org/officeDocument/2006/relationships/image" Target="../media/image51.emf"/><Relationship Id="rId5" Type="http://schemas.openxmlformats.org/officeDocument/2006/relationships/oleObject" Target="../embeddings/oleObject6.bin"/><Relationship Id="rId4" Type="http://schemas.openxmlformats.org/officeDocument/2006/relationships/image" Target="../media/image50.emf"/></Relationships>
</file>

<file path=ppt/slides/_rels/slide24.xml.rels><?xml version="1.0" encoding="UTF-8" standalone="yes"?>
<Relationships xmlns="http://schemas.openxmlformats.org/package/2006/relationships"><Relationship Id="rId3" Type="http://schemas.openxmlformats.org/officeDocument/2006/relationships/image" Target="../media/image53.emf"/><Relationship Id="rId7" Type="http://schemas.openxmlformats.org/officeDocument/2006/relationships/image" Target="../media/image55.emf"/><Relationship Id="rId2" Type="http://schemas.openxmlformats.org/officeDocument/2006/relationships/oleObject" Target="../embeddings/oleObject8.bin"/><Relationship Id="rId1" Type="http://schemas.openxmlformats.org/officeDocument/2006/relationships/slideLayout" Target="../slideLayouts/slideLayout107.xml"/><Relationship Id="rId6" Type="http://schemas.openxmlformats.org/officeDocument/2006/relationships/oleObject" Target="../embeddings/oleObject10.bin"/><Relationship Id="rId5" Type="http://schemas.openxmlformats.org/officeDocument/2006/relationships/image" Target="../media/image54.emf"/><Relationship Id="rId4" Type="http://schemas.openxmlformats.org/officeDocument/2006/relationships/oleObject" Target="../embeddings/oleObject9.bin"/></Relationships>
</file>

<file path=ppt/slides/_rels/slide25.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oleObject" Target="../embeddings/oleObject11.bin"/><Relationship Id="rId1" Type="http://schemas.openxmlformats.org/officeDocument/2006/relationships/slideLayout" Target="../slideLayouts/slideLayout107.xml"/><Relationship Id="rId5" Type="http://schemas.openxmlformats.org/officeDocument/2006/relationships/image" Target="../media/image57.emf"/><Relationship Id="rId4" Type="http://schemas.openxmlformats.org/officeDocument/2006/relationships/oleObject" Target="../embeddings/oleObject12.bin"/></Relationships>
</file>

<file path=ppt/slides/_rels/slide26.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oleObject" Target="../embeddings/oleObject13.bin"/><Relationship Id="rId1" Type="http://schemas.openxmlformats.org/officeDocument/2006/relationships/slideLayout" Target="../slideLayouts/slideLayout107.xml"/><Relationship Id="rId5" Type="http://schemas.openxmlformats.org/officeDocument/2006/relationships/image" Target="../media/image48.emf"/><Relationship Id="rId4"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07.xml"/></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7.xml"/><Relationship Id="rId1" Type="http://schemas.openxmlformats.org/officeDocument/2006/relationships/slideLayout" Target="../slideLayouts/slideLayout10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3.xml"/></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9.xml"/><Relationship Id="rId1" Type="http://schemas.openxmlformats.org/officeDocument/2006/relationships/slideLayout" Target="../slideLayouts/slideLayout112.xml"/><Relationship Id="rId5" Type="http://schemas.openxmlformats.org/officeDocument/2006/relationships/image" Target="../media/image67.png"/><Relationship Id="rId4" Type="http://schemas.openxmlformats.org/officeDocument/2006/relationships/image" Target="../media/image66.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2.xml"/></Relationships>
</file>

<file path=ppt/slides/_rels/slide3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112.xml"/></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3.xml"/><Relationship Id="rId1" Type="http://schemas.openxmlformats.org/officeDocument/2006/relationships/slideLayout" Target="../slideLayouts/slideLayout112.xml"/></Relationships>
</file>

<file path=ppt/slides/_rels/slide3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4.xml"/><Relationship Id="rId1" Type="http://schemas.openxmlformats.org/officeDocument/2006/relationships/slideLayout" Target="../slideLayouts/slideLayout112.xml"/></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5.xml"/><Relationship Id="rId1" Type="http://schemas.openxmlformats.org/officeDocument/2006/relationships/slideLayout" Target="../slideLayouts/slideLayout112.xml"/></Relationships>
</file>

<file path=ppt/slides/_rels/slide3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6.xml"/><Relationship Id="rId1" Type="http://schemas.openxmlformats.org/officeDocument/2006/relationships/slideLayout" Target="../slideLayouts/slideLayout112.xml"/></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7.xml"/><Relationship Id="rId1" Type="http://schemas.openxmlformats.org/officeDocument/2006/relationships/slideLayout" Target="../slideLayouts/slideLayout1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2.xml"/></Relationships>
</file>

<file path=ppt/slides/_rels/slide4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4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93.xml"/><Relationship Id="rId5" Type="http://schemas.openxmlformats.org/officeDocument/2006/relationships/image" Target="../media/image84.jpeg"/><Relationship Id="rId4" Type="http://schemas.openxmlformats.org/officeDocument/2006/relationships/image" Target="../media/image83.jpeg"/></Relationships>
</file>

<file path=ppt/slides/_rels/slide4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42.xml"/></Relationships>
</file>

<file path=ppt/slides/_rels/slide5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2.xml"/></Relationships>
</file>

<file path=ppt/slides/_rels/slide5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90.xml"/><Relationship Id="rId4" Type="http://schemas.openxmlformats.org/officeDocument/2006/relationships/image" Target="../media/image99.jpeg"/></Relationships>
</file>

<file path=ppt/slides/_rels/slide61.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93.xml"/></Relationships>
</file>

<file path=ppt/slides/_rels/slide6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93.xml"/></Relationships>
</file>

<file path=ppt/slides/_rels/slide6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02.jpg"/><Relationship Id="rId1" Type="http://schemas.openxmlformats.org/officeDocument/2006/relationships/slideLayout" Target="../slideLayouts/slideLayout88.xml"/></Relationships>
</file>

<file path=ppt/slides/_rels/slide6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03.jpeg"/><Relationship Id="rId1" Type="http://schemas.openxmlformats.org/officeDocument/2006/relationships/slideLayout" Target="../slideLayouts/slideLayout88.xml"/></Relationships>
</file>

<file path=ppt/slides/_rels/slide6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04.jpeg"/><Relationship Id="rId1" Type="http://schemas.openxmlformats.org/officeDocument/2006/relationships/slideLayout" Target="../slideLayouts/slideLayout88.xml"/></Relationships>
</file>

<file path=ppt/slides/_rels/slide66.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93.xml"/></Relationships>
</file>

<file path=ppt/slides/_rels/slide67.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93.xml"/></Relationships>
</file>

<file path=ppt/slides/_rels/slide68.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7.xml"/><Relationship Id="rId6" Type="http://schemas.openxmlformats.org/officeDocument/2006/relationships/image" Target="../media/image110.png"/><Relationship Id="rId5" Type="http://schemas.openxmlformats.org/officeDocument/2006/relationships/image" Target="../media/image25.jpeg"/><Relationship Id="rId4" Type="http://schemas.openxmlformats.org/officeDocument/2006/relationships/image" Target="../media/image109.png"/></Relationships>
</file>

<file path=ppt/slides/_rels/slide6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20.xml"/><Relationship Id="rId1" Type="http://schemas.openxmlformats.org/officeDocument/2006/relationships/slideLayout" Target="../slideLayouts/slideLayout42.xml"/><Relationship Id="rId4" Type="http://schemas.openxmlformats.org/officeDocument/2006/relationships/image" Target="../media/image25.jpeg"/></Relationships>
</file>

<file path=ppt/slides/_rels/slide7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17.jpeg"/><Relationship Id="rId1" Type="http://schemas.openxmlformats.org/officeDocument/2006/relationships/slideLayout" Target="../slideLayouts/slideLayout37.xml"/></Relationships>
</file>

<file path=ppt/slides/_rels/slide76.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png"/><Relationship Id="rId1" Type="http://schemas.openxmlformats.org/officeDocument/2006/relationships/slideLayout" Target="../slideLayouts/slideLayout37.xml"/><Relationship Id="rId4" Type="http://schemas.openxmlformats.org/officeDocument/2006/relationships/image" Target="../media/image76.png"/></Relationships>
</file>

<file path=ppt/slides/_rels/slide77.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21.xml"/><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470150" y="4475163"/>
            <a:ext cx="7207250" cy="825500"/>
          </a:xfrm>
        </p:spPr>
        <p:txBody>
          <a:bodyPr/>
          <a:lstStyle/>
          <a:p>
            <a:pPr eaLnBrk="1" hangingPunct="1">
              <a:defRPr/>
            </a:pPr>
            <a:r>
              <a:rPr lang="it-IT" b="1" dirty="0"/>
              <a:t>Finiture durature per il recupero e la protezione</a:t>
            </a:r>
            <a:endParaRPr b="1" dirty="0"/>
          </a:p>
        </p:txBody>
      </p:sp>
      <p:sp>
        <p:nvSpPr>
          <p:cNvPr id="3" name="Untertitel 2"/>
          <p:cNvSpPr>
            <a:spLocks noGrp="1"/>
          </p:cNvSpPr>
          <p:nvPr>
            <p:ph type="subTitle" idx="1"/>
          </p:nvPr>
        </p:nvSpPr>
        <p:spPr>
          <a:xfrm>
            <a:off x="939405" y="5594779"/>
            <a:ext cx="10929507" cy="1008063"/>
          </a:xfrm>
        </p:spPr>
        <p:txBody>
          <a:bodyPr/>
          <a:lstStyle/>
          <a:p>
            <a:pPr eaLnBrk="1" hangingPunct="1">
              <a:defRPr/>
            </a:pPr>
            <a:endParaRPr lang="it-IT" sz="2000" dirty="0"/>
          </a:p>
          <a:p>
            <a:pPr eaLnBrk="1" hangingPunct="1">
              <a:defRPr/>
            </a:pPr>
            <a:r>
              <a:rPr lang="it-IT" b="1" dirty="0"/>
              <a:t>                                             </a:t>
            </a:r>
          </a:p>
          <a:p>
            <a:pPr eaLnBrk="1" hangingPunct="1">
              <a:defRPr/>
            </a:pPr>
            <a:r>
              <a:rPr lang="it-IT" sz="2400" b="1" dirty="0"/>
              <a:t>                         </a:t>
            </a:r>
            <a:r>
              <a:rPr lang="it-IT" sz="3200" b="1" dirty="0" err="1"/>
              <a:t>bergamo</a:t>
            </a:r>
            <a:r>
              <a:rPr lang="it-IT" sz="3200" b="1" dirty="0"/>
              <a:t>, 17 settembre 2026</a:t>
            </a:r>
          </a:p>
        </p:txBody>
      </p:sp>
    </p:spTree>
    <p:extLst>
      <p:ext uri="{BB962C8B-B14F-4D97-AF65-F5344CB8AC3E}">
        <p14:creationId xmlns:p14="http://schemas.microsoft.com/office/powerpoint/2010/main" val="1164741742"/>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98434" name="Rectangle 2"/>
          <p:cNvSpPr>
            <a:spLocks noChangeArrowheads="1"/>
          </p:cNvSpPr>
          <p:nvPr/>
        </p:nvSpPr>
        <p:spPr bwMode="auto">
          <a:xfrm>
            <a:off x="9444038" y="641171"/>
            <a:ext cx="1223962" cy="319446"/>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lnSpc>
                <a:spcPct val="80000"/>
              </a:lnSpc>
              <a:spcBef>
                <a:spcPct val="50000"/>
              </a:spcBef>
              <a:defRPr/>
            </a:pPr>
            <a:endParaRPr lang="it-IT">
              <a:solidFill>
                <a:srgbClr val="000000"/>
              </a:solidFill>
              <a:effectLst>
                <a:outerShdw blurRad="38100" dist="38100" dir="2700000" algn="tl">
                  <a:srgbClr val="000000">
                    <a:alpha val="43137"/>
                  </a:srgbClr>
                </a:outerShdw>
              </a:effectLst>
              <a:latin typeface="Calibri" panose="020F0502020204030204" pitchFamily="34" charset="0"/>
            </a:endParaRPr>
          </a:p>
        </p:txBody>
      </p:sp>
      <p:pic>
        <p:nvPicPr>
          <p:cNvPr id="223235" name="Picture 5" descr="P1060120"/>
          <p:cNvPicPr>
            <a:picLocks noChangeAspect="1" noChangeArrowheads="1"/>
          </p:cNvPicPr>
          <p:nvPr/>
        </p:nvPicPr>
        <p:blipFill>
          <a:blip r:embed="rId2">
            <a:lum bright="54000" contrast="-72000"/>
            <a:extLst>
              <a:ext uri="{28A0092B-C50C-407E-A947-70E740481C1C}">
                <a14:useLocalDpi xmlns:a14="http://schemas.microsoft.com/office/drawing/2010/main" val="0"/>
              </a:ext>
            </a:extLst>
          </a:blip>
          <a:srcRect/>
          <a:stretch>
            <a:fillRect/>
          </a:stretch>
        </p:blipFill>
        <p:spPr bwMode="auto">
          <a:xfrm>
            <a:off x="0" y="740664"/>
            <a:ext cx="12192000" cy="604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8435" name="Text Box 3"/>
          <p:cNvSpPr txBox="1">
            <a:spLocks noChangeArrowheads="1"/>
          </p:cNvSpPr>
          <p:nvPr/>
        </p:nvSpPr>
        <p:spPr bwMode="auto">
          <a:xfrm>
            <a:off x="2495550" y="1844676"/>
            <a:ext cx="72009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lnSpc>
                <a:spcPct val="80000"/>
              </a:lnSpc>
              <a:spcBef>
                <a:spcPct val="50000"/>
              </a:spcBef>
              <a:defRPr/>
            </a:pPr>
            <a:r>
              <a:rPr lang="it-IT" altLang="it-IT" sz="13500" dirty="0" err="1">
                <a:solidFill>
                  <a:srgbClr val="CC0000"/>
                </a:solidFill>
                <a:effectLst>
                  <a:outerShdw blurRad="38100" dist="38100" dir="2700000" algn="tl">
                    <a:srgbClr val="C0C0C0"/>
                  </a:outerShdw>
                </a:effectLst>
                <a:latin typeface="Chiller" pitchFamily="82" charset="0"/>
              </a:rPr>
              <a:t>Colour</a:t>
            </a:r>
            <a:r>
              <a:rPr lang="it-IT" altLang="it-IT" sz="13500" dirty="0">
                <a:solidFill>
                  <a:srgbClr val="CC0000"/>
                </a:solidFill>
                <a:effectLst>
                  <a:outerShdw blurRad="38100" dist="38100" dir="2700000" algn="tl">
                    <a:srgbClr val="C0C0C0"/>
                  </a:outerShdw>
                </a:effectLst>
                <a:latin typeface="Chiller" pitchFamily="82" charset="0"/>
              </a:rPr>
              <a:t> </a:t>
            </a:r>
            <a:r>
              <a:rPr lang="it-IT" altLang="it-IT" sz="13500" dirty="0" err="1">
                <a:solidFill>
                  <a:srgbClr val="CC0000"/>
                </a:solidFill>
                <a:effectLst>
                  <a:outerShdw blurRad="38100" dist="38100" dir="2700000" algn="tl">
                    <a:srgbClr val="C0C0C0"/>
                  </a:outerShdw>
                </a:effectLst>
                <a:latin typeface="Chiller" pitchFamily="82" charset="0"/>
              </a:rPr>
              <a:t>is</a:t>
            </a:r>
            <a:r>
              <a:rPr lang="it-IT" altLang="it-IT" sz="13500" dirty="0">
                <a:solidFill>
                  <a:srgbClr val="CC0000"/>
                </a:solidFill>
                <a:effectLst>
                  <a:outerShdw blurRad="38100" dist="38100" dir="2700000" algn="tl">
                    <a:srgbClr val="C0C0C0"/>
                  </a:outerShdw>
                </a:effectLst>
                <a:latin typeface="Chiller" pitchFamily="82" charset="0"/>
              </a:rPr>
              <a:t> </a:t>
            </a:r>
            <a:r>
              <a:rPr lang="it-IT" altLang="it-IT" sz="13500" dirty="0" err="1">
                <a:solidFill>
                  <a:srgbClr val="CC0000"/>
                </a:solidFill>
                <a:effectLst>
                  <a:outerShdw blurRad="38100" dist="38100" dir="2700000" algn="tl">
                    <a:srgbClr val="C0C0C0"/>
                  </a:outerShdw>
                </a:effectLst>
                <a:latin typeface="Chiller" pitchFamily="82" charset="0"/>
              </a:rPr>
              <a:t>not</a:t>
            </a:r>
            <a:r>
              <a:rPr lang="it-IT" altLang="it-IT" sz="13500" dirty="0">
                <a:solidFill>
                  <a:srgbClr val="CC0000"/>
                </a:solidFill>
                <a:effectLst>
                  <a:outerShdw blurRad="38100" dist="38100" dir="2700000" algn="tl">
                    <a:srgbClr val="C0C0C0"/>
                  </a:outerShdw>
                </a:effectLst>
                <a:latin typeface="Chiller" pitchFamily="82" charset="0"/>
              </a:rPr>
              <a:t> </a:t>
            </a:r>
            <a:r>
              <a:rPr lang="it-IT" altLang="it-IT" sz="13500" dirty="0" err="1">
                <a:solidFill>
                  <a:srgbClr val="CC0000"/>
                </a:solidFill>
                <a:effectLst>
                  <a:outerShdw blurRad="38100" dist="38100" dir="2700000" algn="tl">
                    <a:srgbClr val="C0C0C0"/>
                  </a:outerShdw>
                </a:effectLst>
                <a:latin typeface="Chiller" pitchFamily="82" charset="0"/>
              </a:rPr>
              <a:t>only</a:t>
            </a:r>
            <a:r>
              <a:rPr lang="it-IT" altLang="it-IT" sz="13500" dirty="0">
                <a:solidFill>
                  <a:srgbClr val="CC0000"/>
                </a:solidFill>
                <a:effectLst>
                  <a:outerShdw blurRad="38100" dist="38100" dir="2700000" algn="tl">
                    <a:srgbClr val="C0C0C0"/>
                  </a:outerShdw>
                </a:effectLst>
                <a:latin typeface="Chiller" pitchFamily="82" charset="0"/>
              </a:rPr>
              <a:t> </a:t>
            </a:r>
            <a:r>
              <a:rPr lang="it-IT" altLang="it-IT" sz="13500" dirty="0" err="1">
                <a:solidFill>
                  <a:srgbClr val="CC0000"/>
                </a:solidFill>
                <a:effectLst>
                  <a:outerShdw blurRad="38100" dist="38100" dir="2700000" algn="tl">
                    <a:srgbClr val="C0C0C0"/>
                  </a:outerShdw>
                </a:effectLst>
                <a:latin typeface="Chiller" pitchFamily="82" charset="0"/>
              </a:rPr>
              <a:t>paint</a:t>
            </a:r>
            <a:endParaRPr lang="it-IT" altLang="it-IT" sz="13500" dirty="0">
              <a:solidFill>
                <a:srgbClr val="CC0000"/>
              </a:solidFill>
              <a:effectLst>
                <a:outerShdw blurRad="38100" dist="38100" dir="2700000" algn="tl">
                  <a:srgbClr val="C0C0C0"/>
                </a:outerShdw>
              </a:effectLst>
              <a:latin typeface="Chiller" pitchFamily="82" charset="0"/>
            </a:endParaRPr>
          </a:p>
        </p:txBody>
      </p:sp>
    </p:spTree>
    <p:extLst>
      <p:ext uri="{BB962C8B-B14F-4D97-AF65-F5344CB8AC3E}">
        <p14:creationId xmlns:p14="http://schemas.microsoft.com/office/powerpoint/2010/main" val="423886107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84770" name="Rectangle 2"/>
          <p:cNvSpPr>
            <a:spLocks noChangeArrowheads="1"/>
          </p:cNvSpPr>
          <p:nvPr/>
        </p:nvSpPr>
        <p:spPr bwMode="auto">
          <a:xfrm>
            <a:off x="9444038" y="641171"/>
            <a:ext cx="1223962" cy="319446"/>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lnSpc>
                <a:spcPct val="80000"/>
              </a:lnSpc>
              <a:spcBef>
                <a:spcPct val="50000"/>
              </a:spcBef>
              <a:defRPr/>
            </a:pPr>
            <a:endParaRPr lang="it-IT">
              <a:solidFill>
                <a:srgbClr val="000000"/>
              </a:solidFill>
              <a:effectLst>
                <a:outerShdw blurRad="38100" dist="38100" dir="2700000" algn="tl">
                  <a:srgbClr val="000000">
                    <a:alpha val="43137"/>
                  </a:srgbClr>
                </a:outerShdw>
              </a:effectLst>
              <a:latin typeface="Calibri" panose="020F0502020204030204" pitchFamily="34" charset="0"/>
            </a:endParaRPr>
          </a:p>
        </p:txBody>
      </p:sp>
      <p:pic>
        <p:nvPicPr>
          <p:cNvPr id="224259" name="Picture 4" descr="DSC_289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9808"/>
            <a:ext cx="12191999" cy="604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4773" name="Text Box 5"/>
          <p:cNvSpPr txBox="1">
            <a:spLocks noChangeArrowheads="1"/>
          </p:cNvSpPr>
          <p:nvPr/>
        </p:nvSpPr>
        <p:spPr bwMode="auto">
          <a:xfrm>
            <a:off x="2927350" y="6381751"/>
            <a:ext cx="1944688" cy="346075"/>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lnSpc>
                <a:spcPct val="80000"/>
              </a:lnSpc>
              <a:spcBef>
                <a:spcPct val="50000"/>
              </a:spcBef>
              <a:defRPr/>
            </a:pPr>
            <a:r>
              <a:rPr lang="it-IT" altLang="it-IT" sz="2000">
                <a:solidFill>
                  <a:srgbClr val="000000"/>
                </a:solidFill>
                <a:effectLst>
                  <a:outerShdw blurRad="38100" dist="38100" dir="2700000" algn="tl">
                    <a:srgbClr val="C0C0C0"/>
                  </a:outerShdw>
                </a:effectLst>
                <a:latin typeface="FuturaT" pitchFamily="34" charset="0"/>
              </a:rPr>
              <a:t>VENEZIA</a:t>
            </a:r>
          </a:p>
        </p:txBody>
      </p:sp>
    </p:spTree>
    <p:extLst>
      <p:ext uri="{BB962C8B-B14F-4D97-AF65-F5344CB8AC3E}">
        <p14:creationId xmlns:p14="http://schemas.microsoft.com/office/powerpoint/2010/main" val="323674208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96386" name="Rectangle 2"/>
          <p:cNvSpPr>
            <a:spLocks noChangeArrowheads="1"/>
          </p:cNvSpPr>
          <p:nvPr/>
        </p:nvSpPr>
        <p:spPr bwMode="auto">
          <a:xfrm>
            <a:off x="9444038" y="641171"/>
            <a:ext cx="1223962" cy="319446"/>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lnSpc>
                <a:spcPct val="80000"/>
              </a:lnSpc>
              <a:spcBef>
                <a:spcPct val="50000"/>
              </a:spcBef>
              <a:defRPr/>
            </a:pPr>
            <a:endParaRPr lang="it-IT">
              <a:solidFill>
                <a:srgbClr val="000000"/>
              </a:solidFill>
              <a:effectLst>
                <a:outerShdw blurRad="38100" dist="38100" dir="2700000" algn="tl">
                  <a:srgbClr val="000000">
                    <a:alpha val="43137"/>
                  </a:srgbClr>
                </a:outerShdw>
              </a:effectLst>
              <a:latin typeface="Calibri" panose="020F0502020204030204" pitchFamily="34" charset="0"/>
            </a:endParaRPr>
          </a:p>
        </p:txBody>
      </p:sp>
      <p:pic>
        <p:nvPicPr>
          <p:cNvPr id="225283" name="Picture 3" descr="P10004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4672"/>
            <a:ext cx="12192000" cy="592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6388" name="Text Box 4"/>
          <p:cNvSpPr txBox="1">
            <a:spLocks noChangeArrowheads="1"/>
          </p:cNvSpPr>
          <p:nvPr/>
        </p:nvSpPr>
        <p:spPr bwMode="auto">
          <a:xfrm>
            <a:off x="2927350" y="6381751"/>
            <a:ext cx="1944688" cy="346075"/>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lnSpc>
                <a:spcPct val="80000"/>
              </a:lnSpc>
              <a:spcBef>
                <a:spcPct val="50000"/>
              </a:spcBef>
              <a:defRPr/>
            </a:pPr>
            <a:r>
              <a:rPr lang="it-IT" altLang="it-IT" sz="2000">
                <a:solidFill>
                  <a:srgbClr val="000000"/>
                </a:solidFill>
                <a:effectLst>
                  <a:outerShdw blurRad="38100" dist="38100" dir="2700000" algn="tl">
                    <a:srgbClr val="C0C0C0"/>
                  </a:outerShdw>
                </a:effectLst>
                <a:latin typeface="FuturaT" pitchFamily="34" charset="0"/>
              </a:rPr>
              <a:t>MILANO</a:t>
            </a:r>
          </a:p>
        </p:txBody>
      </p:sp>
    </p:spTree>
    <p:extLst>
      <p:ext uri="{BB962C8B-B14F-4D97-AF65-F5344CB8AC3E}">
        <p14:creationId xmlns:p14="http://schemas.microsoft.com/office/powerpoint/2010/main" val="153664900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99458" name="Rectangle 2"/>
          <p:cNvSpPr>
            <a:spLocks noChangeArrowheads="1"/>
          </p:cNvSpPr>
          <p:nvPr/>
        </p:nvSpPr>
        <p:spPr bwMode="auto">
          <a:xfrm>
            <a:off x="9444038" y="641171"/>
            <a:ext cx="1223962" cy="319446"/>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lnSpc>
                <a:spcPct val="80000"/>
              </a:lnSpc>
              <a:spcBef>
                <a:spcPct val="50000"/>
              </a:spcBef>
              <a:defRPr/>
            </a:pPr>
            <a:endParaRPr lang="it-IT">
              <a:solidFill>
                <a:srgbClr val="000000"/>
              </a:solidFill>
              <a:effectLst>
                <a:outerShdw blurRad="38100" dist="38100" dir="2700000" algn="tl">
                  <a:srgbClr val="000000">
                    <a:alpha val="43137"/>
                  </a:srgbClr>
                </a:outerShdw>
              </a:effectLst>
              <a:latin typeface="Calibri" panose="020F0502020204030204" pitchFamily="34" charset="0"/>
            </a:endParaRPr>
          </a:p>
        </p:txBody>
      </p:sp>
      <p:pic>
        <p:nvPicPr>
          <p:cNvPr id="226307" name="Picture 3" descr="P10404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72" y="777240"/>
            <a:ext cx="6320028" cy="6080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308" name="Picture 4" descr="P10202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0" y="777239"/>
            <a:ext cx="5177028" cy="6080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9461" name="Text Box 5"/>
          <p:cNvSpPr txBox="1">
            <a:spLocks noChangeArrowheads="1"/>
          </p:cNvSpPr>
          <p:nvPr/>
        </p:nvSpPr>
        <p:spPr bwMode="auto">
          <a:xfrm>
            <a:off x="2927350" y="6381751"/>
            <a:ext cx="1944688" cy="346075"/>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lnSpc>
                <a:spcPct val="80000"/>
              </a:lnSpc>
              <a:spcBef>
                <a:spcPct val="50000"/>
              </a:spcBef>
              <a:defRPr/>
            </a:pPr>
            <a:r>
              <a:rPr lang="it-IT" altLang="it-IT" sz="2000">
                <a:solidFill>
                  <a:srgbClr val="000000"/>
                </a:solidFill>
                <a:effectLst>
                  <a:outerShdw blurRad="38100" dist="38100" dir="2700000" algn="tl">
                    <a:srgbClr val="C0C0C0"/>
                  </a:outerShdw>
                </a:effectLst>
                <a:latin typeface="FuturaT" pitchFamily="34" charset="0"/>
              </a:rPr>
              <a:t>COMO</a:t>
            </a:r>
          </a:p>
        </p:txBody>
      </p:sp>
    </p:spTree>
    <p:extLst>
      <p:ext uri="{BB962C8B-B14F-4D97-AF65-F5344CB8AC3E}">
        <p14:creationId xmlns:p14="http://schemas.microsoft.com/office/powerpoint/2010/main" val="274988082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7330" name="Segnaposto contenuto 5"/>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272714" y="6524625"/>
            <a:ext cx="244475" cy="2492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7331" name="Picture 3" descr="C:\Users\Alessandro.Torre\Pictures\PIEMONTE\PIEMONTE Cantieri fatti\Chiesa TAVAGNASCO -TO-\P101055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00" y="740664"/>
            <a:ext cx="5391404" cy="4293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7332" name="Picture 2" descr="C:\Users\Alessandro.Torre\Pictures\PIEMONTE\PIEMONTE Cantieri fatti\Chiesa TAVAGNASCO -TO-\P101055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096" y="740664"/>
            <a:ext cx="5264404" cy="611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5103924"/>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85714C-67A5-B88F-A591-E442351F24CA}"/>
            </a:ext>
          </a:extLst>
        </p:cNvPr>
        <p:cNvGrpSpPr/>
        <p:nvPr/>
      </p:nvGrpSpPr>
      <p:grpSpPr>
        <a:xfrm>
          <a:off x="0" y="0"/>
          <a:ext cx="0" cy="0"/>
          <a:chOff x="0" y="0"/>
          <a:chExt cx="0" cy="0"/>
        </a:xfrm>
      </p:grpSpPr>
      <p:sp>
        <p:nvSpPr>
          <p:cNvPr id="1136642" name="Rectangle 2">
            <a:extLst>
              <a:ext uri="{FF2B5EF4-FFF2-40B4-BE49-F238E27FC236}">
                <a16:creationId xmlns:a16="http://schemas.microsoft.com/office/drawing/2014/main" id="{4B91A42F-679F-E6C9-4746-F317B0D183E4}"/>
              </a:ext>
            </a:extLst>
          </p:cNvPr>
          <p:cNvSpPr>
            <a:spLocks noGrp="1" noChangeArrowheads="1"/>
          </p:cNvSpPr>
          <p:nvPr>
            <p:ph type="title"/>
          </p:nvPr>
        </p:nvSpPr>
        <p:spPr>
          <a:xfrm>
            <a:off x="1981200" y="274639"/>
            <a:ext cx="7354888" cy="993775"/>
          </a:xfrm>
        </p:spPr>
        <p:txBody>
          <a:bodyPr/>
          <a:lstStyle/>
          <a:p>
            <a:pPr eaLnBrk="1" hangingPunct="1">
              <a:defRPr/>
            </a:pPr>
            <a:r>
              <a:rPr lang="it-IT" altLang="de-DE" b="1">
                <a:solidFill>
                  <a:srgbClr val="B80000"/>
                </a:solidFill>
                <a:effectLst>
                  <a:outerShdw blurRad="38100" dist="38100" dir="2700000" algn="tl">
                    <a:srgbClr val="C0C0C0"/>
                  </a:outerShdw>
                </a:effectLst>
              </a:rPr>
              <a:t>DURABILITÀ</a:t>
            </a:r>
          </a:p>
        </p:txBody>
      </p:sp>
      <p:sp>
        <p:nvSpPr>
          <p:cNvPr id="233475" name="Rectangle 3">
            <a:extLst>
              <a:ext uri="{FF2B5EF4-FFF2-40B4-BE49-F238E27FC236}">
                <a16:creationId xmlns:a16="http://schemas.microsoft.com/office/drawing/2014/main" id="{C7946CA4-AC24-3A81-4B83-F0B9350384F7}"/>
              </a:ext>
            </a:extLst>
          </p:cNvPr>
          <p:cNvSpPr>
            <a:spLocks noGrp="1" noChangeArrowheads="1"/>
          </p:cNvSpPr>
          <p:nvPr>
            <p:ph type="body" idx="1"/>
          </p:nvPr>
        </p:nvSpPr>
        <p:spPr bwMode="auto">
          <a:xfrm>
            <a:off x="1591945" y="1804544"/>
            <a:ext cx="8281988" cy="477881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lnSpc>
                <a:spcPct val="90000"/>
              </a:lnSpc>
              <a:buFontTx/>
              <a:buNone/>
            </a:pPr>
            <a:r>
              <a:rPr lang="it-IT" altLang="de-DE" sz="2400" dirty="0"/>
              <a:t>	Qualsiasi intervento attuato dovrebbe essere governato dal principio di durabilità ovvero </a:t>
            </a:r>
            <a:r>
              <a:rPr lang="it-IT" altLang="de-DE" sz="2400" b="1" u="sng" dirty="0"/>
              <a:t>mantenimento nel tempo di un livello prestazionale che consenta al manufatto di soddisfare le esigenze per cui viene progettato e costruito</a:t>
            </a:r>
            <a:r>
              <a:rPr lang="it-IT" altLang="de-DE" sz="2400" b="1" dirty="0"/>
              <a:t>.</a:t>
            </a:r>
          </a:p>
          <a:p>
            <a:pPr algn="just" eaLnBrk="1" hangingPunct="1">
              <a:lnSpc>
                <a:spcPct val="90000"/>
              </a:lnSpc>
              <a:buFontTx/>
              <a:buNone/>
            </a:pPr>
            <a:r>
              <a:rPr lang="it-IT" altLang="de-DE" sz="2400" dirty="0"/>
              <a:t>	Spesso per ottenere una maggiore durabilità dell’ opera si utilizzano materiali che vengono presentati come maggiormente costosi, questo in parte </a:t>
            </a:r>
            <a:r>
              <a:rPr lang="it-IT" altLang="de-DE" sz="2400" dirty="0" err="1"/>
              <a:t>e’</a:t>
            </a:r>
            <a:r>
              <a:rPr lang="it-IT" altLang="de-DE" sz="2400" dirty="0"/>
              <a:t> vero, ma, visto che il parametro in gioco non </a:t>
            </a:r>
            <a:r>
              <a:rPr lang="it-IT" altLang="de-DE" sz="2400" dirty="0" err="1"/>
              <a:t>e’</a:t>
            </a:r>
            <a:r>
              <a:rPr lang="it-IT" altLang="de-DE" sz="2400" dirty="0"/>
              <a:t> tanto il costo delle singole sub unità ma, del sistema ovvero dell’opera edile nel suo complesso si deve tenere presente che la differenza di costo di costruzione tra le opzioni bassa e alta durabilità corrisponde a valori percentuali molto bassi. </a:t>
            </a:r>
          </a:p>
        </p:txBody>
      </p:sp>
    </p:spTree>
    <p:extLst>
      <p:ext uri="{BB962C8B-B14F-4D97-AF65-F5344CB8AC3E}">
        <p14:creationId xmlns:p14="http://schemas.microsoft.com/office/powerpoint/2010/main" val="3193328878"/>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27B33-0A25-9BF0-006B-72CC07F29FD3}"/>
            </a:ext>
          </a:extLst>
        </p:cNvPr>
        <p:cNvGrpSpPr/>
        <p:nvPr/>
      </p:nvGrpSpPr>
      <p:grpSpPr>
        <a:xfrm>
          <a:off x="0" y="0"/>
          <a:ext cx="0" cy="0"/>
          <a:chOff x="0" y="0"/>
          <a:chExt cx="0" cy="0"/>
        </a:xfrm>
      </p:grpSpPr>
      <p:sp>
        <p:nvSpPr>
          <p:cNvPr id="1138691" name="Rectangle 3">
            <a:extLst>
              <a:ext uri="{FF2B5EF4-FFF2-40B4-BE49-F238E27FC236}">
                <a16:creationId xmlns:a16="http://schemas.microsoft.com/office/drawing/2014/main" id="{EE613960-12EF-F49E-1EC2-0E4BF7190389}"/>
              </a:ext>
            </a:extLst>
          </p:cNvPr>
          <p:cNvSpPr>
            <a:spLocks noGrp="1" noChangeArrowheads="1"/>
          </p:cNvSpPr>
          <p:nvPr>
            <p:ph type="body" idx="1"/>
          </p:nvPr>
        </p:nvSpPr>
        <p:spPr>
          <a:xfrm>
            <a:off x="1926843" y="2116707"/>
            <a:ext cx="8210550" cy="4608513"/>
          </a:xfrm>
        </p:spPr>
        <p:txBody>
          <a:bodyPr/>
          <a:lstStyle/>
          <a:p>
            <a:pPr algn="just" eaLnBrk="1" hangingPunct="1">
              <a:lnSpc>
                <a:spcPct val="80000"/>
              </a:lnSpc>
              <a:buFontTx/>
              <a:buNone/>
              <a:defRPr/>
            </a:pPr>
            <a:r>
              <a:rPr lang="it-IT" altLang="de-DE" sz="2000" dirty="0"/>
              <a:t>	</a:t>
            </a:r>
            <a:r>
              <a:rPr lang="it-IT" altLang="de-DE" sz="1600" dirty="0"/>
              <a:t>Si introduce quindi il concetto di “vita </a:t>
            </a:r>
            <a:r>
              <a:rPr lang="it-IT" altLang="de-DE" sz="1600" dirty="0" err="1"/>
              <a:t>nominale”della</a:t>
            </a:r>
            <a:r>
              <a:rPr lang="it-IT" altLang="de-DE" sz="1600" dirty="0"/>
              <a:t> costruzione, intesa “</a:t>
            </a:r>
            <a:r>
              <a:rPr lang="it-IT" altLang="de-DE" sz="1600" b="1" i="1" u="sng" dirty="0">
                <a:effectLst>
                  <a:outerShdw blurRad="38100" dist="38100" dir="2700000" algn="tl">
                    <a:srgbClr val="C0C0C0"/>
                  </a:outerShdw>
                </a:effectLst>
              </a:rPr>
              <a:t>come il numero di anni nel quale la struttura, purché soggetta alla manutenzione ordinaria, deve potere essere usata per lo scopo al quale è destinata</a:t>
            </a:r>
            <a:r>
              <a:rPr lang="it-IT" altLang="de-DE" sz="1600" b="1" dirty="0"/>
              <a:t>”. </a:t>
            </a:r>
            <a:r>
              <a:rPr lang="it-IT" altLang="de-DE" sz="1600" dirty="0"/>
              <a:t>La vita nominale non deve essere intesa come la durata di una costruzione, ma solo come il tempo nel quale ha valore la verifica di sicurezza. Non è neppure la vita residua, considerato il naturale degrado dei materiali, perché la sicurezza della costruzione nella vita nominale è garantita solo a patto che sia fatta manutenzione, ovvero conservando il manufatto nelle condizioni attuali. </a:t>
            </a:r>
            <a:r>
              <a:rPr lang="it-IT" altLang="de-DE" sz="1600" b="1" dirty="0">
                <a:solidFill>
                  <a:srgbClr val="C00000"/>
                </a:solidFill>
              </a:rPr>
              <a:t>Nelle norme tecniche, la vita nominale è legata all’importanza dell’opera (opere provvisorie o provvisionali ≤10 anni; opere normali ≥50 anni; opere grandi o di importanza strategica ≥100 anni). </a:t>
            </a:r>
            <a:r>
              <a:rPr lang="it-IT" altLang="de-DE" sz="1600" dirty="0"/>
              <a:t>Moltiplicando la vita nominale per un coefficiente d’uso, introdotto per tenere in conto dell’utilizzo della costruzione (occasionale, normale, con affollamento, con funzione strategica), si definisce il periodo di tempo rispetto al quale calcolare l’azione sismica. È evidente che l’obiettivo del normatore non è che alcune costruzioni durino più a lungo di altre, ma che abbiano un livello di sicurezza più elevato. Allo scadere della vita nominale, l’uso della costruzione potrà ovviamente continuare in sicurezza a patto di aggiornare la verifica, accertando se il degrado o altri fattori ambientali ed antropici ne abbiano o meno aumentato la vulnerabilità e considerando la pericolosità sismica aggiornata a quella data.</a:t>
            </a:r>
          </a:p>
        </p:txBody>
      </p:sp>
      <p:sp>
        <p:nvSpPr>
          <p:cNvPr id="1138692" name="Text Box 4">
            <a:extLst>
              <a:ext uri="{FF2B5EF4-FFF2-40B4-BE49-F238E27FC236}">
                <a16:creationId xmlns:a16="http://schemas.microsoft.com/office/drawing/2014/main" id="{55E41E90-06AA-48DC-B611-DF42194D958E}"/>
              </a:ext>
            </a:extLst>
          </p:cNvPr>
          <p:cNvSpPr txBox="1">
            <a:spLocks noChangeArrowheads="1"/>
          </p:cNvSpPr>
          <p:nvPr/>
        </p:nvSpPr>
        <p:spPr bwMode="auto">
          <a:xfrm>
            <a:off x="2054607" y="628143"/>
            <a:ext cx="7343775" cy="1384995"/>
          </a:xfrm>
          <a:prstGeom prst="rect">
            <a:avLst/>
          </a:prstGeom>
          <a:noFill/>
          <a:ln>
            <a:noFill/>
          </a:ln>
          <a:effectLst/>
        </p:spPr>
        <p:txBody>
          <a:bodyPr>
            <a:spAutoFit/>
          </a:bodyPr>
          <a:lstStyle/>
          <a:p>
            <a:pPr algn="ctr" eaLnBrk="1" hangingPunct="1">
              <a:lnSpc>
                <a:spcPct val="80000"/>
              </a:lnSpc>
              <a:spcBef>
                <a:spcPct val="20000"/>
              </a:spcBef>
              <a:defRPr/>
            </a:pPr>
            <a:r>
              <a:rPr lang="it-IT" altLang="de-DE" sz="2000" dirty="0">
                <a:solidFill>
                  <a:srgbClr val="B80000"/>
                </a:solidFill>
                <a:latin typeface="FuturaT" pitchFamily="34" charset="0"/>
              </a:rPr>
              <a:t>Decreto ministeriale (infrastrutture) 17 gennaio 2018</a:t>
            </a:r>
            <a:br>
              <a:rPr lang="it-IT" altLang="de-DE" sz="2000" dirty="0">
                <a:solidFill>
                  <a:srgbClr val="B80000"/>
                </a:solidFill>
                <a:latin typeface="FuturaT" pitchFamily="34" charset="0"/>
              </a:rPr>
            </a:br>
            <a:r>
              <a:rPr lang="it-IT" altLang="de-DE" sz="2000" dirty="0">
                <a:solidFill>
                  <a:srgbClr val="B80000"/>
                </a:solidFill>
                <a:latin typeface="FuturaT" pitchFamily="34" charset="0"/>
              </a:rPr>
              <a:t>Approvazione delle nuove norme tecniche per le costruzioni</a:t>
            </a:r>
            <a:br>
              <a:rPr lang="it-IT" altLang="de-DE" sz="2000" dirty="0">
                <a:solidFill>
                  <a:srgbClr val="B80000"/>
                </a:solidFill>
                <a:latin typeface="FuturaT" pitchFamily="34" charset="0"/>
              </a:rPr>
            </a:br>
            <a:r>
              <a:rPr lang="it-IT" altLang="de-DE" sz="2000" dirty="0">
                <a:latin typeface="FuturaT" pitchFamily="34" charset="0"/>
              </a:rPr>
              <a:t>(G.U. n. 42 del 20 febbraio 2018)</a:t>
            </a:r>
          </a:p>
          <a:p>
            <a:pPr algn="ctr" eaLnBrk="1" hangingPunct="1">
              <a:lnSpc>
                <a:spcPct val="80000"/>
              </a:lnSpc>
              <a:spcBef>
                <a:spcPct val="20000"/>
              </a:spcBef>
              <a:defRPr/>
            </a:pPr>
            <a:r>
              <a:rPr lang="it-IT" altLang="de-DE" sz="2000" dirty="0">
                <a:solidFill>
                  <a:srgbClr val="B80000"/>
                </a:solidFill>
                <a:latin typeface="FuturaT" pitchFamily="34" charset="0"/>
              </a:rPr>
              <a:t> </a:t>
            </a:r>
            <a:endParaRPr lang="it-IT" altLang="de-DE" sz="2000" dirty="0">
              <a:solidFill>
                <a:srgbClr val="B80000"/>
              </a:solidFill>
              <a:effectLst>
                <a:outerShdw blurRad="38100" dist="38100" dir="2700000" algn="tl">
                  <a:srgbClr val="C0C0C0"/>
                </a:outerShdw>
              </a:effectLst>
              <a:latin typeface="FuturaT" pitchFamily="34" charset="0"/>
            </a:endParaRPr>
          </a:p>
        </p:txBody>
      </p:sp>
    </p:spTree>
    <p:extLst>
      <p:ext uri="{BB962C8B-B14F-4D97-AF65-F5344CB8AC3E}">
        <p14:creationId xmlns:p14="http://schemas.microsoft.com/office/powerpoint/2010/main" val="530194171"/>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1426" name="Picture 4" descr="Mole Antonelliana_2"/>
          <p:cNvPicPr>
            <a:picLocks noGrp="1" noChangeAspect="1" noChangeArrowheads="1"/>
          </p:cNvPicPr>
          <p:nvPr>
            <p:ph type="body" idx="4294967295"/>
          </p:nvPr>
        </p:nvPicPr>
        <p:blipFill>
          <a:blip r:embed="rId3">
            <a:extLst>
              <a:ext uri="{28A0092B-C50C-407E-A947-70E740481C1C}">
                <a14:useLocalDpi xmlns:a14="http://schemas.microsoft.com/office/drawing/2010/main" val="0"/>
              </a:ext>
            </a:extLst>
          </a:blip>
          <a:srcRect/>
          <a:stretch>
            <a:fillRect/>
          </a:stretch>
        </p:blipFill>
        <p:spPr>
          <a:xfrm>
            <a:off x="6213476" y="115889"/>
            <a:ext cx="4454525" cy="7532687"/>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1427" name="Rectangle 2"/>
          <p:cNvSpPr>
            <a:spLocks noChangeArrowheads="1"/>
          </p:cNvSpPr>
          <p:nvPr/>
        </p:nvSpPr>
        <p:spPr bwMode="auto">
          <a:xfrm>
            <a:off x="2359026" y="6092825"/>
            <a:ext cx="3313113" cy="363538"/>
          </a:xfrm>
          <a:prstGeom prst="rect">
            <a:avLst/>
          </a:prstGeom>
          <a:solidFill>
            <a:srgbClr val="FFFFFF">
              <a:alpha val="47842"/>
            </a:srgbClr>
          </a:solidFill>
          <a:ln w="9525">
            <a:solidFill>
              <a:srgbClr val="FFFFFF"/>
            </a:solidFill>
            <a:miter lim="800000"/>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de-DE" altLang="it-IT" sz="1800" b="1">
                <a:solidFill>
                  <a:srgbClr val="000000"/>
                </a:solidFill>
                <a:latin typeface="Calibri" panose="020F0502020204030204" pitchFamily="34" charset="0"/>
              </a:rPr>
              <a:t>Mole Antonelliana (TO) </a:t>
            </a:r>
          </a:p>
        </p:txBody>
      </p:sp>
      <p:pic>
        <p:nvPicPr>
          <p:cNvPr id="2" name="Picture 4" descr="Mole Antonelliana_2">
            <a:extLst>
              <a:ext uri="{FF2B5EF4-FFF2-40B4-BE49-F238E27FC236}">
                <a16:creationId xmlns:a16="http://schemas.microsoft.com/office/drawing/2014/main" id="{E1C475F9-AEE1-290C-E287-CFF163608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878493" y="722377"/>
            <a:ext cx="4519180" cy="5952744"/>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5" descr="Palazzo Pitti5">
            <a:extLst>
              <a:ext uri="{FF2B5EF4-FFF2-40B4-BE49-F238E27FC236}">
                <a16:creationId xmlns:a16="http://schemas.microsoft.com/office/drawing/2014/main" id="{BD94DC56-48A7-81A9-A5A4-10CE8A82FC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896" y="722377"/>
            <a:ext cx="6567597" cy="595274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23778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3">
            <a:extLst>
              <a:ext uri="{FF2B5EF4-FFF2-40B4-BE49-F238E27FC236}">
                <a16:creationId xmlns:a16="http://schemas.microsoft.com/office/drawing/2014/main" id="{907F0576-2906-1A20-9D4F-014281A70D7D}"/>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120"/>
          <a:stretch/>
        </p:blipFill>
        <p:spPr bwMode="auto">
          <a:xfrm flipH="1">
            <a:off x="7549002" y="150160"/>
            <a:ext cx="4338833" cy="6297065"/>
          </a:xfrm>
          <a:prstGeom prst="rect">
            <a:avLst/>
          </a:prstGeom>
          <a:noFill/>
          <a:ln>
            <a:noFill/>
          </a:ln>
          <a:effectLst/>
          <a:extLst>
            <a:ext uri="{909E8E84-426E-40DD-AFC4-6F175D3DCCD1}">
              <a14:hiddenFill xmlns:a14="http://schemas.microsoft.com/office/drawing/2010/main">
                <a:solidFill>
                  <a:srgbClr val="80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Immagine 6">
            <a:extLst>
              <a:ext uri="{FF2B5EF4-FFF2-40B4-BE49-F238E27FC236}">
                <a16:creationId xmlns:a16="http://schemas.microsoft.com/office/drawing/2014/main" id="{2C662547-F538-CD20-DDAA-AECD8D6067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332416">
            <a:off x="3166325" y="4403984"/>
            <a:ext cx="3072939" cy="1708370"/>
          </a:xfrm>
          <a:prstGeom prst="rect">
            <a:avLst/>
          </a:prstGeom>
        </p:spPr>
      </p:pic>
      <p:sp>
        <p:nvSpPr>
          <p:cNvPr id="2" name="Rettangolo 1">
            <a:extLst>
              <a:ext uri="{FF2B5EF4-FFF2-40B4-BE49-F238E27FC236}">
                <a16:creationId xmlns:a16="http://schemas.microsoft.com/office/drawing/2014/main" id="{A77FF791-6902-E35E-034F-633E1B02B3B4}"/>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CasellaDiTesto 14">
            <a:extLst>
              <a:ext uri="{FF2B5EF4-FFF2-40B4-BE49-F238E27FC236}">
                <a16:creationId xmlns:a16="http://schemas.microsoft.com/office/drawing/2014/main" id="{6CC2849E-B882-2F81-D3BE-920091DF7062}"/>
              </a:ext>
            </a:extLst>
          </p:cNvPr>
          <p:cNvSpPr txBox="1"/>
          <p:nvPr/>
        </p:nvSpPr>
        <p:spPr>
          <a:xfrm>
            <a:off x="334963" y="2414274"/>
            <a:ext cx="6096000" cy="2031325"/>
          </a:xfrm>
          <a:prstGeom prst="rect">
            <a:avLst/>
          </a:prstGeom>
          <a:noFill/>
        </p:spPr>
        <p:txBody>
          <a:bodyPr wrap="square">
            <a:spAutoFit/>
          </a:bodyPr>
          <a:lstStyle/>
          <a:p>
            <a:pPr marL="355600" indent="0">
              <a:buNone/>
              <a:defRPr/>
            </a:pPr>
            <a:r>
              <a:rPr lang="de-DE" sz="4400" b="1" dirty="0">
                <a:solidFill>
                  <a:srgbClr val="948067"/>
                </a:solidFill>
                <a:latin typeface="FuturaT" panose="020B0502020204020303"/>
              </a:rPr>
              <a:t>1878</a:t>
            </a:r>
          </a:p>
          <a:p>
            <a:pPr marL="355600" indent="0">
              <a:buNone/>
              <a:defRPr/>
            </a:pPr>
            <a:r>
              <a:rPr lang="de-DE" dirty="0">
                <a:latin typeface="FuturaT" panose="020B0502020204020303"/>
              </a:rPr>
              <a:t>Adolf KEIM </a:t>
            </a:r>
            <a:r>
              <a:rPr lang="it-IT" dirty="0">
                <a:latin typeface="FuturaT" panose="020B0502020204020303"/>
              </a:rPr>
              <a:t>deposita ed ottiene il Brevetto N° 4315 dall‘Ufficio Brevetti di Berlino per</a:t>
            </a:r>
          </a:p>
          <a:p>
            <a:pPr marL="355600" indent="0">
              <a:buNone/>
              <a:defRPr/>
            </a:pPr>
            <a:endParaRPr lang="it-IT" sz="1800" dirty="0">
              <a:latin typeface="FuturaT" panose="020B0502020204020303"/>
            </a:endParaRPr>
          </a:p>
          <a:p>
            <a:pPr marL="355600" indent="0">
              <a:buNone/>
              <a:defRPr/>
            </a:pPr>
            <a:r>
              <a:rPr lang="it-IT" sz="2800" dirty="0">
                <a:latin typeface="FuturaT" panose="020B0502020204020303"/>
              </a:rPr>
              <a:t>I COLORI AI SILICATI</a:t>
            </a:r>
            <a:endParaRPr lang="it-IT" sz="2800" dirty="0">
              <a:effectLst>
                <a:outerShdw blurRad="38100" dist="38100" dir="2700000" algn="tl">
                  <a:srgbClr val="C0C0C0"/>
                </a:outerShdw>
              </a:effectLst>
              <a:latin typeface="FuturaT" panose="020B0502020204020303"/>
            </a:endParaRPr>
          </a:p>
        </p:txBody>
      </p:sp>
      <p:sp>
        <p:nvSpPr>
          <p:cNvPr id="19" name="Rettangolo 18">
            <a:extLst>
              <a:ext uri="{FF2B5EF4-FFF2-40B4-BE49-F238E27FC236}">
                <a16:creationId xmlns:a16="http://schemas.microsoft.com/office/drawing/2014/main" id="{37828DD4-33A4-9794-B1EA-1E76F63607E6}"/>
              </a:ext>
            </a:extLst>
          </p:cNvPr>
          <p:cNvSpPr/>
          <p:nvPr/>
        </p:nvSpPr>
        <p:spPr>
          <a:xfrm>
            <a:off x="791466" y="744760"/>
            <a:ext cx="5966070" cy="844061"/>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asellaDiTesto 1">
            <a:extLst>
              <a:ext uri="{FF2B5EF4-FFF2-40B4-BE49-F238E27FC236}">
                <a16:creationId xmlns:a16="http://schemas.microsoft.com/office/drawing/2014/main" id="{A0BAAFC4-8C87-DE1E-4E78-7DC129C7F944}"/>
              </a:ext>
            </a:extLst>
          </p:cNvPr>
          <p:cNvSpPr txBox="1">
            <a:spLocks noChangeArrowheads="1"/>
          </p:cNvSpPr>
          <p:nvPr/>
        </p:nvSpPr>
        <p:spPr bwMode="auto">
          <a:xfrm>
            <a:off x="1023913" y="774140"/>
            <a:ext cx="59660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it-IT" altLang="it-IT" sz="4000" dirty="0">
                <a:solidFill>
                  <a:schemeClr val="bg1"/>
                </a:solidFill>
                <a:latin typeface="FuturaT"/>
              </a:rPr>
              <a:t>ADOLF WILHELM KEIM</a:t>
            </a:r>
          </a:p>
        </p:txBody>
      </p:sp>
      <p:pic>
        <p:nvPicPr>
          <p:cNvPr id="57346" name="Picture 2">
            <a:extLst>
              <a:ext uri="{FF2B5EF4-FFF2-40B4-BE49-F238E27FC236}">
                <a16:creationId xmlns:a16="http://schemas.microsoft.com/office/drawing/2014/main" id="{ABCF4766-4703-C175-F7C5-E5C5B0028D84}"/>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9509019" y="4014884"/>
            <a:ext cx="2393104" cy="23732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atent1">
            <a:extLst>
              <a:ext uri="{FF2B5EF4-FFF2-40B4-BE49-F238E27FC236}">
                <a16:creationId xmlns:a16="http://schemas.microsoft.com/office/drawing/2014/main" id="{62529ABC-6A9A-924B-E786-163C51D5E91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411534">
            <a:off x="8002168" y="3626600"/>
            <a:ext cx="1966947" cy="270888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4" name="Immagine 13"/>
          <p:cNvPicPr>
            <a:picLocks noChangeAspect="1"/>
          </p:cNvPicPr>
          <p:nvPr/>
        </p:nvPicPr>
        <p:blipFill rotWithShape="1">
          <a:blip r:embed="rId6"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p:spPr>
      </p:pic>
      <p:sp>
        <p:nvSpPr>
          <p:cNvPr id="17" name="Rettangolo 16">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Tree>
    <p:extLst>
      <p:ext uri="{BB962C8B-B14F-4D97-AF65-F5344CB8AC3E}">
        <p14:creationId xmlns:p14="http://schemas.microsoft.com/office/powerpoint/2010/main" val="1486339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3B77B385-FECA-81EE-27CF-8605534F940A}"/>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a:extLst>
              <a:ext uri="{FF2B5EF4-FFF2-40B4-BE49-F238E27FC236}">
                <a16:creationId xmlns:a16="http://schemas.microsoft.com/office/drawing/2014/main" id="{C06B2101-5469-15C8-8539-26A21BCE4D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0589" y="758173"/>
            <a:ext cx="9959088" cy="5601987"/>
          </a:xfrm>
          <a:prstGeom prst="rect">
            <a:avLst/>
          </a:prstGeom>
        </p:spPr>
      </p:pic>
      <p:sp>
        <p:nvSpPr>
          <p:cNvPr id="6" name="Rettangolo 5">
            <a:extLst>
              <a:ext uri="{FF2B5EF4-FFF2-40B4-BE49-F238E27FC236}">
                <a16:creationId xmlns:a16="http://schemas.microsoft.com/office/drawing/2014/main" id="{B1DD5122-C0C9-9CB2-9CD0-0ACAEC359944}"/>
              </a:ext>
            </a:extLst>
          </p:cNvPr>
          <p:cNvSpPr/>
          <p:nvPr/>
        </p:nvSpPr>
        <p:spPr>
          <a:xfrm>
            <a:off x="5540348" y="849613"/>
            <a:ext cx="4789486" cy="848146"/>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4000" b="1" dirty="0">
                <a:latin typeface="FuturaT" panose="020B0502020204020303"/>
              </a:rPr>
              <a:t> </a:t>
            </a:r>
            <a:r>
              <a:rPr lang="it-IT" sz="4000" dirty="0">
                <a:latin typeface="FuturaT" panose="020B0502020204020303"/>
              </a:rPr>
              <a:t>KEIM NEL MONDO</a:t>
            </a:r>
          </a:p>
        </p:txBody>
      </p:sp>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p:spPr>
      </p:pic>
      <p:sp>
        <p:nvSpPr>
          <p:cNvPr id="8" name="Rettangolo 7">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Tree>
    <p:extLst>
      <p:ext uri="{BB962C8B-B14F-4D97-AF65-F5344CB8AC3E}">
        <p14:creationId xmlns:p14="http://schemas.microsoft.com/office/powerpoint/2010/main" val="2128831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defRPr/>
            </a:pPr>
            <a:r>
              <a:t>Materie prime di </a:t>
            </a:r>
            <a:r>
              <a:rPr err="1"/>
              <a:t>origine</a:t>
            </a:r>
            <a:r>
              <a:t> </a:t>
            </a:r>
            <a:r>
              <a:rPr err="1"/>
              <a:t>naturale</a:t>
            </a:r>
            <a:endParaRPr/>
          </a:p>
        </p:txBody>
      </p:sp>
      <p:sp>
        <p:nvSpPr>
          <p:cNvPr id="257027" name="Textplatzhalter 4"/>
          <p:cNvSpPr>
            <a:spLocks noGrp="1"/>
          </p:cNvSpPr>
          <p:nvPr>
            <p:ph type="body" sz="quarter" idx="17"/>
          </p:nvPr>
        </p:nvSpPr>
        <p:spPr bwMode="auto">
          <a:xfrm>
            <a:off x="7373938" y="225426"/>
            <a:ext cx="17764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t-IT" altLang="it-IT"/>
          </a:p>
        </p:txBody>
      </p:sp>
      <p:pic>
        <p:nvPicPr>
          <p:cNvPr id="6" name="Picture 17" descr="http://db.schneider-repro.de/filestore/5/6/3/1_17f407ba91c74ec/5631scr_47845a382c63e49.jpg?v=2010-08-07+11%3A16%3A52">
            <a:hlinkClick r:id="rId3"/>
          </p:cNvPr>
          <p:cNvPicPr>
            <a:picLocks noChangeAspect="1" noChangeArrowheads="1"/>
          </p:cNvPicPr>
          <p:nvPr/>
        </p:nvPicPr>
        <p:blipFill rotWithShape="1">
          <a:blip r:embed="rId4"/>
          <a:srcRect r="11286" b="23731"/>
          <a:stretch/>
        </p:blipFill>
        <p:spPr bwMode="auto">
          <a:xfrm>
            <a:off x="7353301" y="2073275"/>
            <a:ext cx="2682875" cy="1943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7" name="Picture 7" descr="http://www.kies.at/assets/Uploads/_resampled/SetWidth500-Glasbrocken-trkis-kantig100-300.jpg"/>
          <p:cNvPicPr>
            <a:picLocks noChangeAspect="1" noChangeArrowheads="1"/>
          </p:cNvPicPr>
          <p:nvPr/>
        </p:nvPicPr>
        <p:blipFill rotWithShape="1">
          <a:blip r:embed="rId5"/>
          <a:srcRect l="16360" t="11067" r="23489" b="6003"/>
          <a:stretch/>
        </p:blipFill>
        <p:spPr bwMode="auto">
          <a:xfrm>
            <a:off x="2157414" y="2122489"/>
            <a:ext cx="1944687" cy="18938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Picture 2" descr="http://us.123rf.com/400wm/400/400/photka/photka1110/photka111000054/10864985-sandhaufen-auf-weiss-isoliert.jpg"/>
          <p:cNvPicPr>
            <a:picLocks noChangeAspect="1" noChangeArrowheads="1"/>
          </p:cNvPicPr>
          <p:nvPr/>
        </p:nvPicPr>
        <p:blipFill>
          <a:blip r:embed="rId6"/>
          <a:srcRect l="4253" r="4253"/>
          <a:stretch>
            <a:fillRect/>
          </a:stretch>
        </p:blipFill>
        <p:spPr bwMode="auto">
          <a:xfrm>
            <a:off x="4327526" y="2120901"/>
            <a:ext cx="2847975" cy="18954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pSp>
        <p:nvGrpSpPr>
          <p:cNvPr id="3" name="Gruppieren 2"/>
          <p:cNvGrpSpPr>
            <a:grpSpLocks/>
          </p:cNvGrpSpPr>
          <p:nvPr/>
        </p:nvGrpSpPr>
        <p:grpSpPr bwMode="auto">
          <a:xfrm>
            <a:off x="1524000" y="4005263"/>
            <a:ext cx="9144000" cy="2724150"/>
            <a:chOff x="0" y="4293096"/>
            <a:chExt cx="9144000" cy="2725091"/>
          </a:xfrm>
        </p:grpSpPr>
        <p:pic>
          <p:nvPicPr>
            <p:cNvPr id="257033"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4293096"/>
              <a:ext cx="3211140" cy="2725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7034"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83981" y="5551685"/>
              <a:ext cx="1162050" cy="51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703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43729" y="5448993"/>
              <a:ext cx="1038225" cy="86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7036"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63848" y="5524526"/>
              <a:ext cx="1162050" cy="51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7037"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36704" y="5503288"/>
              <a:ext cx="1162050" cy="51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7038"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16824" y="5487073"/>
              <a:ext cx="1162050" cy="51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7039"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33242" y="5384525"/>
              <a:ext cx="910758" cy="86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8" name="Picture 8"/>
          <p:cNvPicPr>
            <a:picLocks noChangeAspect="1" noChangeArrowheads="1"/>
          </p:cNvPicPr>
          <p:nvPr/>
        </p:nvPicPr>
        <p:blipFill rotWithShape="1">
          <a:blip r:embed="rId10"/>
          <a:srcRect t="2476"/>
          <a:stretch/>
        </p:blipFill>
        <p:spPr bwMode="auto">
          <a:xfrm>
            <a:off x="3163888" y="2914651"/>
            <a:ext cx="671512" cy="1089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71441556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1990726" y="801688"/>
            <a:ext cx="8056563" cy="863600"/>
          </a:xfrm>
        </p:spPr>
        <p:txBody>
          <a:bodyPr/>
          <a:lstStyle/>
          <a:p>
            <a:pPr>
              <a:defRPr/>
            </a:pPr>
            <a:r>
              <a:rPr dirty="0">
                <a:solidFill>
                  <a:srgbClr val="0070C0"/>
                </a:solidFill>
              </a:rPr>
              <a:t>Materie prime </a:t>
            </a:r>
            <a:r>
              <a:rPr dirty="0" err="1">
                <a:solidFill>
                  <a:srgbClr val="0070C0"/>
                </a:solidFill>
              </a:rPr>
              <a:t>naturali</a:t>
            </a:r>
            <a:r>
              <a:rPr dirty="0">
                <a:solidFill>
                  <a:srgbClr val="0070C0"/>
                </a:solidFill>
              </a:rPr>
              <a:t>: </a:t>
            </a:r>
            <a:r>
              <a:rPr dirty="0" err="1">
                <a:solidFill>
                  <a:srgbClr val="0070C0"/>
                </a:solidFill>
              </a:rPr>
              <a:t>sabbia</a:t>
            </a:r>
            <a:r>
              <a:rPr dirty="0">
                <a:solidFill>
                  <a:srgbClr val="0070C0"/>
                </a:solidFill>
              </a:rPr>
              <a:t> di </a:t>
            </a:r>
            <a:r>
              <a:rPr dirty="0" err="1">
                <a:solidFill>
                  <a:srgbClr val="0070C0"/>
                </a:solidFill>
              </a:rPr>
              <a:t>quarzo</a:t>
            </a:r>
            <a:r>
              <a:rPr dirty="0">
                <a:solidFill>
                  <a:srgbClr val="0070C0"/>
                </a:solidFill>
              </a:rPr>
              <a:t> (SiO2)</a:t>
            </a:r>
          </a:p>
        </p:txBody>
      </p:sp>
      <p:sp>
        <p:nvSpPr>
          <p:cNvPr id="259075" name="Textplatzhalter 4"/>
          <p:cNvSpPr>
            <a:spLocks noGrp="1"/>
          </p:cNvSpPr>
          <p:nvPr>
            <p:ph type="body" sz="quarter" idx="17"/>
          </p:nvPr>
        </p:nvSpPr>
        <p:spPr bwMode="auto">
          <a:xfrm>
            <a:off x="7373938" y="225426"/>
            <a:ext cx="17764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de-DE" altLang="it-IT"/>
              <a:t>Raumluftqualität /</a:t>
            </a:r>
          </a:p>
        </p:txBody>
      </p:sp>
      <p:pic>
        <p:nvPicPr>
          <p:cNvPr id="18" name="Picture 2" descr="U:\Präsentation_Gesund_Wohnen\HBg0Gtjr_Pxgen_r_Ax5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0275" y="2635251"/>
            <a:ext cx="7812088"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uppieren 18"/>
          <p:cNvGrpSpPr>
            <a:grpSpLocks/>
          </p:cNvGrpSpPr>
          <p:nvPr/>
        </p:nvGrpSpPr>
        <p:grpSpPr bwMode="auto">
          <a:xfrm>
            <a:off x="2344739" y="1947864"/>
            <a:ext cx="2886075" cy="3952875"/>
            <a:chOff x="311215" y="1227058"/>
            <a:chExt cx="3244785" cy="4703842"/>
          </a:xfrm>
        </p:grpSpPr>
        <p:sp>
          <p:nvSpPr>
            <p:cNvPr id="20" name="Freihandform 19"/>
            <p:cNvSpPr/>
            <p:nvPr/>
          </p:nvSpPr>
          <p:spPr>
            <a:xfrm>
              <a:off x="520037" y="2553201"/>
              <a:ext cx="3035963" cy="3377699"/>
            </a:xfrm>
            <a:custGeom>
              <a:avLst/>
              <a:gdLst>
                <a:gd name="connsiteX0" fmla="*/ 3009900 w 3035300"/>
                <a:gd name="connsiteY0" fmla="*/ 0 h 3378200"/>
                <a:gd name="connsiteX1" fmla="*/ 3035300 w 3035300"/>
                <a:gd name="connsiteY1" fmla="*/ 241300 h 3378200"/>
                <a:gd name="connsiteX2" fmla="*/ 2984500 w 3035300"/>
                <a:gd name="connsiteY2" fmla="*/ 444500 h 3378200"/>
                <a:gd name="connsiteX3" fmla="*/ 2997200 w 3035300"/>
                <a:gd name="connsiteY3" fmla="*/ 609600 h 3378200"/>
                <a:gd name="connsiteX4" fmla="*/ 2895600 w 3035300"/>
                <a:gd name="connsiteY4" fmla="*/ 762000 h 3378200"/>
                <a:gd name="connsiteX5" fmla="*/ 2857500 w 3035300"/>
                <a:gd name="connsiteY5" fmla="*/ 889000 h 3378200"/>
                <a:gd name="connsiteX6" fmla="*/ 2768600 w 3035300"/>
                <a:gd name="connsiteY6" fmla="*/ 1054100 h 3378200"/>
                <a:gd name="connsiteX7" fmla="*/ 2667000 w 3035300"/>
                <a:gd name="connsiteY7" fmla="*/ 1181100 h 3378200"/>
                <a:gd name="connsiteX8" fmla="*/ 2603500 w 3035300"/>
                <a:gd name="connsiteY8" fmla="*/ 1270000 h 3378200"/>
                <a:gd name="connsiteX9" fmla="*/ 2552700 w 3035300"/>
                <a:gd name="connsiteY9" fmla="*/ 1346200 h 3378200"/>
                <a:gd name="connsiteX10" fmla="*/ 2451100 w 3035300"/>
                <a:gd name="connsiteY10" fmla="*/ 1447800 h 3378200"/>
                <a:gd name="connsiteX11" fmla="*/ 2336800 w 3035300"/>
                <a:gd name="connsiteY11" fmla="*/ 1511300 h 3378200"/>
                <a:gd name="connsiteX12" fmla="*/ 2286000 w 3035300"/>
                <a:gd name="connsiteY12" fmla="*/ 1536700 h 3378200"/>
                <a:gd name="connsiteX13" fmla="*/ 2209800 w 3035300"/>
                <a:gd name="connsiteY13" fmla="*/ 1587500 h 3378200"/>
                <a:gd name="connsiteX14" fmla="*/ 2057400 w 3035300"/>
                <a:gd name="connsiteY14" fmla="*/ 1651000 h 3378200"/>
                <a:gd name="connsiteX15" fmla="*/ 1993900 w 3035300"/>
                <a:gd name="connsiteY15" fmla="*/ 1663700 h 3378200"/>
                <a:gd name="connsiteX16" fmla="*/ 1866900 w 3035300"/>
                <a:gd name="connsiteY16" fmla="*/ 1689100 h 3378200"/>
                <a:gd name="connsiteX17" fmla="*/ 1727200 w 3035300"/>
                <a:gd name="connsiteY17" fmla="*/ 1714500 h 3378200"/>
                <a:gd name="connsiteX18" fmla="*/ 1562100 w 3035300"/>
                <a:gd name="connsiteY18" fmla="*/ 1752600 h 3378200"/>
                <a:gd name="connsiteX19" fmla="*/ 1346200 w 3035300"/>
                <a:gd name="connsiteY19" fmla="*/ 1778000 h 3378200"/>
                <a:gd name="connsiteX20" fmla="*/ 1244600 w 3035300"/>
                <a:gd name="connsiteY20" fmla="*/ 1765300 h 3378200"/>
                <a:gd name="connsiteX21" fmla="*/ 1092200 w 3035300"/>
                <a:gd name="connsiteY21" fmla="*/ 1752600 h 3378200"/>
                <a:gd name="connsiteX22" fmla="*/ 1003300 w 3035300"/>
                <a:gd name="connsiteY22" fmla="*/ 1727200 h 3378200"/>
                <a:gd name="connsiteX23" fmla="*/ 901700 w 3035300"/>
                <a:gd name="connsiteY23" fmla="*/ 1689100 h 3378200"/>
                <a:gd name="connsiteX24" fmla="*/ 838200 w 3035300"/>
                <a:gd name="connsiteY24" fmla="*/ 1651000 h 3378200"/>
                <a:gd name="connsiteX25" fmla="*/ 685800 w 3035300"/>
                <a:gd name="connsiteY25" fmla="*/ 1587500 h 3378200"/>
                <a:gd name="connsiteX26" fmla="*/ 558800 w 3035300"/>
                <a:gd name="connsiteY26" fmla="*/ 1511300 h 3378200"/>
                <a:gd name="connsiteX27" fmla="*/ 431800 w 3035300"/>
                <a:gd name="connsiteY27" fmla="*/ 1409700 h 3378200"/>
                <a:gd name="connsiteX28" fmla="*/ 266700 w 3035300"/>
                <a:gd name="connsiteY28" fmla="*/ 1320800 h 3378200"/>
                <a:gd name="connsiteX29" fmla="*/ 139700 w 3035300"/>
                <a:gd name="connsiteY29" fmla="*/ 1219200 h 3378200"/>
                <a:gd name="connsiteX30" fmla="*/ 0 w 3035300"/>
                <a:gd name="connsiteY30" fmla="*/ 1092200 h 3378200"/>
                <a:gd name="connsiteX31" fmla="*/ 2489200 w 3035300"/>
                <a:gd name="connsiteY31" fmla="*/ 3378200 h 3378200"/>
                <a:gd name="connsiteX32" fmla="*/ 3022600 w 3035300"/>
                <a:gd name="connsiteY32" fmla="*/ 254000 h 3378200"/>
                <a:gd name="connsiteX33" fmla="*/ 3022600 w 3035300"/>
                <a:gd name="connsiteY33" fmla="*/ 254000 h 3378200"/>
                <a:gd name="connsiteX34" fmla="*/ 2882900 w 3035300"/>
                <a:gd name="connsiteY34" fmla="*/ 177800 h 3378200"/>
                <a:gd name="connsiteX35" fmla="*/ 2959100 w 3035300"/>
                <a:gd name="connsiteY35" fmla="*/ 6350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035300" h="3378200">
                  <a:moveTo>
                    <a:pt x="3009900" y="0"/>
                  </a:moveTo>
                  <a:lnTo>
                    <a:pt x="3035300" y="241300"/>
                  </a:lnTo>
                  <a:lnTo>
                    <a:pt x="2984500" y="444500"/>
                  </a:lnTo>
                  <a:lnTo>
                    <a:pt x="2997200" y="609600"/>
                  </a:lnTo>
                  <a:lnTo>
                    <a:pt x="2895600" y="762000"/>
                  </a:lnTo>
                  <a:lnTo>
                    <a:pt x="2857500" y="889000"/>
                  </a:lnTo>
                  <a:lnTo>
                    <a:pt x="2768600" y="1054100"/>
                  </a:lnTo>
                  <a:lnTo>
                    <a:pt x="2667000" y="1181100"/>
                  </a:lnTo>
                  <a:lnTo>
                    <a:pt x="2603500" y="1270000"/>
                  </a:lnTo>
                  <a:lnTo>
                    <a:pt x="2552700" y="1346200"/>
                  </a:lnTo>
                  <a:lnTo>
                    <a:pt x="2451100" y="1447800"/>
                  </a:lnTo>
                  <a:cubicBezTo>
                    <a:pt x="2413000" y="1468967"/>
                    <a:pt x="2374448" y="1489339"/>
                    <a:pt x="2336800" y="1511300"/>
                  </a:cubicBezTo>
                  <a:cubicBezTo>
                    <a:pt x="2289232" y="1539048"/>
                    <a:pt x="2315613" y="1536700"/>
                    <a:pt x="2286000" y="1536700"/>
                  </a:cubicBezTo>
                  <a:lnTo>
                    <a:pt x="2209800" y="1587500"/>
                  </a:lnTo>
                  <a:cubicBezTo>
                    <a:pt x="2093841" y="1659975"/>
                    <a:pt x="2148137" y="1651000"/>
                    <a:pt x="2057400" y="1651000"/>
                  </a:cubicBezTo>
                  <a:lnTo>
                    <a:pt x="1993900" y="1663700"/>
                  </a:lnTo>
                  <a:lnTo>
                    <a:pt x="1866900" y="1689100"/>
                  </a:lnTo>
                  <a:lnTo>
                    <a:pt x="1727200" y="1714500"/>
                  </a:lnTo>
                  <a:lnTo>
                    <a:pt x="1562100" y="1752600"/>
                  </a:lnTo>
                  <a:cubicBezTo>
                    <a:pt x="1414740" y="1785347"/>
                    <a:pt x="1486829" y="1778000"/>
                    <a:pt x="1346200" y="1778000"/>
                  </a:cubicBezTo>
                  <a:lnTo>
                    <a:pt x="1244600" y="1765300"/>
                  </a:lnTo>
                  <a:cubicBezTo>
                    <a:pt x="1109175" y="1751758"/>
                    <a:pt x="1160144" y="1752600"/>
                    <a:pt x="1092200" y="1752600"/>
                  </a:cubicBezTo>
                  <a:lnTo>
                    <a:pt x="1003300" y="1727200"/>
                  </a:lnTo>
                  <a:lnTo>
                    <a:pt x="901700" y="1689100"/>
                  </a:lnTo>
                  <a:lnTo>
                    <a:pt x="838200" y="1651000"/>
                  </a:lnTo>
                  <a:lnTo>
                    <a:pt x="685800" y="1587500"/>
                  </a:lnTo>
                  <a:lnTo>
                    <a:pt x="558800" y="1511300"/>
                  </a:lnTo>
                  <a:lnTo>
                    <a:pt x="431800" y="1409700"/>
                  </a:lnTo>
                  <a:lnTo>
                    <a:pt x="266700" y="1320800"/>
                  </a:lnTo>
                  <a:lnTo>
                    <a:pt x="139700" y="1219200"/>
                  </a:lnTo>
                  <a:lnTo>
                    <a:pt x="0" y="1092200"/>
                  </a:lnTo>
                  <a:lnTo>
                    <a:pt x="2489200" y="3378200"/>
                  </a:lnTo>
                  <a:lnTo>
                    <a:pt x="3022600" y="254000"/>
                  </a:lnTo>
                  <a:lnTo>
                    <a:pt x="3022600" y="254000"/>
                  </a:lnTo>
                  <a:lnTo>
                    <a:pt x="2882900" y="177800"/>
                  </a:lnTo>
                  <a:lnTo>
                    <a:pt x="2959100" y="63500"/>
                  </a:lnTo>
                </a:path>
              </a:pathLst>
            </a:custGeom>
            <a:solidFill>
              <a:schemeClr val="bg1">
                <a:lumMod val="6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de-DE" sz="1800" b="0" i="0" u="none" strike="noStrike" kern="1200" cap="none" spc="0" normalizeH="0" baseline="0" noProof="0">
                <a:ln>
                  <a:noFill/>
                </a:ln>
                <a:solidFill>
                  <a:srgbClr val="FFFFFF"/>
                </a:solidFill>
                <a:effectLst/>
                <a:uLnTx/>
                <a:uFillTx/>
                <a:latin typeface="FuturaT"/>
                <a:ea typeface="+mn-ea"/>
                <a:cs typeface="+mn-cs"/>
              </a:endParaRPr>
            </a:p>
          </p:txBody>
        </p:sp>
        <p:grpSp>
          <p:nvGrpSpPr>
            <p:cNvPr id="259083" name="Gruppieren 20"/>
            <p:cNvGrpSpPr>
              <a:grpSpLocks/>
            </p:cNvGrpSpPr>
            <p:nvPr/>
          </p:nvGrpSpPr>
          <p:grpSpPr bwMode="auto">
            <a:xfrm>
              <a:off x="311215" y="1227058"/>
              <a:ext cx="3214189" cy="3109044"/>
              <a:chOff x="4781126" y="2348878"/>
              <a:chExt cx="2743201" cy="2438838"/>
            </a:xfrm>
          </p:grpSpPr>
          <p:sp>
            <p:nvSpPr>
              <p:cNvPr id="22" name="Ellipse 21"/>
              <p:cNvSpPr/>
              <p:nvPr/>
            </p:nvSpPr>
            <p:spPr>
              <a:xfrm>
                <a:off x="4788742" y="2348878"/>
                <a:ext cx="2735802" cy="2428781"/>
              </a:xfrm>
              <a:prstGeom prst="ellipse">
                <a:avLst/>
              </a:prstGeom>
              <a:noFill/>
              <a:ln w="12700">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de-DE" sz="1800" b="0" i="0" u="none" strike="noStrike" kern="1200" cap="none" spc="0" normalizeH="0" baseline="0" noProof="0">
                  <a:ln>
                    <a:noFill/>
                  </a:ln>
                  <a:solidFill>
                    <a:srgbClr val="FFFFFF"/>
                  </a:solidFill>
                  <a:effectLst/>
                  <a:uLnTx/>
                  <a:uFillTx/>
                  <a:latin typeface="FuturaT"/>
                  <a:ea typeface="+mn-ea"/>
                  <a:cs typeface="+mn-cs"/>
                </a:endParaRPr>
              </a:p>
            </p:txBody>
          </p:sp>
          <p:pic>
            <p:nvPicPr>
              <p:cNvPr id="2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5147" r="20235"/>
              <a:stretch/>
            </p:blipFill>
            <p:spPr bwMode="auto">
              <a:xfrm>
                <a:off x="4781126" y="2358841"/>
                <a:ext cx="2743201" cy="2428875"/>
              </a:xfrm>
              <a:prstGeom prst="ellipse">
                <a:avLst/>
              </a:prstGeom>
              <a:ln w="9525">
                <a:solidFill>
                  <a:schemeClr val="tx1"/>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grpSp>
      </p:grpSp>
      <p:pic>
        <p:nvPicPr>
          <p:cNvPr id="24" name="Picture 3"/>
          <p:cNvPicPr>
            <a:picLocks noChangeAspect="1" noChangeArrowheads="1"/>
          </p:cNvPicPr>
          <p:nvPr/>
        </p:nvPicPr>
        <p:blipFill>
          <a:blip r:embed="rId5"/>
          <a:srcRect/>
          <a:stretch>
            <a:fillRect/>
          </a:stretch>
        </p:blipFill>
        <p:spPr bwMode="auto">
          <a:xfrm rot="20407112">
            <a:off x="4959351" y="2794000"/>
            <a:ext cx="1668463" cy="24955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7" descr="http://www.kies.at/assets/Uploads/_resampled/SetWidth500-Glasbrocken-trkis-kantig100-300.jpg"/>
          <p:cNvPicPr>
            <a:picLocks noChangeAspect="1" noChangeArrowheads="1"/>
          </p:cNvPicPr>
          <p:nvPr/>
        </p:nvPicPr>
        <p:blipFill rotWithShape="1">
          <a:blip r:embed="rId6">
            <a:extLst>
              <a:ext uri="{28A0092B-C50C-407E-A947-70E740481C1C}">
                <a14:useLocalDpi xmlns:a14="http://schemas.microsoft.com/office/drawing/2010/main" val="0"/>
              </a:ext>
            </a:extLst>
          </a:blip>
          <a:srcRect l="16360" t="11067" r="23489" b="6003"/>
          <a:stretch/>
        </p:blipFill>
        <p:spPr bwMode="auto">
          <a:xfrm>
            <a:off x="7929686" y="2865069"/>
            <a:ext cx="2580284" cy="2660917"/>
          </a:xfrm>
          <a:prstGeom prst="ellipse">
            <a:avLst/>
          </a:prstGeom>
          <a:ln w="3175">
            <a:solidFill>
              <a:schemeClr val="tx1"/>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5" name="Pfeil nach rechts 24"/>
          <p:cNvSpPr/>
          <p:nvPr/>
        </p:nvSpPr>
        <p:spPr>
          <a:xfrm>
            <a:off x="6094414" y="3284538"/>
            <a:ext cx="2560637" cy="1657350"/>
          </a:xfrm>
          <a:prstGeom prst="rightArrow">
            <a:avLst>
              <a:gd name="adj1" fmla="val 50000"/>
              <a:gd name="adj2" fmla="val 62136"/>
            </a:avLst>
          </a:prstGeom>
          <a:solidFill>
            <a:schemeClr val="bg1">
              <a:lumMod val="9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de-DE" sz="1600" b="1" i="0" u="none" strike="noStrike" kern="1200" cap="none" spc="0" normalizeH="0" baseline="0" noProof="0" dirty="0" err="1">
                <a:ln>
                  <a:noFill/>
                </a:ln>
                <a:solidFill>
                  <a:srgbClr val="000000"/>
                </a:solidFill>
                <a:effectLst/>
                <a:uLnTx/>
                <a:uFillTx/>
                <a:latin typeface="FuturaT"/>
                <a:ea typeface="+mn-ea"/>
                <a:cs typeface="+mn-cs"/>
              </a:rPr>
              <a:t>Viene</a:t>
            </a:r>
            <a:r>
              <a:rPr kumimoji="0" lang="de-DE" sz="1600" b="1" i="0" u="none" strike="noStrike" kern="1200" cap="none" spc="0" normalizeH="0" baseline="0" noProof="0" dirty="0">
                <a:ln>
                  <a:noFill/>
                </a:ln>
                <a:solidFill>
                  <a:srgbClr val="000000"/>
                </a:solidFill>
                <a:effectLst/>
                <a:uLnTx/>
                <a:uFillTx/>
                <a:latin typeface="FuturaT"/>
                <a:ea typeface="+mn-ea"/>
                <a:cs typeface="+mn-cs"/>
              </a:rPr>
              <a:t> </a:t>
            </a:r>
            <a:r>
              <a:rPr kumimoji="0" lang="de-DE" sz="1600" b="1" i="0" u="none" strike="noStrike" kern="1200" cap="none" spc="0" normalizeH="0" baseline="0" noProof="0" dirty="0" err="1">
                <a:ln>
                  <a:noFill/>
                </a:ln>
                <a:solidFill>
                  <a:srgbClr val="000000"/>
                </a:solidFill>
                <a:effectLst/>
                <a:uLnTx/>
                <a:uFillTx/>
                <a:latin typeface="FuturaT"/>
                <a:ea typeface="+mn-ea"/>
                <a:cs typeface="+mn-cs"/>
              </a:rPr>
              <a:t>fusa</a:t>
            </a:r>
            <a:r>
              <a:rPr kumimoji="0" lang="de-DE" sz="1600" b="1" i="0" u="none" strike="noStrike" kern="1200" cap="none" spc="0" normalizeH="0" baseline="0" noProof="0" dirty="0">
                <a:ln>
                  <a:noFill/>
                </a:ln>
                <a:solidFill>
                  <a:srgbClr val="000000"/>
                </a:solidFill>
                <a:effectLst/>
                <a:uLnTx/>
                <a:uFillTx/>
                <a:latin typeface="FuturaT"/>
                <a:ea typeface="+mn-ea"/>
                <a:cs typeface="+mn-cs"/>
              </a:rPr>
              <a:t> </a:t>
            </a:r>
            <a:r>
              <a:rPr kumimoji="0" lang="de-DE" sz="1600" b="1" i="0" u="none" strike="noStrike" kern="1200" cap="none" spc="0" normalizeH="0" baseline="0" noProof="0" dirty="0" err="1">
                <a:ln>
                  <a:noFill/>
                </a:ln>
                <a:solidFill>
                  <a:srgbClr val="000000"/>
                </a:solidFill>
                <a:effectLst/>
                <a:uLnTx/>
                <a:uFillTx/>
                <a:latin typeface="FuturaT"/>
                <a:ea typeface="+mn-ea"/>
                <a:cs typeface="+mn-cs"/>
              </a:rPr>
              <a:t>con</a:t>
            </a:r>
            <a:r>
              <a:rPr kumimoji="0" lang="de-DE" sz="1600" b="1" i="0" u="none" strike="noStrike" kern="1200" cap="none" spc="0" normalizeH="0" baseline="0" noProof="0" dirty="0">
                <a:ln>
                  <a:noFill/>
                </a:ln>
                <a:solidFill>
                  <a:srgbClr val="000000"/>
                </a:solidFill>
                <a:effectLst/>
                <a:uLnTx/>
                <a:uFillTx/>
                <a:latin typeface="FuturaT"/>
                <a:ea typeface="+mn-ea"/>
                <a:cs typeface="+mn-cs"/>
              </a:rPr>
              <a:t> </a:t>
            </a:r>
            <a:r>
              <a:rPr kumimoji="0" lang="de-DE" sz="1600" b="1" i="0" u="none" strike="noStrike" kern="1200" cap="none" spc="0" normalizeH="0" baseline="0" noProof="0" dirty="0" err="1">
                <a:ln>
                  <a:noFill/>
                </a:ln>
                <a:solidFill>
                  <a:srgbClr val="000000"/>
                </a:solidFill>
                <a:effectLst/>
                <a:uLnTx/>
                <a:uFillTx/>
                <a:latin typeface="FuturaT"/>
                <a:ea typeface="+mn-ea"/>
                <a:cs typeface="+mn-cs"/>
              </a:rPr>
              <a:t>potassa</a:t>
            </a:r>
            <a:r>
              <a:rPr kumimoji="0" lang="de-DE" sz="1600" b="1" i="0" u="none" strike="noStrike" kern="1200" cap="none" spc="0" normalizeH="0" baseline="0" noProof="0" dirty="0">
                <a:ln>
                  <a:noFill/>
                </a:ln>
                <a:solidFill>
                  <a:srgbClr val="000000"/>
                </a:solidFill>
                <a:effectLst/>
                <a:uLnTx/>
                <a:uFillTx/>
                <a:latin typeface="FuturaT"/>
                <a:ea typeface="+mn-ea"/>
                <a:cs typeface="+mn-cs"/>
              </a:rPr>
              <a:t> a 1400°C</a:t>
            </a:r>
          </a:p>
        </p:txBody>
      </p:sp>
      <p:sp>
        <p:nvSpPr>
          <p:cNvPr id="2" name="Textfeld 1"/>
          <p:cNvSpPr txBox="1">
            <a:spLocks noChangeArrowheads="1"/>
          </p:cNvSpPr>
          <p:nvPr/>
        </p:nvSpPr>
        <p:spPr bwMode="auto">
          <a:xfrm>
            <a:off x="3000375" y="5891213"/>
            <a:ext cx="68162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rPr>
              <a:t>SiO</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rPr>
              <a:t>		+	K</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rPr>
              <a:t>CO</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rPr>
              <a:t>3</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rPr>
              <a:t> 	</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		K</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O(SiO</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4</a:t>
            </a:r>
            <a:endPar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055649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1990726" y="801688"/>
            <a:ext cx="8056563" cy="863600"/>
          </a:xfrm>
        </p:spPr>
        <p:txBody>
          <a:bodyPr/>
          <a:lstStyle/>
          <a:p>
            <a:pPr>
              <a:defRPr/>
            </a:pPr>
            <a:r>
              <a:rPr dirty="0">
                <a:solidFill>
                  <a:srgbClr val="0070C0"/>
                </a:solidFill>
              </a:rPr>
              <a:t>Materie prime </a:t>
            </a:r>
            <a:r>
              <a:rPr dirty="0" err="1">
                <a:solidFill>
                  <a:srgbClr val="0070C0"/>
                </a:solidFill>
              </a:rPr>
              <a:t>naturali</a:t>
            </a:r>
            <a:r>
              <a:rPr dirty="0">
                <a:solidFill>
                  <a:srgbClr val="0070C0"/>
                </a:solidFill>
              </a:rPr>
              <a:t>: </a:t>
            </a:r>
            <a:r>
              <a:rPr dirty="0" err="1">
                <a:solidFill>
                  <a:srgbClr val="0070C0"/>
                </a:solidFill>
              </a:rPr>
              <a:t>sabbia</a:t>
            </a:r>
            <a:r>
              <a:rPr dirty="0">
                <a:solidFill>
                  <a:srgbClr val="0070C0"/>
                </a:solidFill>
              </a:rPr>
              <a:t> di </a:t>
            </a:r>
            <a:r>
              <a:rPr dirty="0" err="1">
                <a:solidFill>
                  <a:srgbClr val="0070C0"/>
                </a:solidFill>
              </a:rPr>
              <a:t>quarzo</a:t>
            </a:r>
            <a:r>
              <a:rPr dirty="0">
                <a:solidFill>
                  <a:srgbClr val="0070C0"/>
                </a:solidFill>
              </a:rPr>
              <a:t> (SiO2)</a:t>
            </a:r>
          </a:p>
        </p:txBody>
      </p:sp>
      <p:sp>
        <p:nvSpPr>
          <p:cNvPr id="261123" name="Textplatzhalter 4"/>
          <p:cNvSpPr>
            <a:spLocks noGrp="1"/>
          </p:cNvSpPr>
          <p:nvPr>
            <p:ph type="body" sz="quarter" idx="17"/>
          </p:nvPr>
        </p:nvSpPr>
        <p:spPr bwMode="auto">
          <a:xfrm>
            <a:off x="7373938" y="225426"/>
            <a:ext cx="17764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de-DE" altLang="it-IT"/>
              <a:t>Raumluftqualität /</a:t>
            </a:r>
          </a:p>
        </p:txBody>
      </p:sp>
      <p:pic>
        <p:nvPicPr>
          <p:cNvPr id="261124" name="Picture 2" descr="U:\Präsentation_Gesund_Wohnen\HBg0Gtjr_Pxgen_r_Ax5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0275" y="2635251"/>
            <a:ext cx="7812088"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7" descr="http://www.kies.at/assets/Uploads/_resampled/SetWidth500-Glasbrocken-trkis-kantig100-300.jpg"/>
          <p:cNvPicPr>
            <a:picLocks noChangeAspect="1" noChangeArrowheads="1"/>
          </p:cNvPicPr>
          <p:nvPr/>
        </p:nvPicPr>
        <p:blipFill rotWithShape="1">
          <a:blip r:embed="rId4">
            <a:extLst>
              <a:ext uri="{28A0092B-C50C-407E-A947-70E740481C1C}">
                <a14:useLocalDpi xmlns:a14="http://schemas.microsoft.com/office/drawing/2010/main" val="0"/>
              </a:ext>
            </a:extLst>
          </a:blip>
          <a:srcRect l="16360" t="11067" r="23489" b="6003"/>
          <a:stretch/>
        </p:blipFill>
        <p:spPr bwMode="auto">
          <a:xfrm>
            <a:off x="7929686" y="2865069"/>
            <a:ext cx="2580284" cy="2660917"/>
          </a:xfrm>
          <a:prstGeom prst="ellipse">
            <a:avLst/>
          </a:prstGeom>
          <a:ln w="3175">
            <a:solidFill>
              <a:schemeClr val="tx1"/>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3" name="Pfeil nach rechts 12"/>
          <p:cNvSpPr/>
          <p:nvPr/>
        </p:nvSpPr>
        <p:spPr>
          <a:xfrm flipH="1">
            <a:off x="4943476" y="3367088"/>
            <a:ext cx="2665413" cy="1655762"/>
          </a:xfrm>
          <a:prstGeom prst="rightArrow">
            <a:avLst>
              <a:gd name="adj1" fmla="val 50000"/>
              <a:gd name="adj2" fmla="val 62136"/>
            </a:avLst>
          </a:prstGeom>
          <a:solidFill>
            <a:schemeClr val="bg1">
              <a:lumMod val="9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de-DE" sz="1600" b="1" i="0" u="none" strike="noStrike" kern="1200" cap="none" spc="0" normalizeH="0" baseline="0" noProof="0" dirty="0" err="1">
                <a:ln>
                  <a:noFill/>
                </a:ln>
                <a:solidFill>
                  <a:srgbClr val="000000"/>
                </a:solidFill>
                <a:effectLst/>
                <a:uLnTx/>
                <a:uFillTx/>
                <a:latin typeface="FuturaT"/>
                <a:ea typeface="+mn-ea"/>
                <a:cs typeface="+mn-cs"/>
              </a:rPr>
              <a:t>Viene</a:t>
            </a:r>
            <a:r>
              <a:rPr kumimoji="0" lang="de-DE" sz="1600" b="1" i="0" u="none" strike="noStrike" kern="1200" cap="none" spc="0" normalizeH="0" baseline="0" noProof="0" dirty="0">
                <a:ln>
                  <a:noFill/>
                </a:ln>
                <a:solidFill>
                  <a:srgbClr val="000000"/>
                </a:solidFill>
                <a:effectLst/>
                <a:uLnTx/>
                <a:uFillTx/>
                <a:latin typeface="FuturaT"/>
                <a:ea typeface="+mn-ea"/>
                <a:cs typeface="+mn-cs"/>
              </a:rPr>
              <a:t> </a:t>
            </a:r>
            <a:r>
              <a:rPr kumimoji="0" lang="de-DE" sz="1600" b="1" i="0" u="none" strike="noStrike" kern="1200" cap="none" spc="0" normalizeH="0" baseline="0" noProof="0" dirty="0" err="1">
                <a:ln>
                  <a:noFill/>
                </a:ln>
                <a:solidFill>
                  <a:srgbClr val="000000"/>
                </a:solidFill>
                <a:effectLst/>
                <a:uLnTx/>
                <a:uFillTx/>
                <a:latin typeface="FuturaT"/>
                <a:ea typeface="+mn-ea"/>
                <a:cs typeface="+mn-cs"/>
              </a:rPr>
              <a:t>sciolta</a:t>
            </a:r>
            <a:r>
              <a:rPr kumimoji="0" lang="de-DE" sz="1600" b="1" i="0" u="none" strike="noStrike" kern="1200" cap="none" spc="0" normalizeH="0" baseline="0" noProof="0" dirty="0">
                <a:ln>
                  <a:noFill/>
                </a:ln>
                <a:solidFill>
                  <a:srgbClr val="000000"/>
                </a:solidFill>
                <a:effectLst/>
                <a:uLnTx/>
                <a:uFillTx/>
                <a:latin typeface="FuturaT"/>
                <a:ea typeface="+mn-ea"/>
                <a:cs typeface="+mn-cs"/>
              </a:rPr>
              <a:t> a 200°C in </a:t>
            </a:r>
            <a:r>
              <a:rPr kumimoji="0" lang="de-DE" sz="1600" b="1" i="0" u="none" strike="noStrike" kern="1200" cap="none" spc="0" normalizeH="0" baseline="0" noProof="0" dirty="0" err="1">
                <a:ln>
                  <a:noFill/>
                </a:ln>
                <a:solidFill>
                  <a:srgbClr val="000000"/>
                </a:solidFill>
                <a:effectLst/>
                <a:uLnTx/>
                <a:uFillTx/>
                <a:latin typeface="FuturaT"/>
                <a:ea typeface="+mn-ea"/>
                <a:cs typeface="+mn-cs"/>
              </a:rPr>
              <a:t>autoclave</a:t>
            </a:r>
            <a:endParaRPr kumimoji="0" lang="de-DE" sz="1600" b="1" i="0" u="none" strike="noStrike" kern="1200" cap="none" spc="0" normalizeH="0" baseline="0" noProof="0" dirty="0">
              <a:ln>
                <a:noFill/>
              </a:ln>
              <a:solidFill>
                <a:srgbClr val="000000"/>
              </a:solidFill>
              <a:effectLst/>
              <a:uLnTx/>
              <a:uFillTx/>
              <a:latin typeface="FuturaT"/>
              <a:ea typeface="+mn-ea"/>
              <a:cs typeface="+mn-cs"/>
            </a:endParaRPr>
          </a:p>
        </p:txBody>
      </p:sp>
      <p:pic>
        <p:nvPicPr>
          <p:cNvPr id="14" name="Picture 8"/>
          <p:cNvPicPr>
            <a:picLocks noChangeAspect="1" noChangeArrowheads="1"/>
          </p:cNvPicPr>
          <p:nvPr/>
        </p:nvPicPr>
        <p:blipFill rotWithShape="1">
          <a:blip r:embed="rId5"/>
          <a:srcRect t="2476"/>
          <a:stretch/>
        </p:blipFill>
        <p:spPr bwMode="auto">
          <a:xfrm>
            <a:off x="2468564" y="2170113"/>
            <a:ext cx="2160587" cy="37068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61128" name="Textfeld 7"/>
          <p:cNvSpPr txBox="1">
            <a:spLocks noChangeArrowheads="1"/>
          </p:cNvSpPr>
          <p:nvPr/>
        </p:nvSpPr>
        <p:spPr bwMode="auto">
          <a:xfrm>
            <a:off x="3000376" y="5891213"/>
            <a:ext cx="7019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K</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O(SiO</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4 (aq.)</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rPr>
              <a:t>			</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		K</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O(SiO</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2</a:t>
            </a:r>
            <a:r>
              <a:rPr kumimoji="0" lang="de-DE" altLang="it-IT" sz="2000" b="1" i="0" u="none" strike="noStrike" kern="1200" cap="none" spc="0" normalizeH="0" baseline="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a:t>
            </a:r>
            <a:r>
              <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sym typeface="Wingdings" panose="05000000000000000000" pitchFamily="2" charset="2"/>
              </a:rPr>
              <a:t>4</a:t>
            </a:r>
            <a:endParaRPr kumimoji="0" lang="de-DE" altLang="it-IT" sz="2000" b="1" i="0" u="none" strike="noStrike" kern="1200" cap="none" spc="0" normalizeH="0" baseline="-2500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0257050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2152909" y="832644"/>
            <a:ext cx="7772400" cy="944562"/>
          </a:xfrm>
        </p:spPr>
        <p:txBody>
          <a:bodyPr/>
          <a:lstStyle/>
          <a:p>
            <a:pPr eaLnBrk="1" hangingPunct="1">
              <a:lnSpc>
                <a:spcPts val="2730"/>
              </a:lnSpc>
              <a:defRPr/>
            </a:pPr>
            <a:r>
              <a:rPr lang="it-IT" altLang="it-IT" sz="3200" b="1" dirty="0"/>
              <a:t> LEGAME CHIMICO CON IL SUPPORTO:</a:t>
            </a:r>
            <a:br>
              <a:rPr lang="it-IT" altLang="it-IT" sz="3200" b="1" dirty="0"/>
            </a:br>
            <a:r>
              <a:rPr lang="it-IT" altLang="it-IT" b="1" dirty="0"/>
              <a:t> </a:t>
            </a:r>
            <a:endParaRPr lang="it-IT" altLang="it-IT" sz="3600" dirty="0"/>
          </a:p>
        </p:txBody>
      </p:sp>
      <p:sp>
        <p:nvSpPr>
          <p:cNvPr id="279555" name="Rectangle 3"/>
          <p:cNvSpPr>
            <a:spLocks noChangeArrowheads="1"/>
          </p:cNvSpPr>
          <p:nvPr/>
        </p:nvSpPr>
        <p:spPr bwMode="auto">
          <a:xfrm>
            <a:off x="8382000" y="2590800"/>
            <a:ext cx="1752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endParaRPr kumimoji="0" lang="de-DE" altLang="it-IT" sz="4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79556" name="Rectangle 4"/>
          <p:cNvSpPr>
            <a:spLocks noChangeArrowheads="1"/>
          </p:cNvSpPr>
          <p:nvPr/>
        </p:nvSpPr>
        <p:spPr bwMode="auto">
          <a:xfrm>
            <a:off x="7924800" y="2362200"/>
            <a:ext cx="182880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90000"/>
              </a:lnSpc>
              <a:spcBef>
                <a:spcPct val="0"/>
              </a:spcBef>
              <a:spcAft>
                <a:spcPct val="0"/>
              </a:spcAft>
              <a:buClrTx/>
              <a:buSzTx/>
              <a:buFontTx/>
              <a:buNone/>
              <a:tabLst/>
              <a:defRPr/>
            </a:pPr>
            <a:endParaRPr kumimoji="0" lang="de-DE" altLang="it-IT" sz="4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79557" name="Rectangle 5"/>
          <p:cNvSpPr>
            <a:spLocks noChangeArrowheads="1"/>
          </p:cNvSpPr>
          <p:nvPr/>
        </p:nvSpPr>
        <p:spPr bwMode="auto">
          <a:xfrm>
            <a:off x="7543800" y="2438400"/>
            <a:ext cx="23622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altLang="it-IT" sz="4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79558" name="Rectangle 6"/>
          <p:cNvSpPr>
            <a:spLocks noChangeArrowheads="1"/>
          </p:cNvSpPr>
          <p:nvPr/>
        </p:nvSpPr>
        <p:spPr bwMode="auto">
          <a:xfrm>
            <a:off x="6445250" y="2763839"/>
            <a:ext cx="4330700"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it-IT" altLang="it-IT" sz="2800" b="0" i="0" u="none" strike="noStrike" kern="1200" cap="none" spc="0" normalizeH="0" baseline="0" noProof="0">
                <a:ln>
                  <a:noFill/>
                </a:ln>
                <a:solidFill>
                  <a:srgbClr val="000000"/>
                </a:solidFill>
                <a:effectLst/>
                <a:uLnTx/>
                <a:uFillTx/>
                <a:latin typeface="Arial" panose="020B0604020202020204" pitchFamily="34" charset="0"/>
                <a:ea typeface="+mn-ea"/>
                <a:cs typeface="+mn-cs"/>
                <a:sym typeface="Symbol" panose="05050102010706020507" pitchFamily="18" charset="2"/>
              </a:rPr>
              <a:t> </a:t>
            </a:r>
            <a:r>
              <a:rPr kumimoji="0" lang="it-IT" altLang="it-IT" sz="2400" b="0" i="0" u="none" strike="noStrike" kern="1200" cap="none" spc="0" normalizeH="0" baseline="0" noProof="0">
                <a:ln>
                  <a:noFill/>
                </a:ln>
                <a:solidFill>
                  <a:srgbClr val="0070C0"/>
                </a:solidFill>
                <a:effectLst/>
                <a:uLnTx/>
                <a:uFillTx/>
                <a:latin typeface="FuturaT" panose="020B0502020204020303" pitchFamily="34" charset="0"/>
                <a:ea typeface="+mn-ea"/>
                <a:cs typeface="+mn-cs"/>
              </a:rPr>
              <a:t>Pigmento silicizzato</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it-IT" altLang="it-IT" sz="2400" b="0" i="0" u="none" strike="noStrike" kern="1200" cap="none" spc="0" normalizeH="0" baseline="0" noProof="0">
              <a:ln>
                <a:noFill/>
              </a:ln>
              <a:solidFill>
                <a:srgbClr val="0070C0"/>
              </a:solidFill>
              <a:effectLst/>
              <a:uLnTx/>
              <a:uFillTx/>
              <a:latin typeface="FuturaT" panose="020B0502020204020303"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Symbol" panose="05050102010706020507" pitchFamily="18" charset="2"/>
              <a:buChar char="¬"/>
              <a:tabLst/>
              <a:defRPr/>
            </a:pPr>
            <a:r>
              <a:rPr kumimoji="0" lang="it-IT" altLang="it-IT" sz="2400" b="0" i="0" u="none" strike="noStrike" kern="1200" cap="none" spc="0" normalizeH="0" baseline="0" noProof="0">
                <a:ln>
                  <a:noFill/>
                </a:ln>
                <a:solidFill>
                  <a:srgbClr val="0070C0"/>
                </a:solidFill>
                <a:effectLst/>
                <a:uLnTx/>
                <a:uFillTx/>
                <a:latin typeface="FuturaT" panose="020B0502020204020303" pitchFamily="34" charset="0"/>
                <a:ea typeface="+mn-ea"/>
                <a:cs typeface="+mn-cs"/>
              </a:rPr>
              <a:t> Silicizzazione intonaco</a:t>
            </a:r>
          </a:p>
          <a:p>
            <a:pPr marL="342900" marR="0" lvl="0" indent="-342900" algn="l" defTabSz="914400" rtl="0" eaLnBrk="1" fontAlgn="base" latinLnBrk="0" hangingPunct="1">
              <a:lnSpc>
                <a:spcPct val="100000"/>
              </a:lnSpc>
              <a:spcBef>
                <a:spcPct val="20000"/>
              </a:spcBef>
              <a:spcAft>
                <a:spcPct val="0"/>
              </a:spcAft>
              <a:buClr>
                <a:srgbClr val="000000"/>
              </a:buClr>
              <a:buSzTx/>
              <a:buFont typeface="Symbol" panose="05050102010706020507" pitchFamily="18" charset="2"/>
              <a:buChar char="¬"/>
              <a:tabLst/>
              <a:defRPr/>
            </a:pPr>
            <a:endParaRPr kumimoji="0" lang="it-IT" altLang="it-IT" sz="2400" b="0" i="0" u="none" strike="noStrike" kern="1200" cap="none" spc="0" normalizeH="0" baseline="0" noProof="0">
              <a:ln>
                <a:noFill/>
              </a:ln>
              <a:solidFill>
                <a:srgbClr val="0070C0"/>
              </a:solidFill>
              <a:effectLst/>
              <a:uLnTx/>
              <a:uFillTx/>
              <a:latin typeface="FuturaT" panose="020B0502020204020303"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Symbol" panose="05050102010706020507" pitchFamily="18" charset="2"/>
              <a:buChar char="¬"/>
              <a:tabLst/>
              <a:defRPr/>
            </a:pPr>
            <a:r>
              <a:rPr kumimoji="0" lang="it-IT" altLang="it-IT" sz="2400" b="0" i="0" u="none" strike="noStrike" kern="1200" cap="none" spc="0" normalizeH="0" baseline="0" noProof="0">
                <a:ln>
                  <a:noFill/>
                </a:ln>
                <a:solidFill>
                  <a:srgbClr val="0070C0"/>
                </a:solidFill>
                <a:effectLst/>
                <a:uLnTx/>
                <a:uFillTx/>
                <a:latin typeface="FuturaT" panose="020B0502020204020303" pitchFamily="34" charset="0"/>
                <a:ea typeface="+mn-ea"/>
                <a:cs typeface="+mn-cs"/>
              </a:rPr>
              <a:t>Intonaco</a:t>
            </a:r>
          </a:p>
        </p:txBody>
      </p:sp>
      <p:pic>
        <p:nvPicPr>
          <p:cNvPr id="279559" name="Picture 8" descr="Silicizzazion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49475" y="2668589"/>
            <a:ext cx="4319588" cy="2663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9560" name="Rectangle 9"/>
          <p:cNvSpPr>
            <a:spLocks noChangeArrowheads="1"/>
          </p:cNvSpPr>
          <p:nvPr/>
        </p:nvSpPr>
        <p:spPr bwMode="auto">
          <a:xfrm>
            <a:off x="2027238" y="1768475"/>
            <a:ext cx="9612312" cy="129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it-IT" altLang="it-IT" sz="2200" b="0" i="0" u="none" strike="noStrike" kern="1200" cap="none" spc="0" normalizeH="0" baseline="0" noProof="0">
                <a:ln>
                  <a:noFill/>
                </a:ln>
                <a:solidFill>
                  <a:srgbClr val="000000"/>
                </a:solidFill>
                <a:effectLst/>
                <a:uLnTx/>
                <a:uFillTx/>
                <a:latin typeface="FuturaT" panose="020B0502020204020303" pitchFamily="34" charset="0"/>
                <a:ea typeface="+mn-ea"/>
                <a:cs typeface="+mn-cs"/>
              </a:rPr>
              <a:t>Non vi é formazione di pellicola </a:t>
            </a:r>
            <a:r>
              <a:rPr kumimoji="0" lang="it-IT" altLang="it-IT" sz="2200" b="0" i="0" u="none" strike="noStrike" kern="1200" cap="none" spc="0" normalizeH="0" baseline="0" noProof="0">
                <a:ln>
                  <a:noFill/>
                </a:ln>
                <a:solidFill>
                  <a:srgbClr val="000000"/>
                </a:solidFill>
                <a:effectLst/>
                <a:uLnTx/>
                <a:uFillTx/>
                <a:latin typeface="FuturaT" panose="020B0502020204020303" pitchFamily="34" charset="0"/>
                <a:ea typeface="+mn-ea"/>
                <a:cs typeface="+mn-cs"/>
                <a:sym typeface="Wingdings" panose="05000000000000000000" pitchFamily="2" charset="2"/>
              </a:rPr>
              <a:t> non si verificano sfogliamenti</a:t>
            </a:r>
            <a:endParaRPr kumimoji="0" lang="it-IT" altLang="it-IT" sz="2200" b="0" i="0" u="none" strike="noStrike" kern="1200" cap="none" spc="0" normalizeH="0" baseline="0" noProof="0">
              <a:ln>
                <a:noFill/>
              </a:ln>
              <a:solidFill>
                <a:srgbClr val="000000"/>
              </a:solidFill>
              <a:effectLst/>
              <a:uLnTx/>
              <a:uFillTx/>
              <a:latin typeface="FuturaT" panose="020B0502020204020303"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it-IT" altLang="it-IT" sz="2200" b="0" i="0" u="none" strike="noStrike" kern="1200" cap="none" spc="0" normalizeH="0" baseline="0" noProof="0">
                <a:ln>
                  <a:noFill/>
                </a:ln>
                <a:solidFill>
                  <a:srgbClr val="000000"/>
                </a:solidFill>
                <a:effectLst/>
                <a:uLnTx/>
                <a:uFillTx/>
                <a:latin typeface="FuturaT" panose="020B0502020204020303" pitchFamily="34" charset="0"/>
                <a:ea typeface="+mn-ea"/>
                <a:cs typeface="+mn-cs"/>
              </a:rPr>
              <a:t>Stessa dilatazione del supporto   </a:t>
            </a:r>
            <a:r>
              <a:rPr kumimoji="0" lang="it-IT" altLang="it-IT" sz="2200" b="0" i="0" u="none" strike="noStrike" kern="1200" cap="none" spc="0" normalizeH="0" baseline="0" noProof="0">
                <a:ln>
                  <a:noFill/>
                </a:ln>
                <a:solidFill>
                  <a:srgbClr val="000000"/>
                </a:solidFill>
                <a:effectLst/>
                <a:uLnTx/>
                <a:uFillTx/>
                <a:latin typeface="FuturaT" panose="020B0502020204020303" pitchFamily="34" charset="0"/>
                <a:ea typeface="+mn-ea"/>
                <a:cs typeface="+mn-cs"/>
                <a:sym typeface="Wingdings" panose="05000000000000000000" pitchFamily="2" charset="2"/>
              </a:rPr>
              <a:t> non si formano cavillature</a:t>
            </a:r>
            <a:endParaRPr kumimoji="0" lang="it-IT" altLang="it-IT" sz="2200" b="0" i="0" u="none" strike="noStrike" kern="1200" cap="none" spc="0" normalizeH="0" baseline="0" noProof="0">
              <a:ln>
                <a:noFill/>
              </a:ln>
              <a:solidFill>
                <a:srgbClr val="000000"/>
              </a:solidFill>
              <a:effectLst/>
              <a:uLnTx/>
              <a:uFillTx/>
              <a:latin typeface="FuturaT" panose="020B0502020204020303" pitchFamily="34" charset="0"/>
              <a:ea typeface="+mn-ea"/>
              <a:cs typeface="+mn-cs"/>
            </a:endParaRPr>
          </a:p>
        </p:txBody>
      </p:sp>
      <p:sp>
        <p:nvSpPr>
          <p:cNvPr id="279561" name="Rectangle 10"/>
          <p:cNvSpPr>
            <a:spLocks noChangeArrowheads="1"/>
          </p:cNvSpPr>
          <p:nvPr/>
        </p:nvSpPr>
        <p:spPr bwMode="auto">
          <a:xfrm>
            <a:off x="2270126" y="5332414"/>
            <a:ext cx="8640763" cy="1517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it-IT" sz="2200" b="0" i="0" u="none" strike="noStrike" kern="1200" cap="none" spc="0" normalizeH="0" baseline="0" noProof="0" dirty="0">
                <a:ln>
                  <a:noFill/>
                </a:ln>
                <a:solidFill>
                  <a:srgbClr val="000000"/>
                </a:solidFill>
                <a:effectLst/>
                <a:uLnTx/>
                <a:uFillTx/>
                <a:latin typeface="FuturaT" panose="020B0502020204020303" pitchFamily="34" charset="0"/>
                <a:ea typeface="+mn-ea"/>
                <a:cs typeface="+mn-cs"/>
              </a:rPr>
              <a:t>Motivi:</a:t>
            </a:r>
          </a:p>
          <a:p>
            <a:pPr marL="0" marR="0" lvl="0" indent="0" algn="l" defTabSz="914400" rtl="0" eaLnBrk="1" fontAlgn="base" latinLnBrk="0" hangingPunct="1">
              <a:lnSpc>
                <a:spcPct val="110000"/>
              </a:lnSpc>
              <a:spcBef>
                <a:spcPct val="0"/>
              </a:spcBef>
              <a:spcAft>
                <a:spcPct val="0"/>
              </a:spcAft>
              <a:buClrTx/>
              <a:buSzTx/>
              <a:buFontTx/>
              <a:buChar char="•"/>
              <a:tabLst/>
              <a:defRPr/>
            </a:pPr>
            <a:r>
              <a:rPr kumimoji="0" lang="it-IT" altLang="it-IT" sz="2200" b="0" i="0" u="none" strike="noStrike" kern="1200" cap="none" spc="0" normalizeH="0" baseline="0" noProof="0" dirty="0">
                <a:ln>
                  <a:noFill/>
                </a:ln>
                <a:solidFill>
                  <a:srgbClr val="000000"/>
                </a:solidFill>
                <a:effectLst/>
                <a:uLnTx/>
                <a:uFillTx/>
                <a:latin typeface="FuturaT" panose="020B0502020204020303" pitchFamily="34" charset="0"/>
                <a:ea typeface="+mn-ea"/>
                <a:cs typeface="+mn-cs"/>
              </a:rPr>
              <a:t> Ancoraggio chimico - silicizzazione</a:t>
            </a:r>
          </a:p>
          <a:p>
            <a:pPr marL="0" marR="0" lvl="0" indent="0" algn="l" defTabSz="914400" rtl="0" eaLnBrk="1" fontAlgn="base" latinLnBrk="0" hangingPunct="1">
              <a:lnSpc>
                <a:spcPct val="110000"/>
              </a:lnSpc>
              <a:spcBef>
                <a:spcPct val="0"/>
              </a:spcBef>
              <a:spcAft>
                <a:spcPct val="0"/>
              </a:spcAft>
              <a:buClrTx/>
              <a:buSzTx/>
              <a:buFontTx/>
              <a:buChar char="•"/>
              <a:tabLst/>
              <a:defRPr/>
            </a:pPr>
            <a:r>
              <a:rPr kumimoji="0" lang="it-IT" altLang="it-IT" sz="2200" b="0" i="0" u="none" strike="noStrike" kern="1200" cap="none" spc="0" normalizeH="0" baseline="0" noProof="0" dirty="0">
                <a:ln>
                  <a:noFill/>
                </a:ln>
                <a:solidFill>
                  <a:srgbClr val="000000"/>
                </a:solidFill>
                <a:effectLst/>
                <a:uLnTx/>
                <a:uFillTx/>
                <a:latin typeface="FuturaT" panose="020B0502020204020303" pitchFamily="34" charset="0"/>
                <a:ea typeface="+mn-ea"/>
                <a:cs typeface="+mn-cs"/>
              </a:rPr>
              <a:t> Comportamento in caso di sbalzo di temperatura analogo         a quello del sottofondo-supporto minerale</a:t>
            </a:r>
            <a:endParaRPr kumimoji="0" lang="de-DE" altLang="it-IT" sz="2200" b="0" i="0" u="none" strike="noStrike" kern="1200" cap="none" spc="0" normalizeH="0" baseline="0" noProof="0" dirty="0">
              <a:ln>
                <a:noFill/>
              </a:ln>
              <a:solidFill>
                <a:srgbClr val="000000"/>
              </a:solidFill>
              <a:effectLst/>
              <a:uLnTx/>
              <a:uFillTx/>
              <a:latin typeface="FuturaT" panose="020B0502020204020303" pitchFamily="34" charset="0"/>
              <a:ea typeface="+mn-ea"/>
              <a:cs typeface="+mn-cs"/>
            </a:endParaRPr>
          </a:p>
        </p:txBody>
      </p:sp>
    </p:spTree>
    <p:extLst>
      <p:ext uri="{BB962C8B-B14F-4D97-AF65-F5344CB8AC3E}">
        <p14:creationId xmlns:p14="http://schemas.microsoft.com/office/powerpoint/2010/main" val="2911351242"/>
      </p:ext>
    </p:extLst>
  </p:cSld>
  <p:clrMapOvr>
    <a:masterClrMapping/>
  </p:clrMapOvr>
  <p:transition spd="med">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4">
            <a:extLst>
              <a:ext uri="{FF2B5EF4-FFF2-40B4-BE49-F238E27FC236}">
                <a16:creationId xmlns:a16="http://schemas.microsoft.com/office/drawing/2014/main" id="{F585126D-5C7C-398F-1292-314D936DD21C}"/>
              </a:ext>
            </a:extLst>
          </p:cNvPr>
          <p:cNvSpPr>
            <a:spLocks noChangeArrowheads="1"/>
          </p:cNvSpPr>
          <p:nvPr/>
        </p:nvSpPr>
        <p:spPr bwMode="auto">
          <a:xfrm>
            <a:off x="2895600" y="1600200"/>
            <a:ext cx="68580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20000"/>
              </a:spcBef>
            </a:pPr>
            <a:endParaRPr lang="de-DE" altLang="it-IT" sz="2800">
              <a:solidFill>
                <a:srgbClr val="000000"/>
              </a:solidFill>
              <a:latin typeface="Arial" panose="020B0604020202020204" pitchFamily="34" charset="0"/>
            </a:endParaRPr>
          </a:p>
        </p:txBody>
      </p:sp>
      <p:sp>
        <p:nvSpPr>
          <p:cNvPr id="2" name="Rettangolo 1">
            <a:extLst>
              <a:ext uri="{FF2B5EF4-FFF2-40B4-BE49-F238E27FC236}">
                <a16:creationId xmlns:a16="http://schemas.microsoft.com/office/drawing/2014/main" id="{AB05A2C5-DC49-F4DA-85D4-28BD03B255D7}"/>
              </a:ext>
            </a:extLst>
          </p:cNvPr>
          <p:cNvSpPr/>
          <p:nvPr/>
        </p:nvSpPr>
        <p:spPr>
          <a:xfrm>
            <a:off x="-17722" y="-2990"/>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a:extLst>
              <a:ext uri="{FF2B5EF4-FFF2-40B4-BE49-F238E27FC236}">
                <a16:creationId xmlns:a16="http://schemas.microsoft.com/office/drawing/2014/main" id="{403FED57-125F-E2FF-9218-58FD1D8D15FB}"/>
              </a:ext>
            </a:extLst>
          </p:cNvPr>
          <p:cNvSpPr/>
          <p:nvPr/>
        </p:nvSpPr>
        <p:spPr>
          <a:xfrm>
            <a:off x="660043" y="899622"/>
            <a:ext cx="6697661" cy="719138"/>
          </a:xfrm>
          <a:prstGeom prst="rect">
            <a:avLst/>
          </a:prstGeom>
          <a:solidFill>
            <a:srgbClr val="1BAF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eaLnBrk="1" hangingPunct="1"/>
            <a:r>
              <a:rPr lang="it-IT" altLang="it-IT" sz="4000" b="1" dirty="0">
                <a:solidFill>
                  <a:schemeClr val="bg1"/>
                </a:solidFill>
                <a:latin typeface="FuturaT"/>
              </a:rPr>
              <a:t> </a:t>
            </a:r>
            <a:r>
              <a:rPr lang="it-IT" altLang="it-IT" sz="4000" dirty="0">
                <a:solidFill>
                  <a:schemeClr val="bg1"/>
                </a:solidFill>
                <a:latin typeface="FuturaT"/>
              </a:rPr>
              <a:t>VANTAGGI E PECULIARITÀ</a:t>
            </a:r>
          </a:p>
        </p:txBody>
      </p:sp>
      <p:sp>
        <p:nvSpPr>
          <p:cNvPr id="5" name="CasellaDiTesto 4">
            <a:extLst>
              <a:ext uri="{FF2B5EF4-FFF2-40B4-BE49-F238E27FC236}">
                <a16:creationId xmlns:a16="http://schemas.microsoft.com/office/drawing/2014/main" id="{8077A890-7215-731D-4C52-A5A1B1BE130B}"/>
              </a:ext>
            </a:extLst>
          </p:cNvPr>
          <p:cNvSpPr txBox="1"/>
          <p:nvPr/>
        </p:nvSpPr>
        <p:spPr>
          <a:xfrm>
            <a:off x="6382677" y="2840868"/>
            <a:ext cx="4448432" cy="523220"/>
          </a:xfrm>
          <a:prstGeom prst="rect">
            <a:avLst/>
          </a:prstGeom>
          <a:noFill/>
        </p:spPr>
        <p:txBody>
          <a:bodyPr wrap="square" rtlCol="0">
            <a:spAutoFit/>
          </a:bodyPr>
          <a:lstStyle/>
          <a:p>
            <a:r>
              <a:rPr lang="it-IT" sz="1400" dirty="0">
                <a:latin typeface="Futura T" panose="020B0600000000000000" pitchFamily="34" charset="0"/>
              </a:rPr>
              <a:t>RESISTENZA AGLI ACIDI</a:t>
            </a:r>
          </a:p>
          <a:p>
            <a:r>
              <a:rPr lang="it-IT" sz="1400" dirty="0">
                <a:latin typeface="Futura T" panose="020B0600000000000000" pitchFamily="34" charset="0"/>
              </a:rPr>
              <a:t>Insolubile all’acqua e all’acidità della pioggia</a:t>
            </a:r>
          </a:p>
        </p:txBody>
      </p:sp>
      <p:sp>
        <p:nvSpPr>
          <p:cNvPr id="6" name="CasellaDiTesto 5">
            <a:extLst>
              <a:ext uri="{FF2B5EF4-FFF2-40B4-BE49-F238E27FC236}">
                <a16:creationId xmlns:a16="http://schemas.microsoft.com/office/drawing/2014/main" id="{82139DC0-BFF1-61D2-E653-D7623E03CA2C}"/>
              </a:ext>
            </a:extLst>
          </p:cNvPr>
          <p:cNvSpPr txBox="1"/>
          <p:nvPr/>
        </p:nvSpPr>
        <p:spPr>
          <a:xfrm>
            <a:off x="311802" y="1783585"/>
            <a:ext cx="5167595" cy="646331"/>
          </a:xfrm>
          <a:prstGeom prst="rect">
            <a:avLst/>
          </a:prstGeom>
          <a:noFill/>
        </p:spPr>
        <p:txBody>
          <a:bodyPr wrap="square" rtlCol="0">
            <a:spAutoFit/>
          </a:bodyPr>
          <a:lstStyle/>
          <a:p>
            <a:pPr algn="r"/>
            <a:r>
              <a:rPr lang="it-IT" dirty="0">
                <a:latin typeface="Futura T" panose="020B0600000000000000" pitchFamily="34" charset="0"/>
              </a:rPr>
              <a:t>ANCORAGGIO CHIMICO – SILICIZZAZIONE</a:t>
            </a:r>
          </a:p>
          <a:p>
            <a:pPr algn="r"/>
            <a:endParaRPr lang="it-IT" dirty="0">
              <a:latin typeface="Futura T" panose="020B0600000000000000" pitchFamily="34" charset="0"/>
            </a:endParaRPr>
          </a:p>
        </p:txBody>
      </p:sp>
      <p:sp>
        <p:nvSpPr>
          <p:cNvPr id="7" name="CasellaDiTesto 6">
            <a:extLst>
              <a:ext uri="{FF2B5EF4-FFF2-40B4-BE49-F238E27FC236}">
                <a16:creationId xmlns:a16="http://schemas.microsoft.com/office/drawing/2014/main" id="{DA9DEBF2-5747-259B-FA17-DECC3B4002FE}"/>
              </a:ext>
            </a:extLst>
          </p:cNvPr>
          <p:cNvSpPr txBox="1"/>
          <p:nvPr/>
        </p:nvSpPr>
        <p:spPr>
          <a:xfrm>
            <a:off x="878977" y="2340437"/>
            <a:ext cx="4576942" cy="923330"/>
          </a:xfrm>
          <a:prstGeom prst="rect">
            <a:avLst/>
          </a:prstGeom>
          <a:noFill/>
        </p:spPr>
        <p:txBody>
          <a:bodyPr wrap="square" rtlCol="0">
            <a:spAutoFit/>
          </a:bodyPr>
          <a:lstStyle/>
          <a:p>
            <a:pPr algn="r"/>
            <a:r>
              <a:rPr lang="it-IT" dirty="0">
                <a:latin typeface="Futura T" panose="020B0600000000000000" pitchFamily="34" charset="0"/>
              </a:rPr>
              <a:t>COMPORTAMENTO IN CASO DI SBALZO DI TEMPERATURA ANALOGO A QUELLO DEL SUPPORTO MINERALE</a:t>
            </a:r>
          </a:p>
        </p:txBody>
      </p:sp>
      <p:sp>
        <p:nvSpPr>
          <p:cNvPr id="8" name="CasellaDiTesto 7">
            <a:extLst>
              <a:ext uri="{FF2B5EF4-FFF2-40B4-BE49-F238E27FC236}">
                <a16:creationId xmlns:a16="http://schemas.microsoft.com/office/drawing/2014/main" id="{4D130021-D457-9CD5-07F8-7EC207AEFEFB}"/>
              </a:ext>
            </a:extLst>
          </p:cNvPr>
          <p:cNvSpPr txBox="1"/>
          <p:nvPr/>
        </p:nvSpPr>
        <p:spPr>
          <a:xfrm>
            <a:off x="6359199" y="1752128"/>
            <a:ext cx="4464084" cy="738664"/>
          </a:xfrm>
          <a:prstGeom prst="rect">
            <a:avLst/>
          </a:prstGeom>
          <a:noFill/>
        </p:spPr>
        <p:txBody>
          <a:bodyPr wrap="square" rtlCol="0">
            <a:spAutoFit/>
          </a:bodyPr>
          <a:lstStyle/>
          <a:p>
            <a:r>
              <a:rPr lang="it-IT" sz="1400" dirty="0">
                <a:latin typeface="Futura T" panose="020B0600000000000000" pitchFamily="34" charset="0"/>
              </a:rPr>
              <a:t>RESISTENZA DEL SUPPORTO</a:t>
            </a:r>
          </a:p>
          <a:p>
            <a:r>
              <a:rPr lang="it-IT" sz="1400" dirty="0">
                <a:latin typeface="Futura T" panose="020B0600000000000000" pitchFamily="34" charset="0"/>
              </a:rPr>
              <a:t>non vi è formazione di pellicola - non si verificano </a:t>
            </a:r>
            <a:r>
              <a:rPr lang="it-IT" sz="1400" dirty="0" err="1">
                <a:latin typeface="Futura T" panose="020B0600000000000000" pitchFamily="34" charset="0"/>
              </a:rPr>
              <a:t>sfogliamenti</a:t>
            </a:r>
            <a:r>
              <a:rPr lang="it-IT" sz="1400" dirty="0">
                <a:latin typeface="Futura T" panose="020B0600000000000000" pitchFamily="34" charset="0"/>
              </a:rPr>
              <a:t> - non si creano cavillature </a:t>
            </a:r>
          </a:p>
        </p:txBody>
      </p:sp>
      <p:sp>
        <p:nvSpPr>
          <p:cNvPr id="9" name="CasellaDiTesto 8">
            <a:extLst>
              <a:ext uri="{FF2B5EF4-FFF2-40B4-BE49-F238E27FC236}">
                <a16:creationId xmlns:a16="http://schemas.microsoft.com/office/drawing/2014/main" id="{42FE6BC4-349A-32CE-CDD8-16A7E7C2CB94}"/>
              </a:ext>
            </a:extLst>
          </p:cNvPr>
          <p:cNvSpPr txBox="1"/>
          <p:nvPr/>
        </p:nvSpPr>
        <p:spPr>
          <a:xfrm>
            <a:off x="6384720" y="4762537"/>
            <a:ext cx="4448432" cy="738664"/>
          </a:xfrm>
          <a:prstGeom prst="rect">
            <a:avLst/>
          </a:prstGeom>
          <a:noFill/>
        </p:spPr>
        <p:txBody>
          <a:bodyPr wrap="square" rtlCol="0">
            <a:spAutoFit/>
          </a:bodyPr>
          <a:lstStyle/>
          <a:p>
            <a:r>
              <a:rPr lang="it-IT" sz="1400" dirty="0">
                <a:latin typeface="Futura T" panose="020B0600000000000000" pitchFamily="34" charset="0"/>
              </a:rPr>
              <a:t>RESISTENZA AL CALORE</a:t>
            </a:r>
          </a:p>
          <a:p>
            <a:r>
              <a:rPr lang="it-IT" sz="1400" dirty="0">
                <a:latin typeface="Futura T" panose="020B0600000000000000" pitchFamily="34" charset="0"/>
              </a:rPr>
              <a:t>Non infiammabile - Nessuna formazione di gas nocivo -Nessuna variazione di colore</a:t>
            </a:r>
          </a:p>
        </p:txBody>
      </p:sp>
      <p:sp>
        <p:nvSpPr>
          <p:cNvPr id="11" name="CasellaDiTesto 10">
            <a:extLst>
              <a:ext uri="{FF2B5EF4-FFF2-40B4-BE49-F238E27FC236}">
                <a16:creationId xmlns:a16="http://schemas.microsoft.com/office/drawing/2014/main" id="{787C03ED-F82A-392A-3A7A-B5117E751FAD}"/>
              </a:ext>
            </a:extLst>
          </p:cNvPr>
          <p:cNvSpPr txBox="1"/>
          <p:nvPr/>
        </p:nvSpPr>
        <p:spPr>
          <a:xfrm>
            <a:off x="465850" y="3820619"/>
            <a:ext cx="4926226" cy="646331"/>
          </a:xfrm>
          <a:prstGeom prst="rect">
            <a:avLst/>
          </a:prstGeom>
          <a:noFill/>
        </p:spPr>
        <p:txBody>
          <a:bodyPr wrap="square" rtlCol="0">
            <a:spAutoFit/>
          </a:bodyPr>
          <a:lstStyle/>
          <a:p>
            <a:pPr algn="r"/>
            <a:r>
              <a:rPr lang="it-IT" dirty="0">
                <a:latin typeface="Futura T" panose="020B0600000000000000" pitchFamily="34" charset="0"/>
              </a:rPr>
              <a:t>LEGANTE SILICEO INSOLUBILE ALL’ACQUA</a:t>
            </a:r>
          </a:p>
          <a:p>
            <a:pPr algn="r"/>
            <a:endParaRPr lang="it-IT" dirty="0">
              <a:latin typeface="Futura T" panose="020B0600000000000000" pitchFamily="34" charset="0"/>
            </a:endParaRPr>
          </a:p>
        </p:txBody>
      </p:sp>
      <p:sp>
        <p:nvSpPr>
          <p:cNvPr id="13" name="CasellaDiTesto 12">
            <a:extLst>
              <a:ext uri="{FF2B5EF4-FFF2-40B4-BE49-F238E27FC236}">
                <a16:creationId xmlns:a16="http://schemas.microsoft.com/office/drawing/2014/main" id="{3435ADA0-6C06-54FE-D6B7-463E36B3EC55}"/>
              </a:ext>
            </a:extLst>
          </p:cNvPr>
          <p:cNvSpPr txBox="1"/>
          <p:nvPr/>
        </p:nvSpPr>
        <p:spPr>
          <a:xfrm>
            <a:off x="350520" y="5083822"/>
            <a:ext cx="5041556" cy="923330"/>
          </a:xfrm>
          <a:prstGeom prst="rect">
            <a:avLst/>
          </a:prstGeom>
          <a:noFill/>
        </p:spPr>
        <p:txBody>
          <a:bodyPr wrap="square" rtlCol="0">
            <a:spAutoFit/>
          </a:bodyPr>
          <a:lstStyle/>
          <a:p>
            <a:pPr algn="r"/>
            <a:r>
              <a:rPr lang="it-IT" dirty="0">
                <a:latin typeface="Futura T" panose="020B0600000000000000" pitchFamily="34" charset="0"/>
              </a:rPr>
              <a:t>TUTTI I COMPONENTI MINERALI SONO INORGANICI </a:t>
            </a:r>
          </a:p>
          <a:p>
            <a:pPr algn="r"/>
            <a:r>
              <a:rPr lang="it-IT" dirty="0">
                <a:latin typeface="Futura T" panose="020B0600000000000000" pitchFamily="34" charset="0"/>
              </a:rPr>
              <a:t>(pigmenti, leganti, riempitivi)</a:t>
            </a:r>
          </a:p>
        </p:txBody>
      </p:sp>
      <p:sp>
        <p:nvSpPr>
          <p:cNvPr id="15" name="CasellaDiTesto 14">
            <a:extLst>
              <a:ext uri="{FF2B5EF4-FFF2-40B4-BE49-F238E27FC236}">
                <a16:creationId xmlns:a16="http://schemas.microsoft.com/office/drawing/2014/main" id="{2479DE29-88E9-8812-53FF-B371B63A4549}"/>
              </a:ext>
            </a:extLst>
          </p:cNvPr>
          <p:cNvSpPr txBox="1"/>
          <p:nvPr/>
        </p:nvSpPr>
        <p:spPr>
          <a:xfrm>
            <a:off x="6429266" y="3683634"/>
            <a:ext cx="5230203" cy="954107"/>
          </a:xfrm>
          <a:prstGeom prst="rect">
            <a:avLst/>
          </a:prstGeom>
          <a:noFill/>
        </p:spPr>
        <p:txBody>
          <a:bodyPr wrap="square" rtlCol="0">
            <a:spAutoFit/>
          </a:bodyPr>
          <a:lstStyle/>
          <a:p>
            <a:r>
              <a:rPr lang="it-IT" sz="1400" dirty="0">
                <a:latin typeface="Futura T" panose="020B0600000000000000" pitchFamily="34" charset="0"/>
              </a:rPr>
              <a:t>RESISTENZA A PIOGGIA E A VAPORE ACQUEO</a:t>
            </a:r>
          </a:p>
          <a:p>
            <a:r>
              <a:rPr lang="it-IT" sz="1400" dirty="0">
                <a:latin typeface="Futura T" panose="020B0600000000000000" pitchFamily="34" charset="0"/>
              </a:rPr>
              <a:t>Insolubili in acqua e resistenti alle piogge acide -</a:t>
            </a:r>
          </a:p>
          <a:p>
            <a:r>
              <a:rPr lang="it-IT" sz="1400" dirty="0">
                <a:latin typeface="Futura T" panose="020B0600000000000000" pitchFamily="34" charset="0"/>
              </a:rPr>
              <a:t>Ottima permeabilità al vapore e ai gas  - </a:t>
            </a:r>
          </a:p>
          <a:p>
            <a:r>
              <a:rPr lang="it-IT" sz="1400" dirty="0">
                <a:latin typeface="Futura T" panose="020B0600000000000000" pitchFamily="34" charset="0"/>
              </a:rPr>
              <a:t>Valore </a:t>
            </a:r>
            <a:r>
              <a:rPr lang="it-IT" sz="1400" dirty="0" err="1">
                <a:latin typeface="Futura T" panose="020B0600000000000000" pitchFamily="34" charset="0"/>
              </a:rPr>
              <a:t>Sd</a:t>
            </a:r>
            <a:r>
              <a:rPr lang="it-IT" sz="1400" dirty="0">
                <a:latin typeface="Futura T" panose="020B0600000000000000" pitchFamily="34" charset="0"/>
              </a:rPr>
              <a:t> = 0,003 (m)</a:t>
            </a:r>
          </a:p>
        </p:txBody>
      </p:sp>
      <p:sp>
        <p:nvSpPr>
          <p:cNvPr id="16" name="CasellaDiTesto 15">
            <a:extLst>
              <a:ext uri="{FF2B5EF4-FFF2-40B4-BE49-F238E27FC236}">
                <a16:creationId xmlns:a16="http://schemas.microsoft.com/office/drawing/2014/main" id="{79F04316-C701-D039-D0B2-E38B4C71E72E}"/>
              </a:ext>
            </a:extLst>
          </p:cNvPr>
          <p:cNvSpPr txBox="1"/>
          <p:nvPr/>
        </p:nvSpPr>
        <p:spPr>
          <a:xfrm>
            <a:off x="6374851" y="5745542"/>
            <a:ext cx="4448432" cy="523220"/>
          </a:xfrm>
          <a:prstGeom prst="rect">
            <a:avLst/>
          </a:prstGeom>
          <a:noFill/>
        </p:spPr>
        <p:txBody>
          <a:bodyPr wrap="square" rtlCol="0">
            <a:spAutoFit/>
          </a:bodyPr>
          <a:lstStyle/>
          <a:p>
            <a:r>
              <a:rPr lang="it-IT" sz="1400" dirty="0">
                <a:latin typeface="Futura T" panose="020B0600000000000000" pitchFamily="34" charset="0"/>
              </a:rPr>
              <a:t>RESISTENZA AI RAGGI UV</a:t>
            </a:r>
          </a:p>
          <a:p>
            <a:r>
              <a:rPr lang="it-IT" sz="1400" dirty="0">
                <a:latin typeface="Futura T" panose="020B0600000000000000" pitchFamily="34" charset="0"/>
              </a:rPr>
              <a:t>Tonalità resistenti alla luce - Lunga durata</a:t>
            </a:r>
          </a:p>
        </p:txBody>
      </p:sp>
      <p:cxnSp>
        <p:nvCxnSpPr>
          <p:cNvPr id="33" name="Connettore 2 32">
            <a:extLst>
              <a:ext uri="{FF2B5EF4-FFF2-40B4-BE49-F238E27FC236}">
                <a16:creationId xmlns:a16="http://schemas.microsoft.com/office/drawing/2014/main" id="{4C32DBBE-F9BA-7E75-CCB7-B0B9171BDBB8}"/>
              </a:ext>
            </a:extLst>
          </p:cNvPr>
          <p:cNvCxnSpPr>
            <a:cxnSpLocks/>
          </p:cNvCxnSpPr>
          <p:nvPr/>
        </p:nvCxnSpPr>
        <p:spPr>
          <a:xfrm flipV="1">
            <a:off x="5474829" y="3365182"/>
            <a:ext cx="772716" cy="510511"/>
          </a:xfrm>
          <a:prstGeom prst="straightConnector1">
            <a:avLst/>
          </a:prstGeom>
          <a:ln w="38100">
            <a:solidFill>
              <a:srgbClr val="1BAFA3"/>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nettore 2 34">
            <a:extLst>
              <a:ext uri="{FF2B5EF4-FFF2-40B4-BE49-F238E27FC236}">
                <a16:creationId xmlns:a16="http://schemas.microsoft.com/office/drawing/2014/main" id="{9733CB6B-8456-BA06-A48B-970349C432E3}"/>
              </a:ext>
            </a:extLst>
          </p:cNvPr>
          <p:cNvCxnSpPr>
            <a:cxnSpLocks/>
          </p:cNvCxnSpPr>
          <p:nvPr/>
        </p:nvCxnSpPr>
        <p:spPr>
          <a:xfrm>
            <a:off x="5515204" y="4160687"/>
            <a:ext cx="744343" cy="0"/>
          </a:xfrm>
          <a:prstGeom prst="straightConnector1">
            <a:avLst/>
          </a:prstGeom>
          <a:ln w="38100">
            <a:solidFill>
              <a:srgbClr val="1BAFA3"/>
            </a:solidFill>
            <a:tailEnd type="triangle"/>
          </a:ln>
        </p:spPr>
        <p:style>
          <a:lnRef idx="1">
            <a:schemeClr val="accent1"/>
          </a:lnRef>
          <a:fillRef idx="0">
            <a:schemeClr val="accent1"/>
          </a:fillRef>
          <a:effectRef idx="0">
            <a:schemeClr val="accent1"/>
          </a:effectRef>
          <a:fontRef idx="minor">
            <a:schemeClr val="tx1"/>
          </a:fontRef>
        </p:style>
      </p:cxnSp>
      <p:cxnSp>
        <p:nvCxnSpPr>
          <p:cNvPr id="40" name="Connettore 2 39">
            <a:extLst>
              <a:ext uri="{FF2B5EF4-FFF2-40B4-BE49-F238E27FC236}">
                <a16:creationId xmlns:a16="http://schemas.microsoft.com/office/drawing/2014/main" id="{75C937B5-24E6-90FB-611B-B473C037FD61}"/>
              </a:ext>
            </a:extLst>
          </p:cNvPr>
          <p:cNvCxnSpPr>
            <a:cxnSpLocks/>
          </p:cNvCxnSpPr>
          <p:nvPr/>
        </p:nvCxnSpPr>
        <p:spPr>
          <a:xfrm flipV="1">
            <a:off x="5418604" y="2485838"/>
            <a:ext cx="832435" cy="9592"/>
          </a:xfrm>
          <a:prstGeom prst="straightConnector1">
            <a:avLst/>
          </a:prstGeom>
          <a:ln w="38100">
            <a:solidFill>
              <a:srgbClr val="1BAFA3"/>
            </a:solidFill>
            <a:tailEnd type="triangle"/>
          </a:ln>
        </p:spPr>
        <p:style>
          <a:lnRef idx="1">
            <a:schemeClr val="accent1"/>
          </a:lnRef>
          <a:fillRef idx="0">
            <a:schemeClr val="accent1"/>
          </a:fillRef>
          <a:effectRef idx="0">
            <a:schemeClr val="accent1"/>
          </a:effectRef>
          <a:fontRef idx="minor">
            <a:schemeClr val="tx1"/>
          </a:fontRef>
        </p:style>
      </p:cxnSp>
      <p:cxnSp>
        <p:nvCxnSpPr>
          <p:cNvPr id="41" name="Connettore 2 40">
            <a:extLst>
              <a:ext uri="{FF2B5EF4-FFF2-40B4-BE49-F238E27FC236}">
                <a16:creationId xmlns:a16="http://schemas.microsoft.com/office/drawing/2014/main" id="{DB766A0F-EDD6-82DF-D816-286B74E3C5C7}"/>
              </a:ext>
            </a:extLst>
          </p:cNvPr>
          <p:cNvCxnSpPr>
            <a:cxnSpLocks/>
          </p:cNvCxnSpPr>
          <p:nvPr/>
        </p:nvCxnSpPr>
        <p:spPr>
          <a:xfrm>
            <a:off x="5414935" y="5933040"/>
            <a:ext cx="859620" cy="16910"/>
          </a:xfrm>
          <a:prstGeom prst="straightConnector1">
            <a:avLst/>
          </a:prstGeom>
          <a:ln w="38100">
            <a:solidFill>
              <a:srgbClr val="1BAFA3"/>
            </a:solidFill>
            <a:tailEnd type="triangle"/>
          </a:ln>
        </p:spPr>
        <p:style>
          <a:lnRef idx="1">
            <a:schemeClr val="accent1"/>
          </a:lnRef>
          <a:fillRef idx="0">
            <a:schemeClr val="accent1"/>
          </a:fillRef>
          <a:effectRef idx="0">
            <a:schemeClr val="accent1"/>
          </a:effectRef>
          <a:fontRef idx="minor">
            <a:schemeClr val="tx1"/>
          </a:fontRef>
        </p:style>
      </p:cxnSp>
      <p:sp>
        <p:nvSpPr>
          <p:cNvPr id="12" name="Rettangolo 11">
            <a:extLst>
              <a:ext uri="{FF2B5EF4-FFF2-40B4-BE49-F238E27FC236}">
                <a16:creationId xmlns:a16="http://schemas.microsoft.com/office/drawing/2014/main" id="{4F313E40-9F09-0AA9-59DB-0A96483550F7}"/>
              </a:ext>
            </a:extLst>
          </p:cNvPr>
          <p:cNvSpPr/>
          <p:nvPr/>
        </p:nvSpPr>
        <p:spPr>
          <a:xfrm rot="16200000">
            <a:off x="6009629" y="2145666"/>
            <a:ext cx="720725" cy="45719"/>
          </a:xfrm>
          <a:prstGeom prst="rect">
            <a:avLst/>
          </a:prstGeom>
          <a:solidFill>
            <a:srgbClr val="1BAF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Rettangolo 13">
            <a:extLst>
              <a:ext uri="{FF2B5EF4-FFF2-40B4-BE49-F238E27FC236}">
                <a16:creationId xmlns:a16="http://schemas.microsoft.com/office/drawing/2014/main" id="{2F3ADBF9-714B-F621-D6AE-B00721CCE71C}"/>
              </a:ext>
            </a:extLst>
          </p:cNvPr>
          <p:cNvSpPr/>
          <p:nvPr/>
        </p:nvSpPr>
        <p:spPr>
          <a:xfrm rot="16200000">
            <a:off x="6140735" y="3114085"/>
            <a:ext cx="450980" cy="47254"/>
          </a:xfrm>
          <a:prstGeom prst="rect">
            <a:avLst/>
          </a:prstGeom>
          <a:solidFill>
            <a:srgbClr val="1BAF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Rettangolo 17">
            <a:extLst>
              <a:ext uri="{FF2B5EF4-FFF2-40B4-BE49-F238E27FC236}">
                <a16:creationId xmlns:a16="http://schemas.microsoft.com/office/drawing/2014/main" id="{944AD437-9859-6D19-939A-F2CA851C3D4B}"/>
              </a:ext>
            </a:extLst>
          </p:cNvPr>
          <p:cNvSpPr/>
          <p:nvPr/>
        </p:nvSpPr>
        <p:spPr>
          <a:xfrm rot="16200000">
            <a:off x="6187889" y="6010222"/>
            <a:ext cx="395240" cy="52620"/>
          </a:xfrm>
          <a:prstGeom prst="rect">
            <a:avLst/>
          </a:prstGeom>
          <a:solidFill>
            <a:srgbClr val="1BAF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Rettangolo 18">
            <a:extLst>
              <a:ext uri="{FF2B5EF4-FFF2-40B4-BE49-F238E27FC236}">
                <a16:creationId xmlns:a16="http://schemas.microsoft.com/office/drawing/2014/main" id="{BF94E36D-C0E3-4837-656E-B082AFE21F46}"/>
              </a:ext>
            </a:extLst>
          </p:cNvPr>
          <p:cNvSpPr/>
          <p:nvPr/>
        </p:nvSpPr>
        <p:spPr>
          <a:xfrm rot="16200000">
            <a:off x="5983797" y="4129822"/>
            <a:ext cx="766391" cy="45719"/>
          </a:xfrm>
          <a:prstGeom prst="rect">
            <a:avLst/>
          </a:prstGeom>
          <a:solidFill>
            <a:srgbClr val="1BAF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0" name="Rettangolo 19">
            <a:extLst>
              <a:ext uri="{FF2B5EF4-FFF2-40B4-BE49-F238E27FC236}">
                <a16:creationId xmlns:a16="http://schemas.microsoft.com/office/drawing/2014/main" id="{281CF669-6581-4E79-ABF0-B0D051418FCF}"/>
              </a:ext>
            </a:extLst>
          </p:cNvPr>
          <p:cNvSpPr/>
          <p:nvPr/>
        </p:nvSpPr>
        <p:spPr>
          <a:xfrm rot="16200000">
            <a:off x="6079478" y="5100027"/>
            <a:ext cx="559441" cy="45719"/>
          </a:xfrm>
          <a:prstGeom prst="rect">
            <a:avLst/>
          </a:prstGeom>
          <a:solidFill>
            <a:srgbClr val="1BAF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31" name="Connettore 2 30">
            <a:extLst>
              <a:ext uri="{FF2B5EF4-FFF2-40B4-BE49-F238E27FC236}">
                <a16:creationId xmlns:a16="http://schemas.microsoft.com/office/drawing/2014/main" id="{400A9DC5-4480-2B42-5F3E-0321F53B7ED8}"/>
              </a:ext>
            </a:extLst>
          </p:cNvPr>
          <p:cNvCxnSpPr>
            <a:cxnSpLocks/>
          </p:cNvCxnSpPr>
          <p:nvPr/>
        </p:nvCxnSpPr>
        <p:spPr>
          <a:xfrm>
            <a:off x="5458980" y="1933781"/>
            <a:ext cx="744343" cy="0"/>
          </a:xfrm>
          <a:prstGeom prst="straightConnector1">
            <a:avLst/>
          </a:prstGeom>
          <a:ln w="38100">
            <a:solidFill>
              <a:srgbClr val="1BAFA3"/>
            </a:solidFill>
            <a:tailEnd type="triangle"/>
          </a:ln>
        </p:spPr>
        <p:style>
          <a:lnRef idx="1">
            <a:schemeClr val="accent1"/>
          </a:lnRef>
          <a:fillRef idx="0">
            <a:schemeClr val="accent1"/>
          </a:fillRef>
          <a:effectRef idx="0">
            <a:schemeClr val="accent1"/>
          </a:effectRef>
          <a:fontRef idx="minor">
            <a:schemeClr val="tx1"/>
          </a:fontRef>
        </p:style>
      </p:cxnSp>
      <p:pic>
        <p:nvPicPr>
          <p:cNvPr id="27" name="Immagine 26"/>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a:solidFill>
            <a:srgbClr val="7BCCEB"/>
          </a:solidFill>
        </p:spPr>
      </p:pic>
      <p:sp>
        <p:nvSpPr>
          <p:cNvPr id="28" name="Rettangolo 27">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C4E0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Tree>
    <p:extLst>
      <p:ext uri="{BB962C8B-B14F-4D97-AF65-F5344CB8AC3E}">
        <p14:creationId xmlns:p14="http://schemas.microsoft.com/office/powerpoint/2010/main" val="280153313"/>
      </p:ext>
    </p:extLst>
  </p:cSld>
  <p:clrMapOvr>
    <a:masterClrMapping/>
  </p:clrMapOvr>
  <p:transition spd="med">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46E18DCF-2203-F1F8-7F4A-323896B9A27D}"/>
              </a:ext>
            </a:extLst>
          </p:cNvPr>
          <p:cNvSpPr/>
          <p:nvPr/>
        </p:nvSpPr>
        <p:spPr>
          <a:xfrm>
            <a:off x="365760" y="1544320"/>
            <a:ext cx="11551919" cy="4683760"/>
          </a:xfrm>
          <a:prstGeom prst="rect">
            <a:avLst/>
          </a:prstGeom>
          <a:solidFill>
            <a:srgbClr val="A4BB7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Rettangolo 1">
            <a:extLst>
              <a:ext uri="{FF2B5EF4-FFF2-40B4-BE49-F238E27FC236}">
                <a16:creationId xmlns:a16="http://schemas.microsoft.com/office/drawing/2014/main" id="{4917C8D6-E132-E9F1-4FF5-67B59B0B1462}"/>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a:extLst>
              <a:ext uri="{FF2B5EF4-FFF2-40B4-BE49-F238E27FC236}">
                <a16:creationId xmlns:a16="http://schemas.microsoft.com/office/drawing/2014/main" id="{894A6A7E-B948-1887-473A-B4FA670C6489}"/>
              </a:ext>
            </a:extLst>
          </p:cNvPr>
          <p:cNvSpPr/>
          <p:nvPr/>
        </p:nvSpPr>
        <p:spPr>
          <a:xfrm>
            <a:off x="292435" y="429358"/>
            <a:ext cx="4200189" cy="844061"/>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4000" dirty="0">
                <a:latin typeface="FuturaT" panose="020B0502020204020303"/>
              </a:rPr>
              <a:t>SOSTENIBILITA’</a:t>
            </a:r>
          </a:p>
        </p:txBody>
      </p:sp>
      <p:sp>
        <p:nvSpPr>
          <p:cNvPr id="7" name="Segnaposto contenuto 6">
            <a:extLst>
              <a:ext uri="{FF2B5EF4-FFF2-40B4-BE49-F238E27FC236}">
                <a16:creationId xmlns:a16="http://schemas.microsoft.com/office/drawing/2014/main" id="{F3A5339F-4AB7-6DEC-27EF-AE8AD831A689}"/>
              </a:ext>
            </a:extLst>
          </p:cNvPr>
          <p:cNvSpPr>
            <a:spLocks noGrp="1"/>
          </p:cNvSpPr>
          <p:nvPr>
            <p:ph idx="1"/>
          </p:nvPr>
        </p:nvSpPr>
        <p:spPr>
          <a:xfrm>
            <a:off x="715939" y="2985152"/>
            <a:ext cx="6645321" cy="3307810"/>
          </a:xfrm>
        </p:spPr>
        <p:txBody>
          <a:bodyPr>
            <a:normAutofit/>
          </a:bodyPr>
          <a:lstStyle/>
          <a:p>
            <a:pPr marL="0" indent="0">
              <a:buNone/>
            </a:pPr>
            <a:r>
              <a:rPr lang="it-IT" sz="2000" b="0" i="0" dirty="0">
                <a:solidFill>
                  <a:srgbClr val="333333"/>
                </a:solidFill>
                <a:effectLst/>
                <a:latin typeface="Futura"/>
              </a:rPr>
              <a:t>Da quasi</a:t>
            </a:r>
            <a:r>
              <a:rPr lang="it-IT" sz="2000" dirty="0">
                <a:solidFill>
                  <a:srgbClr val="333333"/>
                </a:solidFill>
                <a:latin typeface="Futura"/>
              </a:rPr>
              <a:t> 150</a:t>
            </a:r>
            <a:r>
              <a:rPr lang="it-IT" sz="2000" b="0" i="0" dirty="0">
                <a:solidFill>
                  <a:srgbClr val="333333"/>
                </a:solidFill>
                <a:effectLst/>
                <a:latin typeface="Futura"/>
              </a:rPr>
              <a:t> anni, l’idea di sostenibilità ha plasmato e guidato tutte le nostre attività aziendali in campo ecologico, economico e sociale. </a:t>
            </a:r>
          </a:p>
          <a:p>
            <a:pPr marL="0" indent="0">
              <a:buNone/>
            </a:pPr>
            <a:r>
              <a:rPr lang="it-IT" sz="2000" b="0" i="0" dirty="0">
                <a:solidFill>
                  <a:srgbClr val="333333"/>
                </a:solidFill>
                <a:effectLst/>
                <a:latin typeface="Futura"/>
              </a:rPr>
              <a:t>Per noi costruire e ristrutturare in modo sostenibile significa conciliare persone, spazi e ambiente.</a:t>
            </a:r>
            <a:br>
              <a:rPr lang="it-IT" sz="2000" dirty="0">
                <a:latin typeface="Futura"/>
              </a:rPr>
            </a:br>
            <a:endParaRPr lang="it-IT" sz="2000" b="1" dirty="0">
              <a:latin typeface="Futura"/>
            </a:endParaRPr>
          </a:p>
          <a:p>
            <a:pPr marL="0" indent="0">
              <a:buNone/>
            </a:pPr>
            <a:r>
              <a:rPr lang="it-IT" sz="2000" b="1" i="0" dirty="0">
                <a:solidFill>
                  <a:srgbClr val="333333"/>
                </a:solidFill>
                <a:effectLst/>
                <a:latin typeface="Futura"/>
              </a:rPr>
              <a:t>Con i nostri prodotti minerali per l’edilizia, diamo un contributo decisivo per una vita più sana, per la qualità della vita, per l’ambiente e per un futuro migliore.</a:t>
            </a:r>
            <a:endParaRPr lang="it-IT" sz="2000" b="1" dirty="0">
              <a:latin typeface="Futura"/>
            </a:endParaRPr>
          </a:p>
        </p:txBody>
      </p:sp>
      <p:pic>
        <p:nvPicPr>
          <p:cNvPr id="1026" name="Picture 2">
            <a:extLst>
              <a:ext uri="{FF2B5EF4-FFF2-40B4-BE49-F238E27FC236}">
                <a16:creationId xmlns:a16="http://schemas.microsoft.com/office/drawing/2014/main" id="{87F0CC1E-6A0E-8CE0-48A7-4501E4457DE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34674" y="875829"/>
            <a:ext cx="3625489" cy="5482014"/>
          </a:xfrm>
          <a:prstGeom prst="rect">
            <a:avLst/>
          </a:prstGeom>
          <a:noFill/>
          <a:extLst>
            <a:ext uri="{909E8E84-426E-40DD-AFC4-6F175D3DCCD1}">
              <a14:hiddenFill xmlns:a14="http://schemas.microsoft.com/office/drawing/2010/main">
                <a:solidFill>
                  <a:srgbClr val="FFFFFF"/>
                </a:solidFill>
              </a14:hiddenFill>
            </a:ext>
          </a:extLst>
        </p:spPr>
      </p:pic>
      <p:sp>
        <p:nvSpPr>
          <p:cNvPr id="8" name="Rettangolo 7">
            <a:extLst>
              <a:ext uri="{FF2B5EF4-FFF2-40B4-BE49-F238E27FC236}">
                <a16:creationId xmlns:a16="http://schemas.microsoft.com/office/drawing/2014/main" id="{0D15AC27-F47F-0BFB-0593-7ECDAC3FFF27}"/>
              </a:ext>
            </a:extLst>
          </p:cNvPr>
          <p:cNvSpPr/>
          <p:nvPr/>
        </p:nvSpPr>
        <p:spPr>
          <a:xfrm>
            <a:off x="334964" y="1212361"/>
            <a:ext cx="3703636" cy="195358"/>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
        <p:nvSpPr>
          <p:cNvPr id="10" name="Rectangle 7">
            <a:extLst>
              <a:ext uri="{FF2B5EF4-FFF2-40B4-BE49-F238E27FC236}">
                <a16:creationId xmlns:a16="http://schemas.microsoft.com/office/drawing/2014/main" id="{DF3FA78A-56C2-F013-9ADD-7408B367A107}"/>
              </a:ext>
            </a:extLst>
          </p:cNvPr>
          <p:cNvSpPr txBox="1">
            <a:spLocks noChangeArrowheads="1"/>
          </p:cNvSpPr>
          <p:nvPr/>
        </p:nvSpPr>
        <p:spPr bwMode="auto">
          <a:xfrm>
            <a:off x="731837" y="1571804"/>
            <a:ext cx="7521574" cy="364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indent="0" eaLnBrk="1" hangingPunct="1"/>
            <a:r>
              <a:rPr lang="de-CH" altLang="it-IT" sz="4000" dirty="0">
                <a:solidFill>
                  <a:schemeClr val="bg1"/>
                </a:solidFill>
                <a:latin typeface="FuturaT" pitchFamily="34" charset="0"/>
              </a:rPr>
              <a:t>UNA QUESTIONE </a:t>
            </a:r>
            <a:br>
              <a:rPr lang="de-CH" altLang="it-IT" sz="4000" dirty="0">
                <a:solidFill>
                  <a:schemeClr val="bg1"/>
                </a:solidFill>
                <a:latin typeface="FuturaT" pitchFamily="34" charset="0"/>
              </a:rPr>
            </a:br>
            <a:r>
              <a:rPr lang="de-CH" altLang="it-IT" sz="4000" dirty="0">
                <a:solidFill>
                  <a:schemeClr val="bg1"/>
                </a:solidFill>
                <a:latin typeface="FuturaT" pitchFamily="34" charset="0"/>
              </a:rPr>
              <a:t>DI PRINCIPIO</a:t>
            </a:r>
            <a:endParaRPr lang="de-DE" altLang="it-IT" sz="4000" dirty="0">
              <a:solidFill>
                <a:schemeClr val="bg1"/>
              </a:solidFill>
            </a:endParaRPr>
          </a:p>
        </p:txBody>
      </p:sp>
      <p:pic>
        <p:nvPicPr>
          <p:cNvPr id="9" name="Immagine 8"/>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p:spPr>
      </p:pic>
      <p:sp>
        <p:nvSpPr>
          <p:cNvPr id="11" name="Rettangolo 10">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Tree>
    <p:extLst>
      <p:ext uri="{BB962C8B-B14F-4D97-AF65-F5344CB8AC3E}">
        <p14:creationId xmlns:p14="http://schemas.microsoft.com/office/powerpoint/2010/main" val="65657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9A52985E-C34F-60C2-1FCA-E0A186030D05}"/>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1451" b="-1"/>
          <a:stretch/>
        </p:blipFill>
        <p:spPr>
          <a:xfrm>
            <a:off x="417378" y="302560"/>
            <a:ext cx="11042785" cy="6301735"/>
          </a:xfrm>
        </p:spPr>
      </p:pic>
      <p:sp>
        <p:nvSpPr>
          <p:cNvPr id="6" name="Rettangolo 5">
            <a:extLst>
              <a:ext uri="{FF2B5EF4-FFF2-40B4-BE49-F238E27FC236}">
                <a16:creationId xmlns:a16="http://schemas.microsoft.com/office/drawing/2014/main" id="{46E18DCF-2203-F1F8-7F4A-323896B9A27D}"/>
              </a:ext>
            </a:extLst>
          </p:cNvPr>
          <p:cNvSpPr/>
          <p:nvPr/>
        </p:nvSpPr>
        <p:spPr>
          <a:xfrm>
            <a:off x="1531975" y="925131"/>
            <a:ext cx="5161280" cy="2534920"/>
          </a:xfrm>
          <a:prstGeom prst="rect">
            <a:avLst/>
          </a:prstGeom>
          <a:solidFill>
            <a:srgbClr val="A4BB7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Rettangolo 1">
            <a:extLst>
              <a:ext uri="{FF2B5EF4-FFF2-40B4-BE49-F238E27FC236}">
                <a16:creationId xmlns:a16="http://schemas.microsoft.com/office/drawing/2014/main" id="{4917C8D6-E132-E9F1-4FF5-67B59B0B1462}"/>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a:extLst>
              <a:ext uri="{FF2B5EF4-FFF2-40B4-BE49-F238E27FC236}">
                <a16:creationId xmlns:a16="http://schemas.microsoft.com/office/drawing/2014/main" id="{894A6A7E-B948-1887-473A-B4FA670C6489}"/>
              </a:ext>
            </a:extLst>
          </p:cNvPr>
          <p:cNvSpPr/>
          <p:nvPr/>
        </p:nvSpPr>
        <p:spPr>
          <a:xfrm>
            <a:off x="330247" y="211416"/>
            <a:ext cx="6966292" cy="1000946"/>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4000" dirty="0">
                <a:latin typeface="FuturaT" panose="020B0502020204020303"/>
              </a:rPr>
              <a:t> CERTIFICAZIONI AZIENDALI</a:t>
            </a:r>
          </a:p>
        </p:txBody>
      </p:sp>
      <p:sp>
        <p:nvSpPr>
          <p:cNvPr id="4" name="Rettangolo 3">
            <a:extLst>
              <a:ext uri="{FF2B5EF4-FFF2-40B4-BE49-F238E27FC236}">
                <a16:creationId xmlns:a16="http://schemas.microsoft.com/office/drawing/2014/main" id="{1614CF59-916C-6584-AA2A-9FBBF4F4B5B4}"/>
              </a:ext>
            </a:extLst>
          </p:cNvPr>
          <p:cNvSpPr/>
          <p:nvPr/>
        </p:nvSpPr>
        <p:spPr>
          <a:xfrm>
            <a:off x="334963" y="1212361"/>
            <a:ext cx="6961575" cy="180000"/>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pic>
        <p:nvPicPr>
          <p:cNvPr id="8" name="Immagine 7"/>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p:spPr>
      </p:pic>
      <p:sp>
        <p:nvSpPr>
          <p:cNvPr id="9" name="Rettangolo 8">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Tree>
    <p:extLst>
      <p:ext uri="{BB962C8B-B14F-4D97-AF65-F5344CB8AC3E}">
        <p14:creationId xmlns:p14="http://schemas.microsoft.com/office/powerpoint/2010/main" val="1423600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9D84D960-4B86-276D-5AEC-48557D009EEF}"/>
              </a:ext>
            </a:extLst>
          </p:cNvPr>
          <p:cNvSpPr/>
          <p:nvPr/>
        </p:nvSpPr>
        <p:spPr>
          <a:xfrm>
            <a:off x="334964" y="1208904"/>
            <a:ext cx="7963216" cy="128879"/>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pic>
        <p:nvPicPr>
          <p:cNvPr id="5" name="Segnaposto contenuto 4">
            <a:extLst>
              <a:ext uri="{FF2B5EF4-FFF2-40B4-BE49-F238E27FC236}">
                <a16:creationId xmlns:a16="http://schemas.microsoft.com/office/drawing/2014/main" id="{07056C6F-5A73-D743-E574-1CF7A3275E1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91440" y="1544319"/>
            <a:ext cx="12100560" cy="4802345"/>
          </a:xfrm>
        </p:spPr>
      </p:pic>
      <p:sp>
        <p:nvSpPr>
          <p:cNvPr id="2" name="Rettangolo 1">
            <a:extLst>
              <a:ext uri="{FF2B5EF4-FFF2-40B4-BE49-F238E27FC236}">
                <a16:creationId xmlns:a16="http://schemas.microsoft.com/office/drawing/2014/main" id="{8A0D684C-930A-1793-71EF-23C1407D675D}"/>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a:extLst>
              <a:ext uri="{FF2B5EF4-FFF2-40B4-BE49-F238E27FC236}">
                <a16:creationId xmlns:a16="http://schemas.microsoft.com/office/drawing/2014/main" id="{8E8B8F90-0A85-7185-730F-19A7C1B31A7C}"/>
              </a:ext>
            </a:extLst>
          </p:cNvPr>
          <p:cNvSpPr/>
          <p:nvPr/>
        </p:nvSpPr>
        <p:spPr>
          <a:xfrm>
            <a:off x="330246" y="368300"/>
            <a:ext cx="7967934" cy="844061"/>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4000" dirty="0">
                <a:latin typeface="FuturaT" panose="020B0502020204020303"/>
              </a:rPr>
              <a:t> CERTIFICAZIONI DI PRODOTTO</a:t>
            </a:r>
          </a:p>
        </p:txBody>
      </p:sp>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p:spPr>
      </p:pic>
      <p:sp>
        <p:nvSpPr>
          <p:cNvPr id="8" name="Rettangolo 7">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D5B3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Tree>
    <p:extLst>
      <p:ext uri="{BB962C8B-B14F-4D97-AF65-F5344CB8AC3E}">
        <p14:creationId xmlns:p14="http://schemas.microsoft.com/office/powerpoint/2010/main" val="2378357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DFDE3-58CF-6954-F947-975572BB61B0}"/>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7F713306-6B38-2C55-9782-0AFEBFC3BC58}"/>
              </a:ext>
            </a:extLst>
          </p:cNvPr>
          <p:cNvSpPr>
            <a:spLocks noGrp="1"/>
          </p:cNvSpPr>
          <p:nvPr>
            <p:ph type="title"/>
          </p:nvPr>
        </p:nvSpPr>
        <p:spPr>
          <a:xfrm>
            <a:off x="239349" y="644691"/>
            <a:ext cx="11329259" cy="864000"/>
          </a:xfrm>
        </p:spPr>
        <p:txBody>
          <a:bodyPr/>
          <a:lstStyle/>
          <a:p>
            <a:r>
              <a:rPr lang="it-IT" dirty="0"/>
              <a:t>                   </a:t>
            </a:r>
            <a:r>
              <a:rPr lang="it-IT" sz="3733" dirty="0"/>
              <a:t>nuovo decreto </a:t>
            </a:r>
            <a:r>
              <a:rPr lang="it-IT" sz="3733" dirty="0" err="1"/>
              <a:t>cam</a:t>
            </a:r>
            <a:r>
              <a:rPr lang="it-IT" sz="3733" dirty="0"/>
              <a:t> edilizia 2025</a:t>
            </a:r>
          </a:p>
        </p:txBody>
      </p:sp>
      <p:sp>
        <p:nvSpPr>
          <p:cNvPr id="3" name="Segnaposto contenuto 2">
            <a:extLst>
              <a:ext uri="{FF2B5EF4-FFF2-40B4-BE49-F238E27FC236}">
                <a16:creationId xmlns:a16="http://schemas.microsoft.com/office/drawing/2014/main" id="{EB4C3FE3-8EC5-FDC7-6353-58DA15CC9850}"/>
              </a:ext>
            </a:extLst>
          </p:cNvPr>
          <p:cNvSpPr>
            <a:spLocks noGrp="1"/>
          </p:cNvSpPr>
          <p:nvPr>
            <p:ph idx="1"/>
          </p:nvPr>
        </p:nvSpPr>
        <p:spPr>
          <a:xfrm>
            <a:off x="1257060" y="2215249"/>
            <a:ext cx="10972800" cy="4965171"/>
          </a:xfrm>
        </p:spPr>
        <p:txBody>
          <a:bodyPr/>
          <a:lstStyle/>
          <a:p>
            <a:pPr marL="0" indent="0">
              <a:buNone/>
            </a:pPr>
            <a:endParaRPr lang="it-IT" b="1" dirty="0"/>
          </a:p>
          <a:p>
            <a:pPr marL="0" indent="0">
              <a:buNone/>
            </a:pPr>
            <a:endParaRPr lang="it-IT" dirty="0"/>
          </a:p>
          <a:p>
            <a:endParaRPr lang="it-IT" dirty="0"/>
          </a:p>
          <a:p>
            <a:endParaRPr lang="it-IT" dirty="0"/>
          </a:p>
          <a:p>
            <a:pPr marL="0" indent="0">
              <a:buNone/>
            </a:pPr>
            <a:endParaRPr lang="it-IT" dirty="0"/>
          </a:p>
          <a:p>
            <a:pPr marL="0" indent="0">
              <a:buNone/>
            </a:pPr>
            <a:endParaRPr lang="it-IT" dirty="0"/>
          </a:p>
          <a:p>
            <a:pPr marL="0" indent="0">
              <a:buNone/>
            </a:pPr>
            <a:endParaRPr lang="it-IT" dirty="0"/>
          </a:p>
          <a:p>
            <a:pPr marL="0" indent="0">
              <a:buNone/>
            </a:pPr>
            <a:endParaRPr lang="it-IT" dirty="0"/>
          </a:p>
          <a:p>
            <a:pPr marL="0" indent="0">
              <a:buNone/>
            </a:pPr>
            <a:r>
              <a:rPr lang="it-IT" b="1" dirty="0"/>
              <a:t>-     Entrata in vigore 01 febbraio 2026</a:t>
            </a:r>
          </a:p>
        </p:txBody>
      </p:sp>
      <p:pic>
        <p:nvPicPr>
          <p:cNvPr id="4" name="Picture 2">
            <a:extLst>
              <a:ext uri="{FF2B5EF4-FFF2-40B4-BE49-F238E27FC236}">
                <a16:creationId xmlns:a16="http://schemas.microsoft.com/office/drawing/2014/main" id="{CB305790-ECD2-4198-C4DA-061F836AD7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5840" y="2180861"/>
            <a:ext cx="6816757" cy="355239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AM Edilizia 2025: pubblicato il Decreto in Gazzetta Ufficiale | Tutte le  novità | Articoli | Ingenio">
            <a:extLst>
              <a:ext uri="{FF2B5EF4-FFF2-40B4-BE49-F238E27FC236}">
                <a16:creationId xmlns:a16="http://schemas.microsoft.com/office/drawing/2014/main" id="{452F2BCE-37DC-61FA-38E9-968EB46874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7087" y="2243676"/>
            <a:ext cx="3072000" cy="30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266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B5502DA-55F7-422D-8487-183580CAC9C0}"/>
              </a:ext>
            </a:extLst>
          </p:cNvPr>
          <p:cNvSpPr>
            <a:spLocks noGrp="1"/>
          </p:cNvSpPr>
          <p:nvPr>
            <p:ph type="title"/>
          </p:nvPr>
        </p:nvSpPr>
        <p:spPr>
          <a:xfrm>
            <a:off x="2468563" y="451081"/>
            <a:ext cx="8778557" cy="864000"/>
          </a:xfrm>
        </p:spPr>
        <p:txBody>
          <a:bodyPr/>
          <a:lstStyle/>
          <a:p>
            <a:r>
              <a:rPr lang="it-IT" sz="4000" dirty="0"/>
              <a:t>Certificati </a:t>
            </a:r>
            <a:r>
              <a:rPr lang="it-IT" sz="4000" dirty="0" err="1"/>
              <a:t>biosafe</a:t>
            </a:r>
            <a:r>
              <a:rPr lang="it-IT" sz="4000" dirty="0"/>
              <a:t> e m1</a:t>
            </a:r>
          </a:p>
        </p:txBody>
      </p:sp>
      <p:graphicFrame>
        <p:nvGraphicFramePr>
          <p:cNvPr id="4" name="Segnaposto contenuto 4">
            <a:extLst>
              <a:ext uri="{FF2B5EF4-FFF2-40B4-BE49-F238E27FC236}">
                <a16:creationId xmlns:a16="http://schemas.microsoft.com/office/drawing/2014/main" id="{2C65B622-BD75-177D-604E-4B0CBD052A97}"/>
              </a:ext>
            </a:extLst>
          </p:cNvPr>
          <p:cNvGraphicFramePr>
            <a:graphicFrameLocks noChangeAspect="1"/>
          </p:cNvGraphicFramePr>
          <p:nvPr/>
        </p:nvGraphicFramePr>
        <p:xfrm>
          <a:off x="839788" y="1796819"/>
          <a:ext cx="3257551" cy="4610100"/>
        </p:xfrm>
        <a:graphic>
          <a:graphicData uri="http://schemas.openxmlformats.org/presentationml/2006/ole">
            <mc:AlternateContent xmlns:mc="http://schemas.openxmlformats.org/markup-compatibility/2006">
              <mc:Choice xmlns:v="urn:schemas-microsoft-com:vml" Requires="v">
                <p:oleObj name="Acrobat Document" r:id="rId2" imgW="3777900" imgH="5346565" progId="Acrobat.Document.DC">
                  <p:embed/>
                </p:oleObj>
              </mc:Choice>
              <mc:Fallback>
                <p:oleObj name="Acrobat Document" r:id="rId2" imgW="3777900" imgH="5346565" progId="Acrobat.Document.DC">
                  <p:embed/>
                  <p:pic>
                    <p:nvPicPr>
                      <p:cNvPr id="5" name="Segnaposto contenuto 4">
                        <a:extLst>
                          <a:ext uri="{FF2B5EF4-FFF2-40B4-BE49-F238E27FC236}">
                            <a16:creationId xmlns:a16="http://schemas.microsoft.com/office/drawing/2014/main" id="{EB47E213-1D41-ACDC-A1CC-F50841741F45}"/>
                          </a:ext>
                        </a:extLst>
                      </p:cNvPr>
                      <p:cNvPicPr/>
                      <p:nvPr/>
                    </p:nvPicPr>
                    <p:blipFill>
                      <a:blip r:embed="rId3"/>
                      <a:stretch>
                        <a:fillRect/>
                      </a:stretch>
                    </p:blipFill>
                    <p:spPr>
                      <a:xfrm>
                        <a:off x="839788" y="1796819"/>
                        <a:ext cx="3257551" cy="4610100"/>
                      </a:xfrm>
                      <a:prstGeom prst="rect">
                        <a:avLst/>
                      </a:prstGeom>
                    </p:spPr>
                  </p:pic>
                </p:oleObj>
              </mc:Fallback>
            </mc:AlternateContent>
          </a:graphicData>
        </a:graphic>
      </p:graphicFrame>
      <p:pic>
        <p:nvPicPr>
          <p:cNvPr id="6" name="Picture 2" descr="Home - Biosafe">
            <a:extLst>
              <a:ext uri="{FF2B5EF4-FFF2-40B4-BE49-F238E27FC236}">
                <a16:creationId xmlns:a16="http://schemas.microsoft.com/office/drawing/2014/main" id="{392976F4-7B74-9021-48C4-5E89A6F188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7379" y="2267251"/>
            <a:ext cx="2960482" cy="9769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Pavimenti in gomma certificati | Artigo">
            <a:extLst>
              <a:ext uri="{FF2B5EF4-FFF2-40B4-BE49-F238E27FC236}">
                <a16:creationId xmlns:a16="http://schemas.microsoft.com/office/drawing/2014/main" id="{A68CDEA8-EF75-5990-AF33-2BF110D26644}"/>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4736592" y="3846397"/>
            <a:ext cx="2133600" cy="21431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Oggetto 9">
            <a:extLst>
              <a:ext uri="{FF2B5EF4-FFF2-40B4-BE49-F238E27FC236}">
                <a16:creationId xmlns:a16="http://schemas.microsoft.com/office/drawing/2014/main" id="{1D6B99CC-FF97-B81C-27D4-6734F789406F}"/>
              </a:ext>
            </a:extLst>
          </p:cNvPr>
          <p:cNvGraphicFramePr>
            <a:graphicFrameLocks noChangeAspect="1"/>
          </p:cNvGraphicFramePr>
          <p:nvPr>
            <p:extLst>
              <p:ext uri="{D42A27DB-BD31-4B8C-83A1-F6EECF244321}">
                <p14:modId xmlns:p14="http://schemas.microsoft.com/office/powerpoint/2010/main" val="1596470655"/>
              </p:ext>
            </p:extLst>
          </p:nvPr>
        </p:nvGraphicFramePr>
        <p:xfrm>
          <a:off x="7681913" y="1796819"/>
          <a:ext cx="3683171" cy="4520854"/>
        </p:xfrm>
        <a:graphic>
          <a:graphicData uri="http://schemas.openxmlformats.org/presentationml/2006/ole">
            <mc:AlternateContent xmlns:mc="http://schemas.openxmlformats.org/markup-compatibility/2006">
              <mc:Choice xmlns:v="urn:schemas-microsoft-com:vml" Requires="v">
                <p:oleObj name="Acrobat Document" r:id="rId6" imgW="3777900" imgH="5346565" progId="Acrobat.Document.DC">
                  <p:embed/>
                </p:oleObj>
              </mc:Choice>
              <mc:Fallback>
                <p:oleObj name="Acrobat Document" r:id="rId6" imgW="3777900" imgH="5346565" progId="Acrobat.Document.DC">
                  <p:embed/>
                  <p:pic>
                    <p:nvPicPr>
                      <p:cNvPr id="4" name="Oggetto 3">
                        <a:extLst>
                          <a:ext uri="{FF2B5EF4-FFF2-40B4-BE49-F238E27FC236}">
                            <a16:creationId xmlns:a16="http://schemas.microsoft.com/office/drawing/2014/main" id="{5CF98498-A237-FAA0-B7E7-2CD90F362063}"/>
                          </a:ext>
                        </a:extLst>
                      </p:cNvPr>
                      <p:cNvPicPr/>
                      <p:nvPr/>
                    </p:nvPicPr>
                    <p:blipFill>
                      <a:blip r:embed="rId7"/>
                      <a:stretch>
                        <a:fillRect/>
                      </a:stretch>
                    </p:blipFill>
                    <p:spPr>
                      <a:xfrm>
                        <a:off x="7681913" y="1796819"/>
                        <a:ext cx="3683171" cy="4520854"/>
                      </a:xfrm>
                      <a:prstGeom prst="rect">
                        <a:avLst/>
                      </a:prstGeom>
                    </p:spPr>
                  </p:pic>
                </p:oleObj>
              </mc:Fallback>
            </mc:AlternateContent>
          </a:graphicData>
        </a:graphic>
      </p:graphicFrame>
    </p:spTree>
    <p:extLst>
      <p:ext uri="{BB962C8B-B14F-4D97-AF65-F5344CB8AC3E}">
        <p14:creationId xmlns:p14="http://schemas.microsoft.com/office/powerpoint/2010/main" val="2922592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AB834-19D0-C20F-82B1-E2F26176A34A}"/>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888E541-36C6-F994-8D96-E1A8762138DC}"/>
              </a:ext>
            </a:extLst>
          </p:cNvPr>
          <p:cNvSpPr>
            <a:spLocks noGrp="1"/>
          </p:cNvSpPr>
          <p:nvPr>
            <p:ph type="title"/>
          </p:nvPr>
        </p:nvSpPr>
        <p:spPr>
          <a:xfrm>
            <a:off x="597435" y="740701"/>
            <a:ext cx="10742840" cy="864000"/>
          </a:xfrm>
        </p:spPr>
        <p:txBody>
          <a:bodyPr/>
          <a:lstStyle/>
          <a:p>
            <a:r>
              <a:rPr lang="it-IT" dirty="0"/>
              <a:t>              </a:t>
            </a:r>
            <a:r>
              <a:rPr lang="it-IT" sz="3200" dirty="0"/>
              <a:t> </a:t>
            </a:r>
            <a:r>
              <a:rPr lang="it-IT" sz="4800" dirty="0"/>
              <a:t>nuovo certificato c2c</a:t>
            </a:r>
          </a:p>
        </p:txBody>
      </p:sp>
      <p:graphicFrame>
        <p:nvGraphicFramePr>
          <p:cNvPr id="7" name="Segnaposto contenuto 6">
            <a:extLst>
              <a:ext uri="{FF2B5EF4-FFF2-40B4-BE49-F238E27FC236}">
                <a16:creationId xmlns:a16="http://schemas.microsoft.com/office/drawing/2014/main" id="{1F0D50C0-492C-7B99-B990-AFFC09C2AA59}"/>
              </a:ext>
            </a:extLst>
          </p:cNvPr>
          <p:cNvGraphicFramePr>
            <a:graphicFrameLocks noGrp="1" noChangeAspect="1"/>
          </p:cNvGraphicFramePr>
          <p:nvPr>
            <p:ph idx="1"/>
          </p:nvPr>
        </p:nvGraphicFramePr>
        <p:xfrm>
          <a:off x="815414" y="1796819"/>
          <a:ext cx="3414183" cy="4896544"/>
        </p:xfrm>
        <a:graphic>
          <a:graphicData uri="http://schemas.openxmlformats.org/presentationml/2006/ole">
            <mc:AlternateContent xmlns:mc="http://schemas.openxmlformats.org/markup-compatibility/2006">
              <mc:Choice xmlns:v="urn:schemas-microsoft-com:vml" Requires="v">
                <p:oleObj name="Acrobat Document" r:id="rId3" imgW="5829224" imgH="7543800" progId="Acrobat.Document.DC">
                  <p:embed/>
                </p:oleObj>
              </mc:Choice>
              <mc:Fallback>
                <p:oleObj name="Acrobat Document" r:id="rId3" imgW="5829224" imgH="7543800" progId="Acrobat.Document.DC">
                  <p:embed/>
                  <p:pic>
                    <p:nvPicPr>
                      <p:cNvPr id="7" name="Segnaposto contenuto 6">
                        <a:extLst>
                          <a:ext uri="{FF2B5EF4-FFF2-40B4-BE49-F238E27FC236}">
                            <a16:creationId xmlns:a16="http://schemas.microsoft.com/office/drawing/2014/main" id="{1F0D50C0-492C-7B99-B990-AFFC09C2AA59}"/>
                          </a:ext>
                        </a:extLst>
                      </p:cNvPr>
                      <p:cNvPicPr/>
                      <p:nvPr/>
                    </p:nvPicPr>
                    <p:blipFill>
                      <a:blip r:embed="rId4"/>
                      <a:stretch>
                        <a:fillRect/>
                      </a:stretch>
                    </p:blipFill>
                    <p:spPr>
                      <a:xfrm>
                        <a:off x="815414" y="1796819"/>
                        <a:ext cx="3414183" cy="4896544"/>
                      </a:xfrm>
                      <a:prstGeom prst="rect">
                        <a:avLst/>
                      </a:prstGeom>
                    </p:spPr>
                  </p:pic>
                </p:oleObj>
              </mc:Fallback>
            </mc:AlternateContent>
          </a:graphicData>
        </a:graphic>
      </p:graphicFrame>
      <p:graphicFrame>
        <p:nvGraphicFramePr>
          <p:cNvPr id="8" name="Oggetto 7">
            <a:extLst>
              <a:ext uri="{FF2B5EF4-FFF2-40B4-BE49-F238E27FC236}">
                <a16:creationId xmlns:a16="http://schemas.microsoft.com/office/drawing/2014/main" id="{AF17F104-B6F1-6369-5EE2-7D258444B011}"/>
              </a:ext>
            </a:extLst>
          </p:cNvPr>
          <p:cNvGraphicFramePr>
            <a:graphicFrameLocks noChangeAspect="1"/>
          </p:cNvGraphicFramePr>
          <p:nvPr/>
        </p:nvGraphicFramePr>
        <p:xfrm>
          <a:off x="4847862" y="1805189"/>
          <a:ext cx="6492413" cy="5052811"/>
        </p:xfrm>
        <a:graphic>
          <a:graphicData uri="http://schemas.openxmlformats.org/presentationml/2006/ole">
            <mc:AlternateContent xmlns:mc="http://schemas.openxmlformats.org/markup-compatibility/2006">
              <mc:Choice xmlns:v="urn:schemas-microsoft-com:vml" Requires="v">
                <p:oleObj name="Acrobat Document" r:id="rId5" imgW="7543647" imgH="5829300" progId="Acrobat.Document.DC">
                  <p:embed/>
                </p:oleObj>
              </mc:Choice>
              <mc:Fallback>
                <p:oleObj name="Acrobat Document" r:id="rId5" imgW="7543647" imgH="5829300" progId="Acrobat.Document.DC">
                  <p:embed/>
                  <p:pic>
                    <p:nvPicPr>
                      <p:cNvPr id="8" name="Oggetto 7">
                        <a:extLst>
                          <a:ext uri="{FF2B5EF4-FFF2-40B4-BE49-F238E27FC236}">
                            <a16:creationId xmlns:a16="http://schemas.microsoft.com/office/drawing/2014/main" id="{AF17F104-B6F1-6369-5EE2-7D258444B011}"/>
                          </a:ext>
                        </a:extLst>
                      </p:cNvPr>
                      <p:cNvPicPr/>
                      <p:nvPr/>
                    </p:nvPicPr>
                    <p:blipFill>
                      <a:blip r:embed="rId6"/>
                      <a:stretch>
                        <a:fillRect/>
                      </a:stretch>
                    </p:blipFill>
                    <p:spPr>
                      <a:xfrm>
                        <a:off x="4847862" y="1805189"/>
                        <a:ext cx="6492413" cy="5052811"/>
                      </a:xfrm>
                      <a:prstGeom prst="rect">
                        <a:avLst/>
                      </a:prstGeom>
                    </p:spPr>
                  </p:pic>
                </p:oleObj>
              </mc:Fallback>
            </mc:AlternateContent>
          </a:graphicData>
        </a:graphic>
      </p:graphicFrame>
    </p:spTree>
    <p:extLst>
      <p:ext uri="{BB962C8B-B14F-4D97-AF65-F5344CB8AC3E}">
        <p14:creationId xmlns:p14="http://schemas.microsoft.com/office/powerpoint/2010/main" val="1590143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F991D-052E-2745-9683-637AD9C2A34C}"/>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4E2840C0-1466-28D2-17EC-44AF3D28B11A}"/>
              </a:ext>
            </a:extLst>
          </p:cNvPr>
          <p:cNvSpPr>
            <a:spLocks noGrp="1"/>
          </p:cNvSpPr>
          <p:nvPr>
            <p:ph type="title"/>
          </p:nvPr>
        </p:nvSpPr>
        <p:spPr>
          <a:xfrm>
            <a:off x="597435" y="740701"/>
            <a:ext cx="10742840" cy="864000"/>
          </a:xfrm>
        </p:spPr>
        <p:txBody>
          <a:bodyPr/>
          <a:lstStyle/>
          <a:p>
            <a:r>
              <a:rPr lang="it-IT" dirty="0"/>
              <a:t>              </a:t>
            </a:r>
            <a:r>
              <a:rPr lang="it-IT" sz="3200" dirty="0"/>
              <a:t> </a:t>
            </a:r>
            <a:r>
              <a:rPr lang="it-IT" sz="4800" dirty="0"/>
              <a:t>nuovo certificato c2c</a:t>
            </a:r>
          </a:p>
        </p:txBody>
      </p:sp>
      <p:graphicFrame>
        <p:nvGraphicFramePr>
          <p:cNvPr id="6" name="Oggetto 5">
            <a:extLst>
              <a:ext uri="{FF2B5EF4-FFF2-40B4-BE49-F238E27FC236}">
                <a16:creationId xmlns:a16="http://schemas.microsoft.com/office/drawing/2014/main" id="{97066D95-1575-7D55-260D-73FC5F2AE1F8}"/>
              </a:ext>
            </a:extLst>
          </p:cNvPr>
          <p:cNvGraphicFramePr>
            <a:graphicFrameLocks noChangeAspect="1"/>
          </p:cNvGraphicFramePr>
          <p:nvPr/>
        </p:nvGraphicFramePr>
        <p:xfrm>
          <a:off x="4175787" y="1796818"/>
          <a:ext cx="3734463" cy="4610100"/>
        </p:xfrm>
        <a:graphic>
          <a:graphicData uri="http://schemas.openxmlformats.org/presentationml/2006/ole">
            <mc:AlternateContent xmlns:mc="http://schemas.openxmlformats.org/markup-compatibility/2006">
              <mc:Choice xmlns:v="urn:schemas-microsoft-com:vml" Requires="v">
                <p:oleObj name="Acrobat Document" r:id="rId3" imgW="5667139" imgH="8019880" progId="Acrobat.Document.DC">
                  <p:embed/>
                </p:oleObj>
              </mc:Choice>
              <mc:Fallback>
                <p:oleObj name="Acrobat Document" r:id="rId3" imgW="5667139" imgH="8019880" progId="Acrobat.Document.DC">
                  <p:embed/>
                  <p:pic>
                    <p:nvPicPr>
                      <p:cNvPr id="6" name="Oggetto 5">
                        <a:extLst>
                          <a:ext uri="{FF2B5EF4-FFF2-40B4-BE49-F238E27FC236}">
                            <a16:creationId xmlns:a16="http://schemas.microsoft.com/office/drawing/2014/main" id="{97066D95-1575-7D55-260D-73FC5F2AE1F8}"/>
                          </a:ext>
                        </a:extLst>
                      </p:cNvPr>
                      <p:cNvPicPr/>
                      <p:nvPr/>
                    </p:nvPicPr>
                    <p:blipFill>
                      <a:blip r:embed="rId4"/>
                      <a:stretch>
                        <a:fillRect/>
                      </a:stretch>
                    </p:blipFill>
                    <p:spPr>
                      <a:xfrm>
                        <a:off x="4175787" y="1796818"/>
                        <a:ext cx="3734463" cy="4610100"/>
                      </a:xfrm>
                      <a:prstGeom prst="rect">
                        <a:avLst/>
                      </a:prstGeom>
                    </p:spPr>
                  </p:pic>
                </p:oleObj>
              </mc:Fallback>
            </mc:AlternateContent>
          </a:graphicData>
        </a:graphic>
      </p:graphicFrame>
      <p:graphicFrame>
        <p:nvGraphicFramePr>
          <p:cNvPr id="9" name="Oggetto 8">
            <a:extLst>
              <a:ext uri="{FF2B5EF4-FFF2-40B4-BE49-F238E27FC236}">
                <a16:creationId xmlns:a16="http://schemas.microsoft.com/office/drawing/2014/main" id="{8E6365F5-0E9E-0D86-8938-74636316721D}"/>
              </a:ext>
            </a:extLst>
          </p:cNvPr>
          <p:cNvGraphicFramePr>
            <a:graphicFrameLocks noChangeAspect="1"/>
          </p:cNvGraphicFramePr>
          <p:nvPr/>
        </p:nvGraphicFramePr>
        <p:xfrm>
          <a:off x="7910250" y="1796818"/>
          <a:ext cx="3430025" cy="4610101"/>
        </p:xfrm>
        <a:graphic>
          <a:graphicData uri="http://schemas.openxmlformats.org/presentationml/2006/ole">
            <mc:AlternateContent xmlns:mc="http://schemas.openxmlformats.org/markup-compatibility/2006">
              <mc:Choice xmlns:v="urn:schemas-microsoft-com:vml" Requires="v">
                <p:oleObj name="Acrobat Document" r:id="rId5" imgW="5667139" imgH="8019880" progId="Acrobat.Document.DC">
                  <p:embed/>
                </p:oleObj>
              </mc:Choice>
              <mc:Fallback>
                <p:oleObj name="Acrobat Document" r:id="rId5" imgW="5667139" imgH="8019880" progId="Acrobat.Document.DC">
                  <p:embed/>
                  <p:pic>
                    <p:nvPicPr>
                      <p:cNvPr id="9" name="Oggetto 8">
                        <a:extLst>
                          <a:ext uri="{FF2B5EF4-FFF2-40B4-BE49-F238E27FC236}">
                            <a16:creationId xmlns:a16="http://schemas.microsoft.com/office/drawing/2014/main" id="{8E6365F5-0E9E-0D86-8938-74636316721D}"/>
                          </a:ext>
                        </a:extLst>
                      </p:cNvPr>
                      <p:cNvPicPr/>
                      <p:nvPr/>
                    </p:nvPicPr>
                    <p:blipFill>
                      <a:blip r:embed="rId6"/>
                      <a:stretch>
                        <a:fillRect/>
                      </a:stretch>
                    </p:blipFill>
                    <p:spPr>
                      <a:xfrm>
                        <a:off x="7910250" y="1796818"/>
                        <a:ext cx="3430025" cy="4610101"/>
                      </a:xfrm>
                      <a:prstGeom prst="rect">
                        <a:avLst/>
                      </a:prstGeom>
                    </p:spPr>
                  </p:pic>
                </p:oleObj>
              </mc:Fallback>
            </mc:AlternateContent>
          </a:graphicData>
        </a:graphic>
      </p:graphicFrame>
      <p:graphicFrame>
        <p:nvGraphicFramePr>
          <p:cNvPr id="12" name="Segnaposto contenuto 11">
            <a:extLst>
              <a:ext uri="{FF2B5EF4-FFF2-40B4-BE49-F238E27FC236}">
                <a16:creationId xmlns:a16="http://schemas.microsoft.com/office/drawing/2014/main" id="{C298E1C2-42E6-D523-06AB-31DB526BAA58}"/>
              </a:ext>
            </a:extLst>
          </p:cNvPr>
          <p:cNvGraphicFramePr>
            <a:graphicFrameLocks noGrp="1" noChangeAspect="1"/>
          </p:cNvGraphicFramePr>
          <p:nvPr>
            <p:ph idx="1"/>
          </p:nvPr>
        </p:nvGraphicFramePr>
        <p:xfrm>
          <a:off x="719403" y="1796818"/>
          <a:ext cx="3360373" cy="4610100"/>
        </p:xfrm>
        <a:graphic>
          <a:graphicData uri="http://schemas.openxmlformats.org/presentationml/2006/ole">
            <mc:AlternateContent xmlns:mc="http://schemas.openxmlformats.org/markup-compatibility/2006">
              <mc:Choice xmlns:v="urn:schemas-microsoft-com:vml" Requires="v">
                <p:oleObj name="Acrobat Document" r:id="rId7" imgW="5667139" imgH="8019880" progId="Acrobat.Document.DC">
                  <p:embed/>
                </p:oleObj>
              </mc:Choice>
              <mc:Fallback>
                <p:oleObj name="Acrobat Document" r:id="rId7" imgW="5667139" imgH="8019880" progId="Acrobat.Document.DC">
                  <p:embed/>
                  <p:pic>
                    <p:nvPicPr>
                      <p:cNvPr id="12" name="Segnaposto contenuto 11">
                        <a:extLst>
                          <a:ext uri="{FF2B5EF4-FFF2-40B4-BE49-F238E27FC236}">
                            <a16:creationId xmlns:a16="http://schemas.microsoft.com/office/drawing/2014/main" id="{C298E1C2-42E6-D523-06AB-31DB526BAA58}"/>
                          </a:ext>
                        </a:extLst>
                      </p:cNvPr>
                      <p:cNvPicPr/>
                      <p:nvPr/>
                    </p:nvPicPr>
                    <p:blipFill>
                      <a:blip r:embed="rId8"/>
                      <a:stretch>
                        <a:fillRect/>
                      </a:stretch>
                    </p:blipFill>
                    <p:spPr>
                      <a:xfrm>
                        <a:off x="719403" y="1796818"/>
                        <a:ext cx="3360373" cy="4610100"/>
                      </a:xfrm>
                      <a:prstGeom prst="rect">
                        <a:avLst/>
                      </a:prstGeom>
                    </p:spPr>
                  </p:pic>
                </p:oleObj>
              </mc:Fallback>
            </mc:AlternateContent>
          </a:graphicData>
        </a:graphic>
      </p:graphicFrame>
    </p:spTree>
    <p:extLst>
      <p:ext uri="{BB962C8B-B14F-4D97-AF65-F5344CB8AC3E}">
        <p14:creationId xmlns:p14="http://schemas.microsoft.com/office/powerpoint/2010/main" val="298721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F9A84C-19B4-D661-551B-94B91C0813D3}"/>
              </a:ext>
            </a:extLst>
          </p:cNvPr>
          <p:cNvSpPr>
            <a:spLocks noGrp="1"/>
          </p:cNvSpPr>
          <p:nvPr>
            <p:ph type="title"/>
          </p:nvPr>
        </p:nvSpPr>
        <p:spPr>
          <a:xfrm>
            <a:off x="539948" y="549275"/>
            <a:ext cx="10742840" cy="864000"/>
          </a:xfrm>
        </p:spPr>
        <p:txBody>
          <a:bodyPr/>
          <a:lstStyle/>
          <a:p>
            <a:r>
              <a:rPr lang="it-IT" dirty="0"/>
              <a:t>                          </a:t>
            </a:r>
            <a:r>
              <a:rPr lang="it-IT" sz="4000" b="1" dirty="0"/>
              <a:t>in cosa consiste?</a:t>
            </a:r>
          </a:p>
        </p:txBody>
      </p:sp>
      <p:graphicFrame>
        <p:nvGraphicFramePr>
          <p:cNvPr id="4" name="Segnaposto contenuto 3">
            <a:extLst>
              <a:ext uri="{FF2B5EF4-FFF2-40B4-BE49-F238E27FC236}">
                <a16:creationId xmlns:a16="http://schemas.microsoft.com/office/drawing/2014/main" id="{0DB2A686-555A-586F-3A34-2ECEC681603E}"/>
              </a:ext>
            </a:extLst>
          </p:cNvPr>
          <p:cNvGraphicFramePr>
            <a:graphicFrameLocks noGrp="1" noChangeAspect="1"/>
          </p:cNvGraphicFramePr>
          <p:nvPr>
            <p:ph idx="1"/>
          </p:nvPr>
        </p:nvGraphicFramePr>
        <p:xfrm>
          <a:off x="800481" y="1901381"/>
          <a:ext cx="3094863" cy="4608512"/>
        </p:xfrm>
        <a:graphic>
          <a:graphicData uri="http://schemas.openxmlformats.org/presentationml/2006/ole">
            <mc:AlternateContent xmlns:mc="http://schemas.openxmlformats.org/markup-compatibility/2006">
              <mc:Choice xmlns:v="urn:schemas-microsoft-com:vml" Requires="v">
                <p:oleObj name="Acrobat Document" r:id="rId2" imgW="5667139" imgH="8019880" progId="Acrobat.Document.DC">
                  <p:embed/>
                </p:oleObj>
              </mc:Choice>
              <mc:Fallback>
                <p:oleObj name="Acrobat Document" r:id="rId2" imgW="5667139" imgH="8019880" progId="Acrobat.Document.DC">
                  <p:embed/>
                  <p:pic>
                    <p:nvPicPr>
                      <p:cNvPr id="4" name="Segnaposto contenuto 3">
                        <a:extLst>
                          <a:ext uri="{FF2B5EF4-FFF2-40B4-BE49-F238E27FC236}">
                            <a16:creationId xmlns:a16="http://schemas.microsoft.com/office/drawing/2014/main" id="{0DB2A686-555A-586F-3A34-2ECEC681603E}"/>
                          </a:ext>
                        </a:extLst>
                      </p:cNvPr>
                      <p:cNvPicPr/>
                      <p:nvPr/>
                    </p:nvPicPr>
                    <p:blipFill>
                      <a:blip r:embed="rId3"/>
                      <a:stretch>
                        <a:fillRect/>
                      </a:stretch>
                    </p:blipFill>
                    <p:spPr>
                      <a:xfrm>
                        <a:off x="800481" y="1901381"/>
                        <a:ext cx="3094863" cy="4608512"/>
                      </a:xfrm>
                      <a:prstGeom prst="rect">
                        <a:avLst/>
                      </a:prstGeom>
                    </p:spPr>
                  </p:pic>
                </p:oleObj>
              </mc:Fallback>
            </mc:AlternateContent>
          </a:graphicData>
        </a:graphic>
      </p:graphicFrame>
      <p:graphicFrame>
        <p:nvGraphicFramePr>
          <p:cNvPr id="5" name="Oggetto 4">
            <a:extLst>
              <a:ext uri="{FF2B5EF4-FFF2-40B4-BE49-F238E27FC236}">
                <a16:creationId xmlns:a16="http://schemas.microsoft.com/office/drawing/2014/main" id="{2915823F-EA00-D7CE-1607-65DEDE9127B2}"/>
              </a:ext>
            </a:extLst>
          </p:cNvPr>
          <p:cNvGraphicFramePr>
            <a:graphicFrameLocks noChangeAspect="1"/>
          </p:cNvGraphicFramePr>
          <p:nvPr/>
        </p:nvGraphicFramePr>
        <p:xfrm>
          <a:off x="4181475" y="1937639"/>
          <a:ext cx="3417189" cy="4535995"/>
        </p:xfrm>
        <a:graphic>
          <a:graphicData uri="http://schemas.openxmlformats.org/presentationml/2006/ole">
            <mc:AlternateContent xmlns:mc="http://schemas.openxmlformats.org/markup-compatibility/2006">
              <mc:Choice xmlns:v="urn:schemas-microsoft-com:vml" Requires="v">
                <p:oleObj name="Acrobat Document" r:id="rId4" imgW="5667139" imgH="8019880" progId="Acrobat.Document.DC">
                  <p:embed/>
                </p:oleObj>
              </mc:Choice>
              <mc:Fallback>
                <p:oleObj name="Acrobat Document" r:id="rId4" imgW="5667139" imgH="8019880" progId="Acrobat.Document.DC">
                  <p:embed/>
                  <p:pic>
                    <p:nvPicPr>
                      <p:cNvPr id="5" name="Oggetto 4">
                        <a:extLst>
                          <a:ext uri="{FF2B5EF4-FFF2-40B4-BE49-F238E27FC236}">
                            <a16:creationId xmlns:a16="http://schemas.microsoft.com/office/drawing/2014/main" id="{2915823F-EA00-D7CE-1607-65DEDE9127B2}"/>
                          </a:ext>
                        </a:extLst>
                      </p:cNvPr>
                      <p:cNvPicPr/>
                      <p:nvPr/>
                    </p:nvPicPr>
                    <p:blipFill>
                      <a:blip r:embed="rId5"/>
                      <a:stretch>
                        <a:fillRect/>
                      </a:stretch>
                    </p:blipFill>
                    <p:spPr>
                      <a:xfrm>
                        <a:off x="4181475" y="1937639"/>
                        <a:ext cx="3417189" cy="4535995"/>
                      </a:xfrm>
                      <a:prstGeom prst="rect">
                        <a:avLst/>
                      </a:prstGeom>
                    </p:spPr>
                  </p:pic>
                </p:oleObj>
              </mc:Fallback>
            </mc:AlternateContent>
          </a:graphicData>
        </a:graphic>
      </p:graphicFrame>
      <p:graphicFrame>
        <p:nvGraphicFramePr>
          <p:cNvPr id="6" name="Oggetto 5">
            <a:extLst>
              <a:ext uri="{FF2B5EF4-FFF2-40B4-BE49-F238E27FC236}">
                <a16:creationId xmlns:a16="http://schemas.microsoft.com/office/drawing/2014/main" id="{F1F002B4-9A91-69B3-91FB-C639B2D300F8}"/>
              </a:ext>
            </a:extLst>
          </p:cNvPr>
          <p:cNvGraphicFramePr>
            <a:graphicFrameLocks noChangeAspect="1"/>
          </p:cNvGraphicFramePr>
          <p:nvPr/>
        </p:nvGraphicFramePr>
        <p:xfrm>
          <a:off x="7833976" y="1901381"/>
          <a:ext cx="3506724" cy="4535995"/>
        </p:xfrm>
        <a:graphic>
          <a:graphicData uri="http://schemas.openxmlformats.org/presentationml/2006/ole">
            <mc:AlternateContent xmlns:mc="http://schemas.openxmlformats.org/markup-compatibility/2006">
              <mc:Choice xmlns:v="urn:schemas-microsoft-com:vml" Requires="v">
                <p:oleObj name="Acrobat Document" r:id="rId6" imgW="5667139" imgH="8019880" progId="Acrobat.Document.DC">
                  <p:embed/>
                </p:oleObj>
              </mc:Choice>
              <mc:Fallback>
                <p:oleObj name="Acrobat Document" r:id="rId6" imgW="5667139" imgH="8019880" progId="Acrobat.Document.DC">
                  <p:embed/>
                  <p:pic>
                    <p:nvPicPr>
                      <p:cNvPr id="6" name="Oggetto 5">
                        <a:extLst>
                          <a:ext uri="{FF2B5EF4-FFF2-40B4-BE49-F238E27FC236}">
                            <a16:creationId xmlns:a16="http://schemas.microsoft.com/office/drawing/2014/main" id="{F1F002B4-9A91-69B3-91FB-C639B2D300F8}"/>
                          </a:ext>
                        </a:extLst>
                      </p:cNvPr>
                      <p:cNvPicPr/>
                      <p:nvPr/>
                    </p:nvPicPr>
                    <p:blipFill>
                      <a:blip r:embed="rId7"/>
                      <a:stretch>
                        <a:fillRect/>
                      </a:stretch>
                    </p:blipFill>
                    <p:spPr>
                      <a:xfrm>
                        <a:off x="7833976" y="1901381"/>
                        <a:ext cx="3506724" cy="4535995"/>
                      </a:xfrm>
                      <a:prstGeom prst="rect">
                        <a:avLst/>
                      </a:prstGeom>
                    </p:spPr>
                  </p:pic>
                </p:oleObj>
              </mc:Fallback>
            </mc:AlternateContent>
          </a:graphicData>
        </a:graphic>
      </p:graphicFrame>
    </p:spTree>
    <p:extLst>
      <p:ext uri="{BB962C8B-B14F-4D97-AF65-F5344CB8AC3E}">
        <p14:creationId xmlns:p14="http://schemas.microsoft.com/office/powerpoint/2010/main" val="3308065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131E7C-C2CF-4A32-6511-01910053E52D}"/>
              </a:ext>
            </a:extLst>
          </p:cNvPr>
          <p:cNvSpPr>
            <a:spLocks noGrp="1"/>
          </p:cNvSpPr>
          <p:nvPr>
            <p:ph type="title"/>
          </p:nvPr>
        </p:nvSpPr>
        <p:spPr>
          <a:xfrm>
            <a:off x="609600" y="636473"/>
            <a:ext cx="10742840" cy="864000"/>
          </a:xfrm>
        </p:spPr>
        <p:txBody>
          <a:bodyPr/>
          <a:lstStyle/>
          <a:p>
            <a:r>
              <a:rPr lang="it-IT" dirty="0"/>
              <a:t>          </a:t>
            </a:r>
            <a:r>
              <a:rPr lang="it-IT" dirty="0" err="1"/>
              <a:t>Conformita’</a:t>
            </a:r>
            <a:r>
              <a:rPr lang="it-IT" dirty="0"/>
              <a:t> criteri ambientali minimi</a:t>
            </a:r>
          </a:p>
        </p:txBody>
      </p:sp>
      <p:graphicFrame>
        <p:nvGraphicFramePr>
          <p:cNvPr id="4" name="Segnaposto contenuto 3">
            <a:extLst>
              <a:ext uri="{FF2B5EF4-FFF2-40B4-BE49-F238E27FC236}">
                <a16:creationId xmlns:a16="http://schemas.microsoft.com/office/drawing/2014/main" id="{D8BE8CA1-21AD-09F3-CAA1-3EDCCC1B872F}"/>
              </a:ext>
            </a:extLst>
          </p:cNvPr>
          <p:cNvGraphicFramePr>
            <a:graphicFrameLocks noGrp="1" noChangeAspect="1"/>
          </p:cNvGraphicFramePr>
          <p:nvPr>
            <p:ph idx="1"/>
          </p:nvPr>
        </p:nvGraphicFramePr>
        <p:xfrm>
          <a:off x="1605153" y="1795842"/>
          <a:ext cx="3255963" cy="4924997"/>
        </p:xfrm>
        <a:graphic>
          <a:graphicData uri="http://schemas.openxmlformats.org/presentationml/2006/ole">
            <mc:AlternateContent xmlns:mc="http://schemas.openxmlformats.org/markup-compatibility/2006">
              <mc:Choice xmlns:v="urn:schemas-microsoft-com:vml" Requires="v">
                <p:oleObj name="Acrobat Document" r:id="rId2" imgW="5667139" imgH="8019880" progId="Acrobat.Document.DC">
                  <p:embed/>
                </p:oleObj>
              </mc:Choice>
              <mc:Fallback>
                <p:oleObj name="Acrobat Document" r:id="rId2" imgW="5667139" imgH="8019880" progId="Acrobat.Document.DC">
                  <p:embed/>
                  <p:pic>
                    <p:nvPicPr>
                      <p:cNvPr id="4" name="Segnaposto contenuto 3">
                        <a:extLst>
                          <a:ext uri="{FF2B5EF4-FFF2-40B4-BE49-F238E27FC236}">
                            <a16:creationId xmlns:a16="http://schemas.microsoft.com/office/drawing/2014/main" id="{D8BE8CA1-21AD-09F3-CAA1-3EDCCC1B872F}"/>
                          </a:ext>
                        </a:extLst>
                      </p:cNvPr>
                      <p:cNvPicPr/>
                      <p:nvPr/>
                    </p:nvPicPr>
                    <p:blipFill>
                      <a:blip r:embed="rId3"/>
                      <a:stretch>
                        <a:fillRect/>
                      </a:stretch>
                    </p:blipFill>
                    <p:spPr>
                      <a:xfrm>
                        <a:off x="1605153" y="1795842"/>
                        <a:ext cx="3255963" cy="4924997"/>
                      </a:xfrm>
                      <a:prstGeom prst="rect">
                        <a:avLst/>
                      </a:prstGeom>
                    </p:spPr>
                  </p:pic>
                </p:oleObj>
              </mc:Fallback>
            </mc:AlternateContent>
          </a:graphicData>
        </a:graphic>
      </p:graphicFrame>
      <p:graphicFrame>
        <p:nvGraphicFramePr>
          <p:cNvPr id="5" name="Oggetto 4">
            <a:extLst>
              <a:ext uri="{FF2B5EF4-FFF2-40B4-BE49-F238E27FC236}">
                <a16:creationId xmlns:a16="http://schemas.microsoft.com/office/drawing/2014/main" id="{0CE8946A-0722-B4CC-1312-8D17A0EC1DF3}"/>
              </a:ext>
            </a:extLst>
          </p:cNvPr>
          <p:cNvGraphicFramePr>
            <a:graphicFrameLocks noChangeAspect="1"/>
          </p:cNvGraphicFramePr>
          <p:nvPr/>
        </p:nvGraphicFramePr>
        <p:xfrm>
          <a:off x="6456299" y="1795844"/>
          <a:ext cx="3829050" cy="4924996"/>
        </p:xfrm>
        <a:graphic>
          <a:graphicData uri="http://schemas.openxmlformats.org/presentationml/2006/ole">
            <mc:AlternateContent xmlns:mc="http://schemas.openxmlformats.org/markup-compatibility/2006">
              <mc:Choice xmlns:v="urn:schemas-microsoft-com:vml" Requires="v">
                <p:oleObj name="Acrobat Document" r:id="rId4" imgW="5667139" imgH="8019880" progId="Acrobat.Document.DC">
                  <p:embed/>
                </p:oleObj>
              </mc:Choice>
              <mc:Fallback>
                <p:oleObj name="Acrobat Document" r:id="rId4" imgW="5667139" imgH="8019880" progId="Acrobat.Document.DC">
                  <p:embed/>
                  <p:pic>
                    <p:nvPicPr>
                      <p:cNvPr id="5" name="Oggetto 4">
                        <a:extLst>
                          <a:ext uri="{FF2B5EF4-FFF2-40B4-BE49-F238E27FC236}">
                            <a16:creationId xmlns:a16="http://schemas.microsoft.com/office/drawing/2014/main" id="{0CE8946A-0722-B4CC-1312-8D17A0EC1DF3}"/>
                          </a:ext>
                        </a:extLst>
                      </p:cNvPr>
                      <p:cNvPicPr/>
                      <p:nvPr/>
                    </p:nvPicPr>
                    <p:blipFill>
                      <a:blip r:embed="rId5"/>
                      <a:stretch>
                        <a:fillRect/>
                      </a:stretch>
                    </p:blipFill>
                    <p:spPr>
                      <a:xfrm>
                        <a:off x="6456299" y="1795844"/>
                        <a:ext cx="3829050" cy="4924996"/>
                      </a:xfrm>
                      <a:prstGeom prst="rect">
                        <a:avLst/>
                      </a:prstGeom>
                    </p:spPr>
                  </p:pic>
                </p:oleObj>
              </mc:Fallback>
            </mc:AlternateContent>
          </a:graphicData>
        </a:graphic>
      </p:graphicFrame>
    </p:spTree>
    <p:extLst>
      <p:ext uri="{BB962C8B-B14F-4D97-AF65-F5344CB8AC3E}">
        <p14:creationId xmlns:p14="http://schemas.microsoft.com/office/powerpoint/2010/main" val="3780563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634B95-79F0-54B7-CFC6-82D162D0B55B}"/>
              </a:ext>
            </a:extLst>
          </p:cNvPr>
          <p:cNvSpPr>
            <a:spLocks noGrp="1"/>
          </p:cNvSpPr>
          <p:nvPr>
            <p:ph type="title"/>
          </p:nvPr>
        </p:nvSpPr>
        <p:spPr>
          <a:xfrm>
            <a:off x="155448" y="549275"/>
            <a:ext cx="11942064" cy="864000"/>
          </a:xfrm>
        </p:spPr>
        <p:txBody>
          <a:bodyPr/>
          <a:lstStyle/>
          <a:p>
            <a:r>
              <a:rPr lang="it-IT" dirty="0"/>
              <a:t>            </a:t>
            </a:r>
            <a:r>
              <a:rPr lang="it-IT" sz="3200" b="1" dirty="0"/>
              <a:t>CERTIFICATI CORRELATI normativa </a:t>
            </a:r>
            <a:r>
              <a:rPr lang="it-IT" sz="3200" b="1" dirty="0" err="1"/>
              <a:t>eu</a:t>
            </a:r>
            <a:r>
              <a:rPr lang="it-IT" sz="3200" b="1" dirty="0"/>
              <a:t> </a:t>
            </a:r>
            <a:r>
              <a:rPr lang="it-IT" sz="3200" b="1" dirty="0" err="1"/>
              <a:t>empco</a:t>
            </a:r>
            <a:endParaRPr lang="it-IT" sz="3200" b="1" dirty="0"/>
          </a:p>
        </p:txBody>
      </p:sp>
      <p:graphicFrame>
        <p:nvGraphicFramePr>
          <p:cNvPr id="5" name="Oggetto 4">
            <a:extLst>
              <a:ext uri="{FF2B5EF4-FFF2-40B4-BE49-F238E27FC236}">
                <a16:creationId xmlns:a16="http://schemas.microsoft.com/office/drawing/2014/main" id="{D2BBD445-3BBB-4E01-DB92-067E897EFA05}"/>
              </a:ext>
            </a:extLst>
          </p:cNvPr>
          <p:cNvGraphicFramePr>
            <a:graphicFrameLocks noChangeAspect="1"/>
          </p:cNvGraphicFramePr>
          <p:nvPr>
            <p:extLst>
              <p:ext uri="{D42A27DB-BD31-4B8C-83A1-F6EECF244321}">
                <p14:modId xmlns:p14="http://schemas.microsoft.com/office/powerpoint/2010/main" val="2007730649"/>
              </p:ext>
            </p:extLst>
          </p:nvPr>
        </p:nvGraphicFramePr>
        <p:xfrm>
          <a:off x="1187424" y="1847120"/>
          <a:ext cx="3708508" cy="4877721"/>
        </p:xfrm>
        <a:graphic>
          <a:graphicData uri="http://schemas.openxmlformats.org/presentationml/2006/ole">
            <mc:AlternateContent xmlns:mc="http://schemas.openxmlformats.org/markup-compatibility/2006">
              <mc:Choice xmlns:v="urn:schemas-microsoft-com:vml" Requires="v">
                <p:oleObj name="Acrobat Document" r:id="rId2" imgW="5667139" imgH="8019880" progId="Acrobat.Document.DC">
                  <p:embed/>
                </p:oleObj>
              </mc:Choice>
              <mc:Fallback>
                <p:oleObj name="Acrobat Document" r:id="rId2" imgW="5667139" imgH="8019880" progId="Acrobat.Document.DC">
                  <p:embed/>
                  <p:pic>
                    <p:nvPicPr>
                      <p:cNvPr id="5" name="Oggetto 4">
                        <a:extLst>
                          <a:ext uri="{FF2B5EF4-FFF2-40B4-BE49-F238E27FC236}">
                            <a16:creationId xmlns:a16="http://schemas.microsoft.com/office/drawing/2014/main" id="{D2BBD445-3BBB-4E01-DB92-067E897EFA05}"/>
                          </a:ext>
                        </a:extLst>
                      </p:cNvPr>
                      <p:cNvPicPr/>
                      <p:nvPr/>
                    </p:nvPicPr>
                    <p:blipFill>
                      <a:blip r:embed="rId3"/>
                      <a:stretch>
                        <a:fillRect/>
                      </a:stretch>
                    </p:blipFill>
                    <p:spPr>
                      <a:xfrm>
                        <a:off x="1187424" y="1847120"/>
                        <a:ext cx="3708508" cy="4877721"/>
                      </a:xfrm>
                      <a:prstGeom prst="rect">
                        <a:avLst/>
                      </a:prstGeom>
                    </p:spPr>
                  </p:pic>
                </p:oleObj>
              </mc:Fallback>
            </mc:AlternateContent>
          </a:graphicData>
        </a:graphic>
      </p:graphicFrame>
      <p:sp>
        <p:nvSpPr>
          <p:cNvPr id="7" name="Segnaposto contenuto 6">
            <a:extLst>
              <a:ext uri="{FF2B5EF4-FFF2-40B4-BE49-F238E27FC236}">
                <a16:creationId xmlns:a16="http://schemas.microsoft.com/office/drawing/2014/main" id="{EADBB0FF-E497-48DF-1B56-56E5287F03D0}"/>
              </a:ext>
            </a:extLst>
          </p:cNvPr>
          <p:cNvSpPr>
            <a:spLocks noGrp="1"/>
          </p:cNvSpPr>
          <p:nvPr>
            <p:ph idx="1"/>
          </p:nvPr>
        </p:nvSpPr>
        <p:spPr>
          <a:xfrm>
            <a:off x="406680" y="2249488"/>
            <a:ext cx="10972800" cy="4608512"/>
          </a:xfrm>
        </p:spPr>
        <p:txBody>
          <a:bodyPr/>
          <a:lstStyle/>
          <a:p>
            <a:r>
              <a:rPr lang="it-IT" dirty="0"/>
              <a:t>  </a:t>
            </a:r>
          </a:p>
        </p:txBody>
      </p:sp>
      <p:graphicFrame>
        <p:nvGraphicFramePr>
          <p:cNvPr id="3" name="Segnaposto contenuto 6">
            <a:extLst>
              <a:ext uri="{FF2B5EF4-FFF2-40B4-BE49-F238E27FC236}">
                <a16:creationId xmlns:a16="http://schemas.microsoft.com/office/drawing/2014/main" id="{46C18999-31D7-735E-ED62-2F0B12D0587D}"/>
              </a:ext>
            </a:extLst>
          </p:cNvPr>
          <p:cNvGraphicFramePr>
            <a:graphicFrameLocks noChangeAspect="1"/>
          </p:cNvGraphicFramePr>
          <p:nvPr>
            <p:extLst>
              <p:ext uri="{D42A27DB-BD31-4B8C-83A1-F6EECF244321}">
                <p14:modId xmlns:p14="http://schemas.microsoft.com/office/powerpoint/2010/main" val="4047492355"/>
              </p:ext>
            </p:extLst>
          </p:nvPr>
        </p:nvGraphicFramePr>
        <p:xfrm>
          <a:off x="6201230" y="1837708"/>
          <a:ext cx="3414183" cy="4896544"/>
        </p:xfrm>
        <a:graphic>
          <a:graphicData uri="http://schemas.openxmlformats.org/presentationml/2006/ole">
            <mc:AlternateContent xmlns:mc="http://schemas.openxmlformats.org/markup-compatibility/2006">
              <mc:Choice xmlns:v="urn:schemas-microsoft-com:vml" Requires="v">
                <p:oleObj name="Acrobat Document" r:id="rId4" imgW="5829224" imgH="7543800" progId="Acrobat.Document.DC">
                  <p:embed/>
                </p:oleObj>
              </mc:Choice>
              <mc:Fallback>
                <p:oleObj name="Acrobat Document" r:id="rId4" imgW="5829224" imgH="7543800" progId="Acrobat.Document.DC">
                  <p:embed/>
                  <p:pic>
                    <p:nvPicPr>
                      <p:cNvPr id="7" name="Segnaposto contenuto 6">
                        <a:extLst>
                          <a:ext uri="{FF2B5EF4-FFF2-40B4-BE49-F238E27FC236}">
                            <a16:creationId xmlns:a16="http://schemas.microsoft.com/office/drawing/2014/main" id="{1F0D50C0-492C-7B99-B990-AFFC09C2AA59}"/>
                          </a:ext>
                        </a:extLst>
                      </p:cNvPr>
                      <p:cNvPicPr/>
                      <p:nvPr/>
                    </p:nvPicPr>
                    <p:blipFill>
                      <a:blip r:embed="rId5"/>
                      <a:stretch>
                        <a:fillRect/>
                      </a:stretch>
                    </p:blipFill>
                    <p:spPr>
                      <a:xfrm>
                        <a:off x="6201230" y="1837708"/>
                        <a:ext cx="3414183" cy="4896544"/>
                      </a:xfrm>
                      <a:prstGeom prst="rect">
                        <a:avLst/>
                      </a:prstGeom>
                    </p:spPr>
                  </p:pic>
                </p:oleObj>
              </mc:Fallback>
            </mc:AlternateContent>
          </a:graphicData>
        </a:graphic>
      </p:graphicFrame>
    </p:spTree>
    <p:extLst>
      <p:ext uri="{BB962C8B-B14F-4D97-AF65-F5344CB8AC3E}">
        <p14:creationId xmlns:p14="http://schemas.microsoft.com/office/powerpoint/2010/main" val="2428420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3DB8471-15DF-5686-2B05-D080202FF9C7}"/>
              </a:ext>
            </a:extLst>
          </p:cNvPr>
          <p:cNvSpPr>
            <a:spLocks noGrp="1"/>
          </p:cNvSpPr>
          <p:nvPr>
            <p:ph type="title"/>
          </p:nvPr>
        </p:nvSpPr>
        <p:spPr>
          <a:xfrm>
            <a:off x="682297" y="667525"/>
            <a:ext cx="10742840" cy="1155751"/>
          </a:xfrm>
        </p:spPr>
        <p:txBody>
          <a:bodyPr/>
          <a:lstStyle/>
          <a:p>
            <a:r>
              <a:rPr lang="it-IT" b="1" dirty="0"/>
              <a:t>     </a:t>
            </a:r>
            <a:r>
              <a:rPr lang="it-IT" sz="2800" b="1" dirty="0"/>
              <a:t>Classificazione Europea Rivestimenti BFS Nr. 26</a:t>
            </a:r>
            <a:br>
              <a:rPr lang="it-IT" sz="2800" b="1" dirty="0"/>
            </a:br>
            <a:endParaRPr lang="it-IT" sz="2800" dirty="0"/>
          </a:p>
        </p:txBody>
      </p:sp>
      <p:pic>
        <p:nvPicPr>
          <p:cNvPr id="4" name="Segnaposto contenuto 3" descr="Non è stato fornito nessun testo alternativo per questa immagine">
            <a:extLst>
              <a:ext uri="{FF2B5EF4-FFF2-40B4-BE49-F238E27FC236}">
                <a16:creationId xmlns:a16="http://schemas.microsoft.com/office/drawing/2014/main" id="{67AC26D6-D350-36F5-4246-79F48BF37ACA}"/>
              </a:ext>
            </a:extLst>
          </p:cNvPr>
          <p:cNvPicPr>
            <a:picLocks noGrp="1" noChangeAspect="1"/>
          </p:cNvPicPr>
          <p:nvPr>
            <p:ph idx="1"/>
          </p:nvPr>
        </p:nvPicPr>
        <p:blipFill>
          <a:blip r:embed="rId2"/>
          <a:stretch>
            <a:fillRect/>
          </a:stretch>
        </p:blipFill>
        <p:spPr>
          <a:xfrm>
            <a:off x="6625615" y="1823276"/>
            <a:ext cx="4739471" cy="4919590"/>
          </a:xfrm>
          <a:prstGeom prst="rect">
            <a:avLst/>
          </a:prstGeom>
        </p:spPr>
      </p:pic>
      <p:pic>
        <p:nvPicPr>
          <p:cNvPr id="5" name="Immagine 4">
            <a:extLst>
              <a:ext uri="{FF2B5EF4-FFF2-40B4-BE49-F238E27FC236}">
                <a16:creationId xmlns:a16="http://schemas.microsoft.com/office/drawing/2014/main" id="{CE1F205E-89D7-130C-27A7-B112FAACD064}"/>
              </a:ext>
            </a:extLst>
          </p:cNvPr>
          <p:cNvPicPr>
            <a:picLocks noChangeAspect="1"/>
          </p:cNvPicPr>
          <p:nvPr/>
        </p:nvPicPr>
        <p:blipFill>
          <a:blip r:embed="rId3"/>
          <a:stretch>
            <a:fillRect/>
          </a:stretch>
        </p:blipFill>
        <p:spPr>
          <a:xfrm>
            <a:off x="877293" y="3298537"/>
            <a:ext cx="5637892" cy="3444329"/>
          </a:xfrm>
          <a:prstGeom prst="rect">
            <a:avLst/>
          </a:prstGeom>
        </p:spPr>
      </p:pic>
      <p:sp>
        <p:nvSpPr>
          <p:cNvPr id="7" name="CasellaDiTesto 6">
            <a:extLst>
              <a:ext uri="{FF2B5EF4-FFF2-40B4-BE49-F238E27FC236}">
                <a16:creationId xmlns:a16="http://schemas.microsoft.com/office/drawing/2014/main" id="{E234F893-36F7-BF44-F878-072BC934D329}"/>
              </a:ext>
            </a:extLst>
          </p:cNvPr>
          <p:cNvSpPr txBox="1"/>
          <p:nvPr/>
        </p:nvSpPr>
        <p:spPr>
          <a:xfrm>
            <a:off x="766863" y="1728877"/>
            <a:ext cx="5637893" cy="1569660"/>
          </a:xfrm>
          <a:prstGeom prst="rect">
            <a:avLst/>
          </a:prstGeom>
          <a:noFill/>
        </p:spPr>
        <p:txBody>
          <a:bodyPr wrap="square">
            <a:spAutoFit/>
          </a:bodyPr>
          <a:lstStyle/>
          <a:p>
            <a:r>
              <a:rPr lang="it-IT" sz="1600" dirty="0"/>
              <a:t>La </a:t>
            </a:r>
            <a:r>
              <a:rPr lang="it-IT" sz="1600" b="1" u="none" strike="noStrike" dirty="0">
                <a:effectLst/>
                <a:latin typeface="Google Sans"/>
              </a:rPr>
              <a:t>norma BFS n. 26</a:t>
            </a:r>
            <a:r>
              <a:rPr lang="it-IT" sz="1600" dirty="0"/>
              <a:t> (foglio d'istruzione tecnico del Comitato Federale Tedesco per i rivestimenti e la tutela degli edifici) è un sistema di classificazione europeo che serve a </a:t>
            </a:r>
            <a:r>
              <a:rPr lang="it-IT" sz="1600" b="0" u="none" strike="noStrike" dirty="0">
                <a:effectLst/>
                <a:latin typeface="Google Sans"/>
              </a:rPr>
              <a:t>prevedere la variazione di colore e la stabilità nel tempo</a:t>
            </a:r>
            <a:r>
              <a:rPr lang="it-IT" sz="1600" dirty="0"/>
              <a:t> delle pitture e dei rivestimenti per esterni esposti agli agenti atmosferici</a:t>
            </a:r>
          </a:p>
        </p:txBody>
      </p:sp>
    </p:spTree>
    <p:extLst>
      <p:ext uri="{BB962C8B-B14F-4D97-AF65-F5344CB8AC3E}">
        <p14:creationId xmlns:p14="http://schemas.microsoft.com/office/powerpoint/2010/main" val="2054768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E9F32-393A-11AF-EB12-47C01099AC7A}"/>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E61D99E5-BD8D-FBA2-4B33-00CB62A24B62}"/>
              </a:ext>
            </a:extLst>
          </p:cNvPr>
          <p:cNvSpPr>
            <a:spLocks noGrp="1"/>
          </p:cNvSpPr>
          <p:nvPr>
            <p:ph type="title"/>
          </p:nvPr>
        </p:nvSpPr>
        <p:spPr>
          <a:xfrm>
            <a:off x="0" y="801065"/>
            <a:ext cx="12115800" cy="1155751"/>
          </a:xfrm>
        </p:spPr>
        <p:txBody>
          <a:bodyPr/>
          <a:lstStyle/>
          <a:p>
            <a:r>
              <a:rPr lang="it-IT" b="1" dirty="0"/>
              <a:t>     </a:t>
            </a:r>
            <a:r>
              <a:rPr lang="it-IT" sz="3200" b="1" dirty="0"/>
              <a:t>classificazione Europea Rivestimenti BFS Nr. 26</a:t>
            </a:r>
            <a:br>
              <a:rPr lang="it-IT" b="1" dirty="0"/>
            </a:br>
            <a:endParaRPr lang="it-IT" dirty="0"/>
          </a:p>
        </p:txBody>
      </p:sp>
      <p:sp>
        <p:nvSpPr>
          <p:cNvPr id="7" name="CasellaDiTesto 6">
            <a:extLst>
              <a:ext uri="{FF2B5EF4-FFF2-40B4-BE49-F238E27FC236}">
                <a16:creationId xmlns:a16="http://schemas.microsoft.com/office/drawing/2014/main" id="{C8810A26-15DF-4F25-413E-85AC4244037C}"/>
              </a:ext>
            </a:extLst>
          </p:cNvPr>
          <p:cNvSpPr txBox="1"/>
          <p:nvPr/>
        </p:nvSpPr>
        <p:spPr>
          <a:xfrm>
            <a:off x="4878996" y="6430583"/>
            <a:ext cx="2171028" cy="400110"/>
          </a:xfrm>
          <a:prstGeom prst="rect">
            <a:avLst/>
          </a:prstGeom>
          <a:noFill/>
        </p:spPr>
        <p:txBody>
          <a:bodyPr wrap="square">
            <a:spAutoFit/>
          </a:bodyPr>
          <a:lstStyle/>
          <a:p>
            <a:r>
              <a:rPr lang="it-IT" sz="2000" b="1" dirty="0"/>
              <a:t>Alcuni esempi</a:t>
            </a:r>
          </a:p>
        </p:txBody>
      </p:sp>
      <p:pic>
        <p:nvPicPr>
          <p:cNvPr id="9" name="Grafik 4">
            <a:extLst>
              <a:ext uri="{FF2B5EF4-FFF2-40B4-BE49-F238E27FC236}">
                <a16:creationId xmlns:a16="http://schemas.microsoft.com/office/drawing/2014/main" id="{812F242F-50AA-1CF8-E823-1516D395508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bwMode="auto">
          <a:xfrm>
            <a:off x="5993664" y="1857375"/>
            <a:ext cx="5371420" cy="4543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descr="1 040">
            <a:extLst>
              <a:ext uri="{FF2B5EF4-FFF2-40B4-BE49-F238E27FC236}">
                <a16:creationId xmlns:a16="http://schemas.microsoft.com/office/drawing/2014/main" id="{197C3913-B73D-07D8-8080-218639BBEB11}"/>
              </a:ext>
            </a:extLst>
          </p:cNvPr>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135516" y="1818905"/>
            <a:ext cx="3887844"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P5130025">
            <a:extLst>
              <a:ext uri="{FF2B5EF4-FFF2-40B4-BE49-F238E27FC236}">
                <a16:creationId xmlns:a16="http://schemas.microsoft.com/office/drawing/2014/main" id="{AA6380FF-CA07-8ACF-2C64-51F3DCEE59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380" t="710" r="21089" b="53354"/>
          <a:stretch>
            <a:fillRect/>
          </a:stretch>
        </p:blipFill>
        <p:spPr bwMode="auto">
          <a:xfrm>
            <a:off x="135516" y="4430267"/>
            <a:ext cx="3887844" cy="231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magine 3">
            <a:extLst>
              <a:ext uri="{FF2B5EF4-FFF2-40B4-BE49-F238E27FC236}">
                <a16:creationId xmlns:a16="http://schemas.microsoft.com/office/drawing/2014/main" id="{A9239D1D-1571-CB5B-CEC0-D3215962FFF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95625" y="2804574"/>
            <a:ext cx="1811399" cy="1723582"/>
          </a:xfrm>
          <a:prstGeom prst="rect">
            <a:avLst/>
          </a:prstGeom>
        </p:spPr>
      </p:pic>
    </p:spTree>
    <p:extLst>
      <p:ext uri="{BB962C8B-B14F-4D97-AF65-F5344CB8AC3E}">
        <p14:creationId xmlns:p14="http://schemas.microsoft.com/office/powerpoint/2010/main" val="40411385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468880" y="4133088"/>
            <a:ext cx="7205472" cy="749808"/>
          </a:xfrm>
        </p:spPr>
        <p:txBody>
          <a:bodyPr wrap="square" lIns="18288" tIns="18288" rIns="18288" bIns="18288" anchor="ctr"/>
          <a:lstStyle/>
          <a:p>
            <a:pPr algn="ctr" eaLnBrk="1" hangingPunct="1">
              <a:defRPr/>
            </a:pPr>
            <a:r>
              <a:rPr sz="2600" b="0" i="0" dirty="0">
                <a:solidFill>
                  <a:srgbClr val="FFFFFF"/>
                </a:solidFill>
                <a:latin typeface="Arial"/>
              </a:rPr>
              <a:t>SUPPORTI ESTERNI</a:t>
            </a:r>
            <a:endParaRPr dirty="0"/>
          </a:p>
          <a:p>
            <a:pPr algn="ctr"/>
            <a:r>
              <a:rPr sz="2600" b="0" i="0" dirty="0">
                <a:solidFill>
                  <a:srgbClr val="FFFFFF"/>
                </a:solidFill>
                <a:latin typeface="Arial"/>
              </a:rPr>
              <a:t>DEGRADATI</a:t>
            </a:r>
          </a:p>
        </p:txBody>
      </p:sp>
      <p:sp>
        <p:nvSpPr>
          <p:cNvPr id="3" name="Untertitel 2"/>
          <p:cNvSpPr>
            <a:spLocks noGrp="1"/>
          </p:cNvSpPr>
          <p:nvPr>
            <p:ph type="subTitle" idx="1"/>
          </p:nvPr>
        </p:nvSpPr>
        <p:spPr>
          <a:xfrm>
            <a:off x="310896" y="5925312"/>
            <a:ext cx="10927080" cy="932688"/>
          </a:xfrm>
        </p:spPr>
        <p:txBody>
          <a:bodyPr wrap="square" lIns="18288" tIns="18288" rIns="18288" bIns="18288" anchor="ctr"/>
          <a:lstStyle/>
          <a:p>
            <a:pPr algn="ctr" eaLnBrk="1" hangingPunct="1">
              <a:defRPr/>
            </a:pPr>
            <a:r>
              <a:rPr b="0" i="0" dirty="0">
                <a:solidFill>
                  <a:srgbClr val="FFFFFF"/>
                </a:solidFill>
                <a:latin typeface="Arial"/>
              </a:rPr>
              <a:t>CASISTICA VISIVA E LAVORAZIONI</a:t>
            </a:r>
            <a:endParaRPr lang="it-IT" dirty="0"/>
          </a:p>
          <a:p>
            <a:pPr algn="ctr"/>
            <a:r>
              <a:rPr b="0" i="0" dirty="0">
                <a:solidFill>
                  <a:srgbClr val="FFFFFF"/>
                </a:solidFill>
                <a:latin typeface="Arial"/>
              </a:rPr>
              <a:t>PER IL RIPRISTINO CON SISTEMI KEIM</a:t>
            </a:r>
          </a:p>
          <a:p>
            <a:pPr algn="ctr"/>
            <a:endParaRPr b="0" i="0" dirty="0">
              <a:solidFill>
                <a:srgbClr val="FFFFFF"/>
              </a:solidFill>
              <a:latin typeface="Arial"/>
            </a:endParaRPr>
          </a:p>
          <a:p>
            <a:pPr algn="ctr"/>
            <a:endParaRPr sz="1650" b="0" i="0" dirty="0">
              <a:solidFill>
                <a:srgbClr val="FFFFFF"/>
              </a:solidFill>
              <a:latin typeface="Arial"/>
            </a:endParaRPr>
          </a:p>
        </p:txBody>
      </p:sp>
      <p:sp>
        <p:nvSpPr>
          <p:cNvPr id="4" name="TextBox 3"/>
          <p:cNvSpPr txBox="1"/>
          <p:nvPr/>
        </p:nvSpPr>
        <p:spPr>
          <a:xfrm>
            <a:off x="2118360" y="5111496"/>
            <a:ext cx="7955280" cy="320088"/>
          </a:xfrm>
          <a:prstGeom prst="rect">
            <a:avLst/>
          </a:prstGeom>
          <a:noFill/>
          <a:ln>
            <a:noFill/>
          </a:ln>
        </p:spPr>
        <p:txBody>
          <a:bodyPr wrap="square" lIns="36576" tIns="36576" rIns="36576" bIns="36576" anchor="t">
            <a:spAutoFit/>
          </a:bodyPr>
          <a:lstStyle/>
          <a:p>
            <a:pPr algn="ctr"/>
            <a:r>
              <a:rPr sz="1600" b="1" i="0" dirty="0">
                <a:solidFill>
                  <a:srgbClr val="FFFFFF"/>
                </a:solidFill>
                <a:latin typeface="Arial"/>
              </a:rPr>
              <a:t>DIAGNOSI  •  PREPARAZIONE  •  RIPRISTINO  •  FINITURA</a:t>
            </a:r>
          </a:p>
        </p:txBody>
      </p:sp>
    </p:spTree>
    <p:extLst>
      <p:ext uri="{BB962C8B-B14F-4D97-AF65-F5344CB8AC3E}">
        <p14:creationId xmlns:p14="http://schemas.microsoft.com/office/powerpoint/2010/main" val="937059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txBox="1"/>
          <p:nvPr/>
        </p:nvSpPr>
        <p:spPr>
          <a:xfrm>
            <a:off x="768096" y="758953"/>
            <a:ext cx="5070348" cy="201168"/>
          </a:xfrm>
          <a:prstGeom prst="rect">
            <a:avLst/>
          </a:prstGeom>
          <a:noFill/>
          <a:ln/>
        </p:spPr>
        <p:txBody>
          <a:bodyPr wrap="square" lIns="0" tIns="0" rIns="0" bIns="0" rtlCol="0" anchor="t">
            <a:normAutofit/>
          </a:bodyPr>
          <a:lstStyle/>
          <a:p>
            <a:pPr marL="0" indent="0" algn="l">
              <a:buNone/>
            </a:pPr>
            <a:r>
              <a:rPr lang="en-US" sz="900" b="1" kern="0" spc="180" dirty="0">
                <a:solidFill>
                  <a:srgbClr val="C9D7C0"/>
                </a:solidFill>
                <a:latin typeface="JetBrains Mono" pitchFamily="34" charset="0"/>
                <a:ea typeface="JetBrains Mono" pitchFamily="34" charset="-122"/>
                <a:cs typeface="JetBrains Mono" pitchFamily="34" charset="-120"/>
              </a:rPr>
              <a:t>KEIMFARBEN  /  GUIDA TECNICA</a:t>
            </a:r>
            <a:endParaRPr lang="en-US" sz="900" dirty="0"/>
          </a:p>
        </p:txBody>
      </p:sp>
      <p:sp>
        <p:nvSpPr>
          <p:cNvPr id="5" name="Text 3"/>
          <p:cNvSpPr txBox="1"/>
          <p:nvPr/>
        </p:nvSpPr>
        <p:spPr>
          <a:xfrm>
            <a:off x="493776" y="662940"/>
            <a:ext cx="6035040" cy="763524"/>
          </a:xfrm>
          <a:prstGeom prst="rect">
            <a:avLst/>
          </a:prstGeom>
          <a:noFill/>
          <a:ln/>
        </p:spPr>
        <p:txBody>
          <a:bodyPr wrap="square" lIns="0" tIns="0" rIns="0" bIns="0" rtlCol="0" anchor="t">
            <a:normAutofit/>
          </a:bodyPr>
          <a:lstStyle/>
          <a:p>
            <a:pPr marL="0" indent="0" algn="l">
              <a:buNone/>
            </a:pPr>
            <a:r>
              <a:rPr lang="en-US" sz="2000" b="1" dirty="0">
                <a:solidFill>
                  <a:srgbClr val="FFFFFF"/>
                </a:solidFill>
                <a:latin typeface="Montserrat" pitchFamily="34" charset="0"/>
                <a:ea typeface="Montserrat" pitchFamily="34" charset="-122"/>
                <a:cs typeface="Montserrat" pitchFamily="34" charset="-120"/>
              </a:rPr>
              <a:t>Ss</a:t>
            </a:r>
            <a:endParaRPr lang="en-US" sz="4200" dirty="0"/>
          </a:p>
        </p:txBody>
      </p:sp>
      <p:sp>
        <p:nvSpPr>
          <p:cNvPr id="6" name="Text 4"/>
          <p:cNvSpPr txBox="1"/>
          <p:nvPr/>
        </p:nvSpPr>
        <p:spPr>
          <a:xfrm>
            <a:off x="841248" y="1991105"/>
            <a:ext cx="5074920" cy="640080"/>
          </a:xfrm>
          <a:prstGeom prst="rect">
            <a:avLst/>
          </a:prstGeom>
          <a:noFill/>
          <a:ln/>
        </p:spPr>
        <p:txBody>
          <a:bodyPr wrap="square" lIns="0" tIns="0" rIns="0" bIns="0" rtlCol="0" anchor="t">
            <a:normAutofit/>
          </a:bodyPr>
          <a:lstStyle/>
          <a:p>
            <a:pPr marL="0" indent="0" algn="l">
              <a:buNone/>
            </a:pPr>
            <a:r>
              <a:rPr lang="en-US" sz="1700" b="1" dirty="0">
                <a:solidFill>
                  <a:srgbClr val="FF0000"/>
                </a:solidFill>
                <a:latin typeface="Inter" pitchFamily="34" charset="0"/>
                <a:ea typeface="Inter" pitchFamily="34" charset="-122"/>
                <a:cs typeface="Inter" pitchFamily="34" charset="-120"/>
              </a:rPr>
              <a:t>Casistica visiva e lavorazioni adatte</a:t>
            </a:r>
            <a:endParaRPr lang="en-US" sz="1700" b="1" dirty="0">
              <a:solidFill>
                <a:srgbClr val="FF0000"/>
              </a:solidFill>
            </a:endParaRPr>
          </a:p>
          <a:p>
            <a:pPr marL="0" indent="0" algn="l">
              <a:buNone/>
            </a:pPr>
            <a:r>
              <a:rPr lang="en-US" sz="1700" b="1" dirty="0">
                <a:solidFill>
                  <a:srgbClr val="FF0000"/>
                </a:solidFill>
                <a:latin typeface="Inter" pitchFamily="34" charset="0"/>
                <a:ea typeface="Inter" pitchFamily="34" charset="-122"/>
                <a:cs typeface="Inter" pitchFamily="34" charset="-120"/>
              </a:rPr>
              <a:t>per un ripristino compatibile con sistemi KEIM</a:t>
            </a:r>
            <a:endParaRPr lang="en-US" sz="1700" b="1" dirty="0">
              <a:solidFill>
                <a:srgbClr val="FF0000"/>
              </a:solidFill>
            </a:endParaRPr>
          </a:p>
        </p:txBody>
      </p:sp>
      <p:sp>
        <p:nvSpPr>
          <p:cNvPr id="7" name="Shape 5"/>
          <p:cNvSpPr/>
          <p:nvPr/>
        </p:nvSpPr>
        <p:spPr>
          <a:xfrm>
            <a:off x="694944" y="3767328"/>
            <a:ext cx="4169664" cy="0"/>
          </a:xfrm>
          <a:prstGeom prst="line">
            <a:avLst/>
          </a:prstGeom>
          <a:noFill/>
          <a:ln w="25400">
            <a:solidFill>
              <a:srgbClr val="B45F45"/>
            </a:solidFill>
            <a:prstDash val="solid"/>
            <a:headEnd type="none"/>
            <a:tailEnd type="none"/>
          </a:ln>
        </p:spPr>
        <p:txBody>
          <a:bodyPr/>
          <a:lstStyle/>
          <a:p>
            <a:endParaRPr lang="it-IT"/>
          </a:p>
        </p:txBody>
      </p:sp>
      <p:sp>
        <p:nvSpPr>
          <p:cNvPr id="8" name="Text 6"/>
          <p:cNvSpPr txBox="1"/>
          <p:nvPr/>
        </p:nvSpPr>
        <p:spPr>
          <a:xfrm>
            <a:off x="694944" y="3968496"/>
            <a:ext cx="5029200" cy="219456"/>
          </a:xfrm>
          <a:prstGeom prst="rect">
            <a:avLst/>
          </a:prstGeom>
          <a:noFill/>
          <a:ln/>
        </p:spPr>
        <p:txBody>
          <a:bodyPr wrap="square" lIns="0" tIns="0" rIns="0" bIns="0" rtlCol="0" anchor="t">
            <a:normAutofit/>
          </a:bodyPr>
          <a:lstStyle/>
          <a:p>
            <a:pPr marL="0" indent="0" algn="l">
              <a:buNone/>
            </a:pPr>
            <a:r>
              <a:rPr lang="en-US" sz="1200" b="1" kern="0" spc="120" dirty="0">
                <a:solidFill>
                  <a:srgbClr val="D28B66"/>
                </a:solidFill>
                <a:latin typeface="JetBrains Mono" pitchFamily="34" charset="0"/>
                <a:ea typeface="JetBrains Mono" pitchFamily="34" charset="-122"/>
                <a:cs typeface="JetBrains Mono" pitchFamily="34" charset="-120"/>
              </a:rPr>
              <a:t>DIAGNOSI PRIMA. DOPO il CICLO…..</a:t>
            </a:r>
            <a:endParaRPr lang="en-US" sz="1200" dirty="0"/>
          </a:p>
        </p:txBody>
      </p:sp>
      <p:sp>
        <p:nvSpPr>
          <p:cNvPr id="9" name="Text 7"/>
          <p:cNvSpPr txBox="1"/>
          <p:nvPr/>
        </p:nvSpPr>
        <p:spPr>
          <a:xfrm>
            <a:off x="694944" y="5989320"/>
            <a:ext cx="5943600" cy="228600"/>
          </a:xfrm>
          <a:prstGeom prst="rect">
            <a:avLst/>
          </a:prstGeom>
          <a:noFill/>
          <a:ln/>
        </p:spPr>
        <p:txBody>
          <a:bodyPr wrap="square" lIns="0" tIns="0" rIns="0" bIns="0" rtlCol="0" anchor="t">
            <a:normAutofit/>
          </a:bodyPr>
          <a:lstStyle/>
          <a:p>
            <a:pPr marL="0" indent="0" algn="l">
              <a:buNone/>
            </a:pPr>
            <a:r>
              <a:rPr lang="en-US" sz="1000" dirty="0">
                <a:solidFill>
                  <a:srgbClr val="AAB8AD"/>
                </a:solidFill>
                <a:latin typeface="Inter" pitchFamily="34" charset="0"/>
                <a:ea typeface="Inter" pitchFamily="34" charset="-122"/>
                <a:cs typeface="Inter" pitchFamily="34" charset="-120"/>
              </a:rPr>
              <a:t>Sopralluogo • preparazione • ripristino • finitura</a:t>
            </a:r>
            <a:endParaRPr lang="en-US" sz="1000" dirty="0"/>
          </a:p>
        </p:txBody>
      </p:sp>
      <p:pic>
        <p:nvPicPr>
          <p:cNvPr id="11" name="Image 0" descr="Esempio di degrado esterno"/>
          <p:cNvPicPr>
            <a:picLocks noChangeAspect="1"/>
          </p:cNvPicPr>
          <p:nvPr/>
        </p:nvPicPr>
        <p:blipFill>
          <a:blip r:embed="rId3"/>
          <a:srcRect/>
          <a:stretch/>
        </p:blipFill>
        <p:spPr>
          <a:xfrm>
            <a:off x="4995674" y="1847088"/>
            <a:ext cx="2944368" cy="4837175"/>
          </a:xfrm>
          <a:prstGeom prst="rect">
            <a:avLst/>
          </a:prstGeom>
        </p:spPr>
      </p:pic>
      <p:pic>
        <p:nvPicPr>
          <p:cNvPr id="14" name="Image 1" descr="Esempio di degrado esterno"/>
          <p:cNvPicPr>
            <a:picLocks noChangeAspect="1"/>
          </p:cNvPicPr>
          <p:nvPr/>
        </p:nvPicPr>
        <p:blipFill>
          <a:blip r:embed="rId4">
            <a:alphaModFix amt="92000"/>
          </a:blip>
          <a:srcRect/>
          <a:stretch/>
        </p:blipFill>
        <p:spPr>
          <a:xfrm>
            <a:off x="7007354" y="1847087"/>
            <a:ext cx="2944368" cy="4837176"/>
          </a:xfrm>
          <a:prstGeom prst="rect">
            <a:avLst/>
          </a:prstGeom>
        </p:spPr>
      </p:pic>
      <p:pic>
        <p:nvPicPr>
          <p:cNvPr id="17" name="Image 2" descr="Esempio di degrado esterno"/>
          <p:cNvPicPr>
            <a:picLocks noChangeAspect="1"/>
          </p:cNvPicPr>
          <p:nvPr/>
        </p:nvPicPr>
        <p:blipFill>
          <a:blip r:embed="rId5"/>
          <a:srcRect/>
          <a:stretch/>
        </p:blipFill>
        <p:spPr>
          <a:xfrm>
            <a:off x="9165338" y="1847088"/>
            <a:ext cx="2727960" cy="483717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02920" y="685800"/>
            <a:ext cx="5303520" cy="370332"/>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01 / CRITERIO DI LETTURA</a:t>
            </a:r>
            <a:endParaRPr lang="en-US" sz="850" dirty="0"/>
          </a:p>
        </p:txBody>
      </p:sp>
      <p:sp>
        <p:nvSpPr>
          <p:cNvPr id="3" name="Text 1"/>
          <p:cNvSpPr txBox="1"/>
          <p:nvPr/>
        </p:nvSpPr>
        <p:spPr>
          <a:xfrm>
            <a:off x="734568" y="864108"/>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Il degrado non è una finitura: è una sequenza di cause</a:t>
            </a:r>
            <a:endParaRPr lang="en-US" sz="2800" dirty="0"/>
          </a:p>
        </p:txBody>
      </p:sp>
      <p:sp>
        <p:nvSpPr>
          <p:cNvPr id="4" name="Text 2"/>
          <p:cNvSpPr txBox="1"/>
          <p:nvPr/>
        </p:nvSpPr>
        <p:spPr>
          <a:xfrm>
            <a:off x="1097280" y="1312164"/>
            <a:ext cx="9921240" cy="310896"/>
          </a:xfrm>
          <a:prstGeom prst="rect">
            <a:avLst/>
          </a:prstGeom>
          <a:noFill/>
          <a:ln/>
        </p:spPr>
        <p:txBody>
          <a:bodyPr wrap="square" lIns="0" tIns="0" rIns="0" bIns="0" rtlCol="0" anchor="t">
            <a:normAutofit lnSpcReduction="10000"/>
          </a:bodyPr>
          <a:lstStyle/>
          <a:p>
            <a:pPr marL="0" indent="0" algn="l">
              <a:buNone/>
            </a:pPr>
            <a:r>
              <a:rPr lang="en-US" dirty="0">
                <a:solidFill>
                  <a:srgbClr val="66716C"/>
                </a:solidFill>
                <a:latin typeface="Inter" pitchFamily="34" charset="0"/>
                <a:ea typeface="Inter" pitchFamily="34" charset="-122"/>
                <a:cs typeface="Inter" pitchFamily="34" charset="-120"/>
              </a:rPr>
              <a:t>Ogni intervento parte dalla stabilità del supporto e arriva alla protezione </a:t>
            </a:r>
            <a:r>
              <a:rPr lang="en-US" dirty="0" err="1">
                <a:solidFill>
                  <a:srgbClr val="66716C"/>
                </a:solidFill>
                <a:latin typeface="Inter" pitchFamily="34" charset="0"/>
                <a:ea typeface="Inter" pitchFamily="34" charset="-122"/>
                <a:cs typeface="Inter" pitchFamily="34" charset="-120"/>
              </a:rPr>
              <a:t>minerale</a:t>
            </a:r>
            <a:r>
              <a:rPr lang="en-US" dirty="0">
                <a:solidFill>
                  <a:srgbClr val="66716C"/>
                </a:solidFill>
                <a:latin typeface="Inter" pitchFamily="34" charset="0"/>
                <a:ea typeface="Inter" pitchFamily="34" charset="-122"/>
                <a:cs typeface="Inter" pitchFamily="34" charset="-120"/>
              </a:rPr>
              <a:t> </a:t>
            </a:r>
            <a:r>
              <a:rPr lang="en-US" dirty="0" err="1">
                <a:solidFill>
                  <a:srgbClr val="66716C"/>
                </a:solidFill>
                <a:latin typeface="Inter" pitchFamily="34" charset="0"/>
                <a:ea typeface="Inter" pitchFamily="34" charset="-122"/>
                <a:cs typeface="Inter" pitchFamily="34" charset="-120"/>
              </a:rPr>
              <a:t>compatibile</a:t>
            </a:r>
            <a:r>
              <a:rPr lang="en-US" dirty="0">
                <a:solidFill>
                  <a:srgbClr val="66716C"/>
                </a:solidFill>
                <a:latin typeface="Inter" pitchFamily="34" charset="0"/>
                <a:ea typeface="Inter" pitchFamily="34" charset="-122"/>
                <a:cs typeface="Inter" pitchFamily="34" charset="-120"/>
              </a:rPr>
              <a:t>.</a:t>
            </a:r>
            <a:endParaRPr lang="en-US" dirty="0"/>
          </a:p>
        </p:txBody>
      </p:sp>
      <p:sp>
        <p:nvSpPr>
          <p:cNvPr id="5" name="Shape 3"/>
          <p:cNvSpPr/>
          <p:nvPr/>
        </p:nvSpPr>
        <p:spPr>
          <a:xfrm>
            <a:off x="530352" y="1783080"/>
            <a:ext cx="11137392" cy="3566160"/>
          </a:xfrm>
          <a:prstGeom prst="roundRect">
            <a:avLst>
              <a:gd name="adj" fmla="val 2051"/>
            </a:avLst>
          </a:prstGeom>
          <a:solidFill>
            <a:srgbClr val="FFFFFF"/>
          </a:solidFill>
          <a:ln w="12700">
            <a:solidFill>
              <a:srgbClr val="FFFFFF">
                <a:alpha val="0"/>
              </a:srgbClr>
            </a:solidFill>
            <a:prstDash val="solid"/>
          </a:ln>
        </p:spPr>
        <p:txBody>
          <a:bodyPr/>
          <a:lstStyle/>
          <a:p>
            <a:endParaRPr lang="it-IT"/>
          </a:p>
        </p:txBody>
      </p:sp>
      <p:sp>
        <p:nvSpPr>
          <p:cNvPr id="6" name="Shape 4"/>
          <p:cNvSpPr/>
          <p:nvPr/>
        </p:nvSpPr>
        <p:spPr>
          <a:xfrm>
            <a:off x="841248" y="2148840"/>
            <a:ext cx="566928" cy="566928"/>
          </a:xfrm>
          <a:prstGeom prst="ellipse">
            <a:avLst/>
          </a:prstGeom>
          <a:solidFill>
            <a:srgbClr val="B45F45"/>
          </a:solidFill>
          <a:ln w="12700">
            <a:solidFill>
              <a:srgbClr val="B45F45">
                <a:alpha val="0"/>
              </a:srgbClr>
            </a:solidFill>
            <a:prstDash val="solid"/>
          </a:ln>
        </p:spPr>
        <p:txBody>
          <a:bodyPr/>
          <a:lstStyle/>
          <a:p>
            <a:endParaRPr lang="it-IT"/>
          </a:p>
        </p:txBody>
      </p:sp>
      <p:sp>
        <p:nvSpPr>
          <p:cNvPr id="7" name="Text 5"/>
          <p:cNvSpPr txBox="1"/>
          <p:nvPr/>
        </p:nvSpPr>
        <p:spPr>
          <a:xfrm>
            <a:off x="841248" y="2295144"/>
            <a:ext cx="566928" cy="182880"/>
          </a:xfrm>
          <a:prstGeom prst="rect">
            <a:avLst/>
          </a:prstGeom>
          <a:noFill/>
          <a:ln/>
        </p:spPr>
        <p:txBody>
          <a:bodyPr wrap="square" lIns="0" tIns="0" rIns="0" bIns="0" rtlCol="0" anchor="t">
            <a:normAutofit fontScale="77500" lnSpcReduction="20000"/>
          </a:bodyPr>
          <a:lstStyle/>
          <a:p>
            <a:pPr marL="0" indent="0" algn="ctr">
              <a:buNone/>
            </a:pPr>
            <a:r>
              <a:rPr lang="en-US" sz="1800" b="1" dirty="0">
                <a:solidFill>
                  <a:srgbClr val="FFFFFF"/>
                </a:solidFill>
                <a:latin typeface="JetBrains Mono" pitchFamily="34" charset="0"/>
                <a:ea typeface="JetBrains Mono" pitchFamily="34" charset="-122"/>
                <a:cs typeface="JetBrains Mono" pitchFamily="34" charset="-120"/>
              </a:rPr>
              <a:t>A</a:t>
            </a:r>
            <a:endParaRPr lang="en-US" sz="1800" dirty="0"/>
          </a:p>
        </p:txBody>
      </p:sp>
      <p:sp>
        <p:nvSpPr>
          <p:cNvPr id="8" name="Text 6"/>
          <p:cNvSpPr txBox="1"/>
          <p:nvPr/>
        </p:nvSpPr>
        <p:spPr>
          <a:xfrm>
            <a:off x="841248" y="2971800"/>
            <a:ext cx="1965960" cy="274320"/>
          </a:xfrm>
          <a:prstGeom prst="rect">
            <a:avLst/>
          </a:prstGeom>
          <a:noFill/>
          <a:ln/>
        </p:spPr>
        <p:txBody>
          <a:bodyPr wrap="square" lIns="0" tIns="0" rIns="0" bIns="0" rtlCol="0" anchor="t">
            <a:normAutofit/>
          </a:bodyPr>
          <a:lstStyle/>
          <a:p>
            <a:pPr marL="0" indent="0" algn="l">
              <a:buNone/>
            </a:pPr>
            <a:r>
              <a:rPr lang="en-US" sz="1800" b="1" dirty="0">
                <a:solidFill>
                  <a:srgbClr val="1F2825"/>
                </a:solidFill>
                <a:latin typeface="Montserrat" pitchFamily="34" charset="0"/>
                <a:ea typeface="Montserrat" pitchFamily="34" charset="-122"/>
                <a:cs typeface="Montserrat" pitchFamily="34" charset="-120"/>
              </a:rPr>
              <a:t>Riconosci</a:t>
            </a:r>
            <a:endParaRPr lang="en-US" sz="1800" dirty="0"/>
          </a:p>
        </p:txBody>
      </p:sp>
      <p:sp>
        <p:nvSpPr>
          <p:cNvPr id="9" name="Text 7"/>
          <p:cNvSpPr txBox="1"/>
          <p:nvPr/>
        </p:nvSpPr>
        <p:spPr>
          <a:xfrm>
            <a:off x="749808" y="3598164"/>
            <a:ext cx="2057400" cy="868680"/>
          </a:xfrm>
          <a:prstGeom prst="rect">
            <a:avLst/>
          </a:prstGeom>
          <a:noFill/>
          <a:ln/>
        </p:spPr>
        <p:txBody>
          <a:bodyPr wrap="square" lIns="0" tIns="0" rIns="0" bIns="0" rtlCol="0" anchor="t">
            <a:normAutofit/>
          </a:bodyPr>
          <a:lstStyle/>
          <a:p>
            <a:pPr marL="0" indent="0" algn="l">
              <a:buNone/>
            </a:pPr>
            <a:r>
              <a:rPr lang="en-US" sz="1200" dirty="0">
                <a:solidFill>
                  <a:srgbClr val="66716C"/>
                </a:solidFill>
                <a:latin typeface="Inter" pitchFamily="34" charset="0"/>
                <a:ea typeface="Inter" pitchFamily="34" charset="-122"/>
                <a:cs typeface="Inter" pitchFamily="34" charset="-120"/>
              </a:rPr>
              <a:t>Che cosa si vede?</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Fessura, distacco, sale,</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biodegrado, corrosione.</a:t>
            </a:r>
            <a:endParaRPr lang="en-US" sz="1200" dirty="0"/>
          </a:p>
        </p:txBody>
      </p:sp>
      <p:sp>
        <p:nvSpPr>
          <p:cNvPr id="10" name="Shape 8"/>
          <p:cNvSpPr/>
          <p:nvPr/>
        </p:nvSpPr>
        <p:spPr>
          <a:xfrm>
            <a:off x="3255264" y="2212848"/>
            <a:ext cx="0" cy="2770632"/>
          </a:xfrm>
          <a:prstGeom prst="line">
            <a:avLst/>
          </a:prstGeom>
          <a:noFill/>
          <a:ln w="12700">
            <a:solidFill>
              <a:srgbClr val="C9CDC7"/>
            </a:solidFill>
            <a:prstDash val="solid"/>
            <a:headEnd type="none"/>
            <a:tailEnd type="none"/>
          </a:ln>
        </p:spPr>
        <p:txBody>
          <a:bodyPr/>
          <a:lstStyle/>
          <a:p>
            <a:endParaRPr lang="it-IT"/>
          </a:p>
        </p:txBody>
      </p:sp>
      <p:sp>
        <p:nvSpPr>
          <p:cNvPr id="11" name="Shape 9"/>
          <p:cNvSpPr/>
          <p:nvPr/>
        </p:nvSpPr>
        <p:spPr>
          <a:xfrm>
            <a:off x="3639312" y="2148840"/>
            <a:ext cx="566928" cy="566928"/>
          </a:xfrm>
          <a:prstGeom prst="ellipse">
            <a:avLst/>
          </a:prstGeom>
          <a:solidFill>
            <a:srgbClr val="789582"/>
          </a:solidFill>
          <a:ln w="12700">
            <a:solidFill>
              <a:srgbClr val="789582">
                <a:alpha val="0"/>
              </a:srgbClr>
            </a:solidFill>
            <a:prstDash val="solid"/>
          </a:ln>
        </p:spPr>
        <p:txBody>
          <a:bodyPr/>
          <a:lstStyle/>
          <a:p>
            <a:endParaRPr lang="it-IT"/>
          </a:p>
        </p:txBody>
      </p:sp>
      <p:sp>
        <p:nvSpPr>
          <p:cNvPr id="12" name="Text 10"/>
          <p:cNvSpPr txBox="1"/>
          <p:nvPr/>
        </p:nvSpPr>
        <p:spPr>
          <a:xfrm>
            <a:off x="3639312" y="2295144"/>
            <a:ext cx="566928" cy="182880"/>
          </a:xfrm>
          <a:prstGeom prst="rect">
            <a:avLst/>
          </a:prstGeom>
          <a:noFill/>
          <a:ln/>
        </p:spPr>
        <p:txBody>
          <a:bodyPr wrap="square" lIns="0" tIns="0" rIns="0" bIns="0" rtlCol="0" anchor="t">
            <a:normAutofit fontScale="77500" lnSpcReduction="20000"/>
          </a:bodyPr>
          <a:lstStyle/>
          <a:p>
            <a:pPr marL="0" indent="0" algn="ctr">
              <a:buNone/>
            </a:pPr>
            <a:r>
              <a:rPr lang="en-US" sz="1800" b="1" dirty="0">
                <a:solidFill>
                  <a:srgbClr val="FFFFFF"/>
                </a:solidFill>
                <a:latin typeface="JetBrains Mono" pitchFamily="34" charset="0"/>
                <a:ea typeface="JetBrains Mono" pitchFamily="34" charset="-122"/>
                <a:cs typeface="JetBrains Mono" pitchFamily="34" charset="-120"/>
              </a:rPr>
              <a:t>B</a:t>
            </a:r>
            <a:endParaRPr lang="en-US" sz="1800" dirty="0"/>
          </a:p>
        </p:txBody>
      </p:sp>
      <p:sp>
        <p:nvSpPr>
          <p:cNvPr id="13" name="Text 11"/>
          <p:cNvSpPr txBox="1"/>
          <p:nvPr/>
        </p:nvSpPr>
        <p:spPr>
          <a:xfrm>
            <a:off x="3639312" y="2971800"/>
            <a:ext cx="1965960" cy="274320"/>
          </a:xfrm>
          <a:prstGeom prst="rect">
            <a:avLst/>
          </a:prstGeom>
          <a:noFill/>
          <a:ln/>
        </p:spPr>
        <p:txBody>
          <a:bodyPr wrap="square" lIns="0" tIns="0" rIns="0" bIns="0" rtlCol="0" anchor="t">
            <a:normAutofit/>
          </a:bodyPr>
          <a:lstStyle/>
          <a:p>
            <a:pPr marL="0" indent="0" algn="l">
              <a:buNone/>
            </a:pPr>
            <a:r>
              <a:rPr lang="en-US" sz="1800" b="1" dirty="0">
                <a:solidFill>
                  <a:srgbClr val="1F2825"/>
                </a:solidFill>
                <a:latin typeface="Montserrat" pitchFamily="34" charset="0"/>
                <a:ea typeface="Montserrat" pitchFamily="34" charset="-122"/>
                <a:cs typeface="Montserrat" pitchFamily="34" charset="-120"/>
              </a:rPr>
              <a:t>Verifica</a:t>
            </a:r>
            <a:endParaRPr lang="en-US" sz="1800" dirty="0"/>
          </a:p>
        </p:txBody>
      </p:sp>
      <p:sp>
        <p:nvSpPr>
          <p:cNvPr id="14" name="Text 12"/>
          <p:cNvSpPr txBox="1"/>
          <p:nvPr/>
        </p:nvSpPr>
        <p:spPr>
          <a:xfrm>
            <a:off x="3621024" y="3611881"/>
            <a:ext cx="2057400" cy="868680"/>
          </a:xfrm>
          <a:prstGeom prst="rect">
            <a:avLst/>
          </a:prstGeom>
          <a:noFill/>
          <a:ln/>
        </p:spPr>
        <p:txBody>
          <a:bodyPr wrap="square" lIns="0" tIns="0" rIns="0" bIns="0" rtlCol="0" anchor="t">
            <a:normAutofit/>
          </a:bodyPr>
          <a:lstStyle/>
          <a:p>
            <a:pPr marL="0" indent="0" algn="l">
              <a:buNone/>
            </a:pPr>
            <a:r>
              <a:rPr lang="en-US" sz="1200" dirty="0">
                <a:solidFill>
                  <a:srgbClr val="66716C"/>
                </a:solidFill>
                <a:latin typeface="Inter" pitchFamily="34" charset="0"/>
                <a:ea typeface="Inter" pitchFamily="34" charset="-122"/>
                <a:cs typeface="Inter" pitchFamily="34" charset="-120"/>
              </a:rPr>
              <a:t>Che cosa lo alimenta?</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Acqua, movimento,</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adesione, carbonatazione.</a:t>
            </a:r>
            <a:endParaRPr lang="en-US" sz="1200" dirty="0"/>
          </a:p>
        </p:txBody>
      </p:sp>
      <p:sp>
        <p:nvSpPr>
          <p:cNvPr id="15" name="Shape 13"/>
          <p:cNvSpPr/>
          <p:nvPr/>
        </p:nvSpPr>
        <p:spPr>
          <a:xfrm>
            <a:off x="6053328" y="2212848"/>
            <a:ext cx="0" cy="2770632"/>
          </a:xfrm>
          <a:prstGeom prst="line">
            <a:avLst/>
          </a:prstGeom>
          <a:noFill/>
          <a:ln w="12700">
            <a:solidFill>
              <a:srgbClr val="C9CDC7"/>
            </a:solidFill>
            <a:prstDash val="solid"/>
            <a:headEnd type="none"/>
            <a:tailEnd type="none"/>
          </a:ln>
        </p:spPr>
        <p:txBody>
          <a:bodyPr/>
          <a:lstStyle/>
          <a:p>
            <a:endParaRPr lang="it-IT"/>
          </a:p>
        </p:txBody>
      </p:sp>
      <p:sp>
        <p:nvSpPr>
          <p:cNvPr id="16" name="Shape 14"/>
          <p:cNvSpPr/>
          <p:nvPr/>
        </p:nvSpPr>
        <p:spPr>
          <a:xfrm>
            <a:off x="6437376" y="2148840"/>
            <a:ext cx="566928" cy="566928"/>
          </a:xfrm>
          <a:prstGeom prst="ellipse">
            <a:avLst/>
          </a:prstGeom>
          <a:solidFill>
            <a:srgbClr val="CFA55D"/>
          </a:solidFill>
          <a:ln w="12700">
            <a:solidFill>
              <a:srgbClr val="CFA55D">
                <a:alpha val="0"/>
              </a:srgbClr>
            </a:solidFill>
            <a:prstDash val="solid"/>
          </a:ln>
        </p:spPr>
        <p:txBody>
          <a:bodyPr/>
          <a:lstStyle/>
          <a:p>
            <a:endParaRPr lang="it-IT"/>
          </a:p>
        </p:txBody>
      </p:sp>
      <p:sp>
        <p:nvSpPr>
          <p:cNvPr id="17" name="Text 15"/>
          <p:cNvSpPr txBox="1"/>
          <p:nvPr/>
        </p:nvSpPr>
        <p:spPr>
          <a:xfrm>
            <a:off x="6437376" y="2295144"/>
            <a:ext cx="566928" cy="182880"/>
          </a:xfrm>
          <a:prstGeom prst="rect">
            <a:avLst/>
          </a:prstGeom>
          <a:noFill/>
          <a:ln/>
        </p:spPr>
        <p:txBody>
          <a:bodyPr wrap="square" lIns="0" tIns="0" rIns="0" bIns="0" rtlCol="0" anchor="t">
            <a:normAutofit fontScale="85000" lnSpcReduction="20000"/>
          </a:bodyPr>
          <a:lstStyle/>
          <a:p>
            <a:pPr marL="0" indent="0" algn="ctr">
              <a:buNone/>
            </a:pPr>
            <a:r>
              <a:rPr lang="en-US" sz="1800" b="1" dirty="0">
                <a:solidFill>
                  <a:srgbClr val="FFFFFF"/>
                </a:solidFill>
                <a:latin typeface="JetBrains Mono" pitchFamily="34" charset="0"/>
                <a:ea typeface="JetBrains Mono" pitchFamily="34" charset="-122"/>
                <a:cs typeface="JetBrains Mono" pitchFamily="34" charset="-120"/>
              </a:rPr>
              <a:t>C</a:t>
            </a:r>
            <a:endParaRPr lang="en-US" sz="1800" dirty="0"/>
          </a:p>
        </p:txBody>
      </p:sp>
      <p:sp>
        <p:nvSpPr>
          <p:cNvPr id="18" name="Text 16"/>
          <p:cNvSpPr txBox="1"/>
          <p:nvPr/>
        </p:nvSpPr>
        <p:spPr>
          <a:xfrm>
            <a:off x="6437376" y="2971800"/>
            <a:ext cx="1965960" cy="274320"/>
          </a:xfrm>
          <a:prstGeom prst="rect">
            <a:avLst/>
          </a:prstGeom>
          <a:noFill/>
          <a:ln/>
        </p:spPr>
        <p:txBody>
          <a:bodyPr wrap="square" lIns="0" tIns="0" rIns="0" bIns="0" rtlCol="0" anchor="t">
            <a:normAutofit/>
          </a:bodyPr>
          <a:lstStyle/>
          <a:p>
            <a:pPr marL="0" indent="0" algn="l">
              <a:buNone/>
            </a:pPr>
            <a:r>
              <a:rPr lang="en-US" sz="1800" b="1" dirty="0">
                <a:solidFill>
                  <a:srgbClr val="1F2825"/>
                </a:solidFill>
                <a:latin typeface="Montserrat" pitchFamily="34" charset="0"/>
                <a:ea typeface="Montserrat" pitchFamily="34" charset="-122"/>
                <a:cs typeface="Montserrat" pitchFamily="34" charset="-120"/>
              </a:rPr>
              <a:t>Ripristina</a:t>
            </a:r>
            <a:endParaRPr lang="en-US" sz="1800" dirty="0"/>
          </a:p>
        </p:txBody>
      </p:sp>
      <p:sp>
        <p:nvSpPr>
          <p:cNvPr id="19" name="Text 17"/>
          <p:cNvSpPr txBox="1"/>
          <p:nvPr/>
        </p:nvSpPr>
        <p:spPr>
          <a:xfrm>
            <a:off x="6432804" y="3566160"/>
            <a:ext cx="2057400" cy="868680"/>
          </a:xfrm>
          <a:prstGeom prst="rect">
            <a:avLst/>
          </a:prstGeom>
          <a:noFill/>
          <a:ln/>
        </p:spPr>
        <p:txBody>
          <a:bodyPr wrap="square" lIns="0" tIns="0" rIns="0" bIns="0" rtlCol="0" anchor="t">
            <a:normAutofit/>
          </a:bodyPr>
          <a:lstStyle/>
          <a:p>
            <a:pPr marL="0" indent="0" algn="l">
              <a:buNone/>
            </a:pPr>
            <a:r>
              <a:rPr lang="en-US" sz="1200" dirty="0">
                <a:solidFill>
                  <a:srgbClr val="66716C"/>
                </a:solidFill>
                <a:latin typeface="Inter" pitchFamily="34" charset="0"/>
                <a:ea typeface="Inter" pitchFamily="34" charset="-122"/>
                <a:cs typeface="Inter" pitchFamily="34" charset="-120"/>
              </a:rPr>
              <a:t>Che cosa va ricostruito?</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Continuità, planarità,</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passivazione o adesione.</a:t>
            </a:r>
            <a:endParaRPr lang="en-US" sz="1200" dirty="0"/>
          </a:p>
        </p:txBody>
      </p:sp>
      <p:sp>
        <p:nvSpPr>
          <p:cNvPr id="20" name="Shape 18"/>
          <p:cNvSpPr/>
          <p:nvPr/>
        </p:nvSpPr>
        <p:spPr>
          <a:xfrm>
            <a:off x="8851392" y="2212848"/>
            <a:ext cx="0" cy="2770632"/>
          </a:xfrm>
          <a:prstGeom prst="line">
            <a:avLst/>
          </a:prstGeom>
          <a:noFill/>
          <a:ln w="12700">
            <a:solidFill>
              <a:srgbClr val="C9CDC7"/>
            </a:solidFill>
            <a:prstDash val="solid"/>
            <a:headEnd type="none"/>
            <a:tailEnd type="none"/>
          </a:ln>
        </p:spPr>
        <p:txBody>
          <a:bodyPr/>
          <a:lstStyle/>
          <a:p>
            <a:endParaRPr lang="it-IT"/>
          </a:p>
        </p:txBody>
      </p:sp>
      <p:sp>
        <p:nvSpPr>
          <p:cNvPr id="21" name="Shape 19"/>
          <p:cNvSpPr/>
          <p:nvPr/>
        </p:nvSpPr>
        <p:spPr>
          <a:xfrm>
            <a:off x="9235440" y="2148840"/>
            <a:ext cx="566928" cy="566928"/>
          </a:xfrm>
          <a:prstGeom prst="ellipse">
            <a:avLst/>
          </a:prstGeom>
          <a:solidFill>
            <a:srgbClr val="2A6F68"/>
          </a:solidFill>
          <a:ln w="12700">
            <a:solidFill>
              <a:srgbClr val="2A6F68">
                <a:alpha val="0"/>
              </a:srgbClr>
            </a:solidFill>
            <a:prstDash val="solid"/>
          </a:ln>
        </p:spPr>
        <p:txBody>
          <a:bodyPr/>
          <a:lstStyle/>
          <a:p>
            <a:endParaRPr lang="it-IT"/>
          </a:p>
        </p:txBody>
      </p:sp>
      <p:sp>
        <p:nvSpPr>
          <p:cNvPr id="22" name="Text 20"/>
          <p:cNvSpPr txBox="1"/>
          <p:nvPr/>
        </p:nvSpPr>
        <p:spPr>
          <a:xfrm>
            <a:off x="9235440" y="2295144"/>
            <a:ext cx="566928" cy="182880"/>
          </a:xfrm>
          <a:prstGeom prst="rect">
            <a:avLst/>
          </a:prstGeom>
          <a:noFill/>
          <a:ln/>
        </p:spPr>
        <p:txBody>
          <a:bodyPr wrap="square" lIns="0" tIns="0" rIns="0" bIns="0" rtlCol="0" anchor="t">
            <a:normAutofit fontScale="85000" lnSpcReduction="20000"/>
          </a:bodyPr>
          <a:lstStyle/>
          <a:p>
            <a:pPr marL="0" indent="0" algn="ctr">
              <a:buNone/>
            </a:pPr>
            <a:r>
              <a:rPr lang="en-US" sz="1800" b="1" dirty="0">
                <a:solidFill>
                  <a:srgbClr val="FFFFFF"/>
                </a:solidFill>
                <a:latin typeface="JetBrains Mono" pitchFamily="34" charset="0"/>
                <a:ea typeface="JetBrains Mono" pitchFamily="34" charset="-122"/>
                <a:cs typeface="JetBrains Mono" pitchFamily="34" charset="-120"/>
              </a:rPr>
              <a:t>D</a:t>
            </a:r>
            <a:endParaRPr lang="en-US" sz="1800" dirty="0"/>
          </a:p>
        </p:txBody>
      </p:sp>
      <p:sp>
        <p:nvSpPr>
          <p:cNvPr id="23" name="Text 21"/>
          <p:cNvSpPr txBox="1"/>
          <p:nvPr/>
        </p:nvSpPr>
        <p:spPr>
          <a:xfrm>
            <a:off x="9235440" y="2971800"/>
            <a:ext cx="1965960" cy="274320"/>
          </a:xfrm>
          <a:prstGeom prst="rect">
            <a:avLst/>
          </a:prstGeom>
          <a:noFill/>
          <a:ln/>
        </p:spPr>
        <p:txBody>
          <a:bodyPr wrap="square" lIns="0" tIns="0" rIns="0" bIns="0" rtlCol="0" anchor="t">
            <a:normAutofit/>
          </a:bodyPr>
          <a:lstStyle/>
          <a:p>
            <a:pPr marL="0" indent="0" algn="l">
              <a:buNone/>
            </a:pPr>
            <a:r>
              <a:rPr lang="en-US" sz="1800" b="1" dirty="0">
                <a:solidFill>
                  <a:srgbClr val="1F2825"/>
                </a:solidFill>
                <a:latin typeface="Montserrat" pitchFamily="34" charset="0"/>
                <a:ea typeface="Montserrat" pitchFamily="34" charset="-122"/>
                <a:cs typeface="Montserrat" pitchFamily="34" charset="-120"/>
              </a:rPr>
              <a:t>Proteggi</a:t>
            </a:r>
            <a:endParaRPr lang="en-US" sz="1800" dirty="0"/>
          </a:p>
        </p:txBody>
      </p:sp>
      <p:sp>
        <p:nvSpPr>
          <p:cNvPr id="24" name="Text 22"/>
          <p:cNvSpPr txBox="1"/>
          <p:nvPr/>
        </p:nvSpPr>
        <p:spPr>
          <a:xfrm>
            <a:off x="9212581" y="3566160"/>
            <a:ext cx="2057400" cy="868680"/>
          </a:xfrm>
          <a:prstGeom prst="rect">
            <a:avLst/>
          </a:prstGeom>
          <a:noFill/>
          <a:ln/>
        </p:spPr>
        <p:txBody>
          <a:bodyPr wrap="square" lIns="0" tIns="0" rIns="0" bIns="0" rtlCol="0" anchor="t">
            <a:normAutofit/>
          </a:bodyPr>
          <a:lstStyle/>
          <a:p>
            <a:pPr marL="0" indent="0" algn="l">
              <a:buNone/>
            </a:pPr>
            <a:r>
              <a:rPr lang="en-US" sz="1200" dirty="0">
                <a:solidFill>
                  <a:srgbClr val="66716C"/>
                </a:solidFill>
                <a:latin typeface="Inter" pitchFamily="34" charset="0"/>
                <a:ea typeface="Inter" pitchFamily="34" charset="-122"/>
                <a:cs typeface="Inter" pitchFamily="34" charset="-120"/>
              </a:rPr>
              <a:t>Quale ciclo chiude</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il lavoro? Fondo, pittura</a:t>
            </a:r>
            <a:endParaRPr lang="en-US" sz="1200" dirty="0"/>
          </a:p>
          <a:p>
            <a:pPr marL="0" indent="0" algn="l">
              <a:buNone/>
            </a:pPr>
            <a:r>
              <a:rPr lang="en-US" sz="1200" dirty="0">
                <a:solidFill>
                  <a:srgbClr val="66716C"/>
                </a:solidFill>
                <a:latin typeface="Inter" pitchFamily="34" charset="0"/>
                <a:ea typeface="Inter" pitchFamily="34" charset="-122"/>
                <a:cs typeface="Inter" pitchFamily="34" charset="-120"/>
              </a:rPr>
              <a:t>minerale, manutenzione.</a:t>
            </a:r>
            <a:endParaRPr lang="en-US" sz="1200" dirty="0"/>
          </a:p>
        </p:txBody>
      </p:sp>
      <p:sp>
        <p:nvSpPr>
          <p:cNvPr id="25" name="Shape 23"/>
          <p:cNvSpPr/>
          <p:nvPr/>
        </p:nvSpPr>
        <p:spPr>
          <a:xfrm>
            <a:off x="841248" y="5943600"/>
            <a:ext cx="9985248" cy="310896"/>
          </a:xfrm>
          <a:prstGeom prst="roundRect">
            <a:avLst>
              <a:gd name="adj" fmla="val 14706"/>
            </a:avLst>
          </a:prstGeom>
          <a:solidFill>
            <a:srgbClr val="C9D7C0"/>
          </a:solidFill>
          <a:ln w="12700">
            <a:solidFill>
              <a:srgbClr val="C9D7C0">
                <a:alpha val="0"/>
              </a:srgbClr>
            </a:solidFill>
            <a:prstDash val="solid"/>
          </a:ln>
        </p:spPr>
        <p:txBody>
          <a:bodyPr/>
          <a:lstStyle/>
          <a:p>
            <a:endParaRPr lang="it-IT"/>
          </a:p>
        </p:txBody>
      </p:sp>
      <p:sp>
        <p:nvSpPr>
          <p:cNvPr id="26" name="Text 24"/>
          <p:cNvSpPr txBox="1"/>
          <p:nvPr/>
        </p:nvSpPr>
        <p:spPr>
          <a:xfrm>
            <a:off x="941832" y="6071616"/>
            <a:ext cx="9509760" cy="146304"/>
          </a:xfrm>
          <a:prstGeom prst="rect">
            <a:avLst/>
          </a:prstGeom>
          <a:noFill/>
          <a:ln/>
        </p:spPr>
        <p:txBody>
          <a:bodyPr wrap="square" lIns="0" tIns="0" rIns="0" bIns="0" rtlCol="0" anchor="t">
            <a:normAutofit lnSpcReduction="10000"/>
          </a:bodyPr>
          <a:lstStyle/>
          <a:p>
            <a:pPr marL="0" indent="0" algn="ctr">
              <a:buNone/>
            </a:pPr>
            <a:r>
              <a:rPr lang="en-US" sz="1000" b="1" dirty="0">
                <a:solidFill>
                  <a:srgbClr val="1F2825"/>
                </a:solidFill>
                <a:latin typeface="JetBrains Mono" pitchFamily="34" charset="0"/>
                <a:ea typeface="JetBrains Mono" pitchFamily="34" charset="-122"/>
                <a:cs typeface="JetBrains Mono" pitchFamily="34" charset="-120"/>
              </a:rPr>
              <a:t>Regola pratica: non chiudere il sintomo prima di aver rimosso la causa.</a:t>
            </a:r>
            <a:endParaRPr lang="en-US" sz="1000" dirty="0"/>
          </a:p>
        </p:txBody>
      </p:sp>
      <p:sp>
        <p:nvSpPr>
          <p:cNvPr id="27" name="Shape 25"/>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28" name="Text 26"/>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METODO</a:t>
            </a:r>
            <a:endParaRPr lang="en-US" sz="750" dirty="0"/>
          </a:p>
        </p:txBody>
      </p:sp>
      <p:sp>
        <p:nvSpPr>
          <p:cNvPr id="29" name="Text 27"/>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02</a:t>
            </a:r>
            <a:endParaRPr lang="en-US" sz="10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48640" y="676656"/>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02 / SOPRALLUOGO</a:t>
            </a:r>
            <a:endParaRPr lang="en-US" sz="850" dirty="0"/>
          </a:p>
        </p:txBody>
      </p:sp>
      <p:sp>
        <p:nvSpPr>
          <p:cNvPr id="3" name="Text 1"/>
          <p:cNvSpPr txBox="1"/>
          <p:nvPr/>
        </p:nvSpPr>
        <p:spPr>
          <a:xfrm>
            <a:off x="804672" y="932688"/>
            <a:ext cx="10789920" cy="502920"/>
          </a:xfrm>
          <a:prstGeom prst="rect">
            <a:avLst/>
          </a:prstGeom>
          <a:noFill/>
          <a:ln/>
        </p:spPr>
        <p:txBody>
          <a:bodyPr wrap="square" lIns="0" tIns="0" rIns="0" bIns="0" rtlCol="0" anchor="t">
            <a:normAutofit fontScale="85000" lnSpcReduction="10000"/>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Prima del prodotto: quattro verifiche che evitano il rifacimento</a:t>
            </a:r>
            <a:endParaRPr lang="en-US" sz="2800" dirty="0"/>
          </a:p>
        </p:txBody>
      </p:sp>
      <p:sp>
        <p:nvSpPr>
          <p:cNvPr id="4" name="Text 2"/>
          <p:cNvSpPr txBox="1"/>
          <p:nvPr/>
        </p:nvSpPr>
        <p:spPr>
          <a:xfrm>
            <a:off x="804672" y="1261872"/>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La scelta del ciclo KEIM va sempre confermata su supporto reale, con prove locali e scheda tecnica aggiornata.</a:t>
            </a:r>
            <a:endParaRPr lang="en-US" sz="1150" dirty="0"/>
          </a:p>
        </p:txBody>
      </p:sp>
      <p:sp>
        <p:nvSpPr>
          <p:cNvPr id="5" name="Shape 3"/>
          <p:cNvSpPr/>
          <p:nvPr/>
        </p:nvSpPr>
        <p:spPr>
          <a:xfrm>
            <a:off x="809244" y="1901952"/>
            <a:ext cx="4663440" cy="4160520"/>
          </a:xfrm>
          <a:prstGeom prst="roundRect">
            <a:avLst>
              <a:gd name="adj" fmla="val 1758"/>
            </a:avLst>
          </a:prstGeom>
          <a:solidFill>
            <a:srgbClr val="1F2825"/>
          </a:solidFill>
          <a:ln w="12700">
            <a:solidFill>
              <a:srgbClr val="1F2825">
                <a:alpha val="0"/>
              </a:srgbClr>
            </a:solidFill>
            <a:prstDash val="solid"/>
          </a:ln>
        </p:spPr>
        <p:txBody>
          <a:bodyPr/>
          <a:lstStyle/>
          <a:p>
            <a:endParaRPr lang="it-IT"/>
          </a:p>
        </p:txBody>
      </p:sp>
      <p:sp>
        <p:nvSpPr>
          <p:cNvPr id="6" name="Text 4"/>
          <p:cNvSpPr txBox="1"/>
          <p:nvPr/>
        </p:nvSpPr>
        <p:spPr>
          <a:xfrm>
            <a:off x="841248" y="2084832"/>
            <a:ext cx="2834640" cy="201168"/>
          </a:xfrm>
          <a:prstGeom prst="rect">
            <a:avLst/>
          </a:prstGeom>
          <a:noFill/>
          <a:ln/>
        </p:spPr>
        <p:txBody>
          <a:bodyPr wrap="square" lIns="0" tIns="0" rIns="0" bIns="0" rtlCol="0" anchor="t">
            <a:normAutofit/>
          </a:bodyPr>
          <a:lstStyle/>
          <a:p>
            <a:pPr marL="0" indent="0" algn="l">
              <a:buNone/>
            </a:pPr>
            <a:r>
              <a:rPr lang="en-US" sz="900" b="1" kern="0" spc="120" dirty="0">
                <a:solidFill>
                  <a:srgbClr val="C9D7C0"/>
                </a:solidFill>
                <a:latin typeface="JetBrains Mono" pitchFamily="34" charset="0"/>
                <a:ea typeface="JetBrains Mono" pitchFamily="34" charset="-122"/>
                <a:cs typeface="JetBrains Mono" pitchFamily="34" charset="-120"/>
              </a:rPr>
              <a:t>CHECK DI CANTIERE</a:t>
            </a:r>
            <a:endParaRPr lang="en-US" sz="900" dirty="0"/>
          </a:p>
        </p:txBody>
      </p:sp>
      <p:sp>
        <p:nvSpPr>
          <p:cNvPr id="7" name="Shape 5"/>
          <p:cNvSpPr/>
          <p:nvPr/>
        </p:nvSpPr>
        <p:spPr>
          <a:xfrm>
            <a:off x="850392" y="2578608"/>
            <a:ext cx="310896" cy="310896"/>
          </a:xfrm>
          <a:prstGeom prst="ellipse">
            <a:avLst/>
          </a:prstGeom>
          <a:solidFill>
            <a:srgbClr val="B45F45"/>
          </a:solidFill>
          <a:ln w="12700">
            <a:solidFill>
              <a:srgbClr val="B45F45">
                <a:alpha val="0"/>
              </a:srgbClr>
            </a:solidFill>
            <a:prstDash val="solid"/>
          </a:ln>
        </p:spPr>
        <p:txBody>
          <a:bodyPr/>
          <a:lstStyle/>
          <a:p>
            <a:endParaRPr lang="it-IT"/>
          </a:p>
        </p:txBody>
      </p:sp>
      <p:sp>
        <p:nvSpPr>
          <p:cNvPr id="8" name="Text 6"/>
          <p:cNvSpPr txBox="1"/>
          <p:nvPr/>
        </p:nvSpPr>
        <p:spPr>
          <a:xfrm>
            <a:off x="850392" y="2642616"/>
            <a:ext cx="310896" cy="128016"/>
          </a:xfrm>
          <a:prstGeom prst="rect">
            <a:avLst/>
          </a:prstGeom>
          <a:noFill/>
          <a:ln/>
        </p:spPr>
        <p:txBody>
          <a:bodyPr wrap="square" lIns="0" tIns="0" rIns="0" bIns="0" rtlCol="0" anchor="t">
            <a:normAutofit fontScale="92500" lnSpcReduction="10000"/>
          </a:bodyPr>
          <a:lstStyle/>
          <a:p>
            <a:pPr marL="0" indent="0" algn="ctr">
              <a:buNone/>
            </a:pPr>
            <a:r>
              <a:rPr lang="en-US" sz="1000" b="1" dirty="0">
                <a:solidFill>
                  <a:srgbClr val="FFFFFF"/>
                </a:solidFill>
                <a:latin typeface="JetBrains Mono" pitchFamily="34" charset="0"/>
                <a:ea typeface="JetBrains Mono" pitchFamily="34" charset="-122"/>
                <a:cs typeface="JetBrains Mono" pitchFamily="34" charset="-120"/>
              </a:rPr>
              <a:t>1</a:t>
            </a:r>
            <a:endParaRPr lang="en-US" sz="1000" dirty="0"/>
          </a:p>
        </p:txBody>
      </p:sp>
      <p:sp>
        <p:nvSpPr>
          <p:cNvPr id="9" name="Text 7"/>
          <p:cNvSpPr txBox="1"/>
          <p:nvPr/>
        </p:nvSpPr>
        <p:spPr>
          <a:xfrm>
            <a:off x="1353312" y="2560320"/>
            <a:ext cx="2468880" cy="201168"/>
          </a:xfrm>
          <a:prstGeom prst="rect">
            <a:avLst/>
          </a:prstGeom>
          <a:noFill/>
          <a:ln/>
        </p:spPr>
        <p:txBody>
          <a:bodyPr wrap="square" lIns="0" tIns="0" rIns="0" bIns="0" rtlCol="0" anchor="t">
            <a:normAutofit/>
          </a:bodyPr>
          <a:lstStyle/>
          <a:p>
            <a:pPr marL="0" indent="0" algn="l">
              <a:buNone/>
            </a:pPr>
            <a:r>
              <a:rPr lang="en-US" sz="1300" b="1" dirty="0">
                <a:solidFill>
                  <a:srgbClr val="FFFFFF"/>
                </a:solidFill>
                <a:latin typeface="Inter" pitchFamily="34" charset="0"/>
                <a:ea typeface="Inter" pitchFamily="34" charset="-122"/>
                <a:cs typeface="Inter" pitchFamily="34" charset="-120"/>
              </a:rPr>
              <a:t>Coesione</a:t>
            </a:r>
            <a:endParaRPr lang="en-US" sz="1300" dirty="0"/>
          </a:p>
        </p:txBody>
      </p:sp>
      <p:sp>
        <p:nvSpPr>
          <p:cNvPr id="10" name="Text 8"/>
          <p:cNvSpPr txBox="1"/>
          <p:nvPr/>
        </p:nvSpPr>
        <p:spPr>
          <a:xfrm>
            <a:off x="1353312" y="2825496"/>
            <a:ext cx="3246120" cy="164592"/>
          </a:xfrm>
          <a:prstGeom prst="rect">
            <a:avLst/>
          </a:prstGeom>
          <a:noFill/>
          <a:ln/>
        </p:spPr>
        <p:txBody>
          <a:bodyPr wrap="square" lIns="0" tIns="0" rIns="0" bIns="0" rtlCol="0" anchor="t">
            <a:normAutofit/>
          </a:bodyPr>
          <a:lstStyle/>
          <a:p>
            <a:pPr marL="0" indent="0" algn="l">
              <a:buNone/>
            </a:pPr>
            <a:r>
              <a:rPr lang="en-US" sz="980" dirty="0">
                <a:solidFill>
                  <a:srgbClr val="BDCCC0"/>
                </a:solidFill>
                <a:latin typeface="JetBrains Mono" pitchFamily="34" charset="0"/>
                <a:ea typeface="JetBrains Mono" pitchFamily="34" charset="-122"/>
                <a:cs typeface="JetBrains Mono" pitchFamily="34" charset="-120"/>
              </a:rPr>
              <a:t>raschietto / martello / adesione</a:t>
            </a:r>
            <a:endParaRPr lang="en-US" sz="980" dirty="0"/>
          </a:p>
        </p:txBody>
      </p:sp>
      <p:sp>
        <p:nvSpPr>
          <p:cNvPr id="11" name="Shape 9"/>
          <p:cNvSpPr/>
          <p:nvPr/>
        </p:nvSpPr>
        <p:spPr>
          <a:xfrm>
            <a:off x="850392" y="3291840"/>
            <a:ext cx="310896" cy="310896"/>
          </a:xfrm>
          <a:prstGeom prst="ellipse">
            <a:avLst/>
          </a:prstGeom>
          <a:solidFill>
            <a:srgbClr val="789582"/>
          </a:solidFill>
          <a:ln w="12700">
            <a:solidFill>
              <a:srgbClr val="789582">
                <a:alpha val="0"/>
              </a:srgbClr>
            </a:solidFill>
            <a:prstDash val="solid"/>
          </a:ln>
        </p:spPr>
        <p:txBody>
          <a:bodyPr/>
          <a:lstStyle/>
          <a:p>
            <a:endParaRPr lang="it-IT"/>
          </a:p>
        </p:txBody>
      </p:sp>
      <p:sp>
        <p:nvSpPr>
          <p:cNvPr id="12" name="Text 10"/>
          <p:cNvSpPr txBox="1"/>
          <p:nvPr/>
        </p:nvSpPr>
        <p:spPr>
          <a:xfrm>
            <a:off x="850392" y="3355848"/>
            <a:ext cx="310896" cy="128016"/>
          </a:xfrm>
          <a:prstGeom prst="rect">
            <a:avLst/>
          </a:prstGeom>
          <a:noFill/>
          <a:ln/>
        </p:spPr>
        <p:txBody>
          <a:bodyPr wrap="square" lIns="0" tIns="0" rIns="0" bIns="0" rtlCol="0" anchor="t">
            <a:normAutofit fontScale="92500" lnSpcReduction="10000"/>
          </a:bodyPr>
          <a:lstStyle/>
          <a:p>
            <a:pPr marL="0" indent="0" algn="ctr">
              <a:buNone/>
            </a:pPr>
            <a:r>
              <a:rPr lang="en-US" sz="1000" b="1" dirty="0">
                <a:solidFill>
                  <a:srgbClr val="FFFFFF"/>
                </a:solidFill>
                <a:latin typeface="JetBrains Mono" pitchFamily="34" charset="0"/>
                <a:ea typeface="JetBrains Mono" pitchFamily="34" charset="-122"/>
                <a:cs typeface="JetBrains Mono" pitchFamily="34" charset="-120"/>
              </a:rPr>
              <a:t>2</a:t>
            </a:r>
            <a:endParaRPr lang="en-US" sz="1000" dirty="0"/>
          </a:p>
        </p:txBody>
      </p:sp>
      <p:sp>
        <p:nvSpPr>
          <p:cNvPr id="13" name="Text 11"/>
          <p:cNvSpPr txBox="1"/>
          <p:nvPr/>
        </p:nvSpPr>
        <p:spPr>
          <a:xfrm>
            <a:off x="1353312" y="3273552"/>
            <a:ext cx="2468880" cy="201168"/>
          </a:xfrm>
          <a:prstGeom prst="rect">
            <a:avLst/>
          </a:prstGeom>
          <a:noFill/>
          <a:ln/>
        </p:spPr>
        <p:txBody>
          <a:bodyPr wrap="square" lIns="0" tIns="0" rIns="0" bIns="0" rtlCol="0" anchor="t">
            <a:normAutofit/>
          </a:bodyPr>
          <a:lstStyle/>
          <a:p>
            <a:pPr marL="0" indent="0" algn="l">
              <a:buNone/>
            </a:pPr>
            <a:r>
              <a:rPr lang="en-US" sz="1300" b="1" dirty="0">
                <a:solidFill>
                  <a:srgbClr val="FFFFFF"/>
                </a:solidFill>
                <a:latin typeface="Inter" pitchFamily="34" charset="0"/>
                <a:ea typeface="Inter" pitchFamily="34" charset="-122"/>
                <a:cs typeface="Inter" pitchFamily="34" charset="-120"/>
              </a:rPr>
              <a:t>Umidità</a:t>
            </a:r>
            <a:endParaRPr lang="en-US" sz="1300" dirty="0"/>
          </a:p>
        </p:txBody>
      </p:sp>
      <p:sp>
        <p:nvSpPr>
          <p:cNvPr id="14" name="Text 12"/>
          <p:cNvSpPr txBox="1"/>
          <p:nvPr/>
        </p:nvSpPr>
        <p:spPr>
          <a:xfrm>
            <a:off x="1353312" y="3538728"/>
            <a:ext cx="3246120" cy="164592"/>
          </a:xfrm>
          <a:prstGeom prst="rect">
            <a:avLst/>
          </a:prstGeom>
          <a:noFill/>
          <a:ln/>
        </p:spPr>
        <p:txBody>
          <a:bodyPr wrap="square" lIns="0" tIns="0" rIns="0" bIns="0" rtlCol="0" anchor="t">
            <a:normAutofit/>
          </a:bodyPr>
          <a:lstStyle/>
          <a:p>
            <a:pPr marL="0" indent="0" algn="l">
              <a:buNone/>
            </a:pPr>
            <a:r>
              <a:rPr lang="en-US" sz="980" dirty="0">
                <a:solidFill>
                  <a:srgbClr val="BDCCC0"/>
                </a:solidFill>
                <a:latin typeface="JetBrains Mono" pitchFamily="34" charset="0"/>
                <a:ea typeface="JetBrains Mono" pitchFamily="34" charset="-122"/>
                <a:cs typeface="JetBrains Mono" pitchFamily="34" charset="-120"/>
              </a:rPr>
              <a:t>origine, percorso, smaltimento</a:t>
            </a:r>
            <a:endParaRPr lang="en-US" sz="980" dirty="0"/>
          </a:p>
        </p:txBody>
      </p:sp>
      <p:sp>
        <p:nvSpPr>
          <p:cNvPr id="15" name="Shape 13"/>
          <p:cNvSpPr/>
          <p:nvPr/>
        </p:nvSpPr>
        <p:spPr>
          <a:xfrm>
            <a:off x="850392" y="4005072"/>
            <a:ext cx="310896" cy="310896"/>
          </a:xfrm>
          <a:prstGeom prst="ellipse">
            <a:avLst/>
          </a:prstGeom>
          <a:solidFill>
            <a:srgbClr val="789582"/>
          </a:solidFill>
          <a:ln w="12700">
            <a:solidFill>
              <a:srgbClr val="789582">
                <a:alpha val="0"/>
              </a:srgbClr>
            </a:solidFill>
            <a:prstDash val="solid"/>
          </a:ln>
        </p:spPr>
        <p:txBody>
          <a:bodyPr/>
          <a:lstStyle/>
          <a:p>
            <a:endParaRPr lang="it-IT"/>
          </a:p>
        </p:txBody>
      </p:sp>
      <p:sp>
        <p:nvSpPr>
          <p:cNvPr id="16" name="Text 14"/>
          <p:cNvSpPr txBox="1"/>
          <p:nvPr/>
        </p:nvSpPr>
        <p:spPr>
          <a:xfrm>
            <a:off x="850392" y="4069080"/>
            <a:ext cx="310896" cy="128016"/>
          </a:xfrm>
          <a:prstGeom prst="rect">
            <a:avLst/>
          </a:prstGeom>
          <a:noFill/>
          <a:ln/>
        </p:spPr>
        <p:txBody>
          <a:bodyPr wrap="square" lIns="0" tIns="0" rIns="0" bIns="0" rtlCol="0" anchor="t">
            <a:normAutofit fontScale="92500" lnSpcReduction="10000"/>
          </a:bodyPr>
          <a:lstStyle/>
          <a:p>
            <a:pPr marL="0" indent="0" algn="ctr">
              <a:buNone/>
            </a:pPr>
            <a:r>
              <a:rPr lang="en-US" sz="1000" b="1" dirty="0">
                <a:solidFill>
                  <a:srgbClr val="FFFFFF"/>
                </a:solidFill>
                <a:latin typeface="JetBrains Mono" pitchFamily="34" charset="0"/>
                <a:ea typeface="JetBrains Mono" pitchFamily="34" charset="-122"/>
                <a:cs typeface="JetBrains Mono" pitchFamily="34" charset="-120"/>
              </a:rPr>
              <a:t>3</a:t>
            </a:r>
            <a:endParaRPr lang="en-US" sz="1000" dirty="0"/>
          </a:p>
        </p:txBody>
      </p:sp>
      <p:sp>
        <p:nvSpPr>
          <p:cNvPr id="17" name="Text 15"/>
          <p:cNvSpPr txBox="1"/>
          <p:nvPr/>
        </p:nvSpPr>
        <p:spPr>
          <a:xfrm>
            <a:off x="1353312" y="3986784"/>
            <a:ext cx="2468880" cy="201168"/>
          </a:xfrm>
          <a:prstGeom prst="rect">
            <a:avLst/>
          </a:prstGeom>
          <a:noFill/>
          <a:ln/>
        </p:spPr>
        <p:txBody>
          <a:bodyPr wrap="square" lIns="0" tIns="0" rIns="0" bIns="0" rtlCol="0" anchor="t">
            <a:normAutofit/>
          </a:bodyPr>
          <a:lstStyle/>
          <a:p>
            <a:pPr marL="0" indent="0" algn="l">
              <a:buNone/>
            </a:pPr>
            <a:r>
              <a:rPr lang="en-US" sz="1300" b="1" dirty="0">
                <a:solidFill>
                  <a:srgbClr val="FFFFFF"/>
                </a:solidFill>
                <a:latin typeface="Inter" pitchFamily="34" charset="0"/>
                <a:ea typeface="Inter" pitchFamily="34" charset="-122"/>
                <a:cs typeface="Inter" pitchFamily="34" charset="-120"/>
              </a:rPr>
              <a:t>Compatibilità</a:t>
            </a:r>
            <a:endParaRPr lang="en-US" sz="1300" dirty="0"/>
          </a:p>
        </p:txBody>
      </p:sp>
      <p:sp>
        <p:nvSpPr>
          <p:cNvPr id="18" name="Text 16"/>
          <p:cNvSpPr txBox="1"/>
          <p:nvPr/>
        </p:nvSpPr>
        <p:spPr>
          <a:xfrm>
            <a:off x="1353312" y="4251960"/>
            <a:ext cx="3246120" cy="164592"/>
          </a:xfrm>
          <a:prstGeom prst="rect">
            <a:avLst/>
          </a:prstGeom>
          <a:noFill/>
          <a:ln/>
        </p:spPr>
        <p:txBody>
          <a:bodyPr wrap="square" lIns="0" tIns="0" rIns="0" bIns="0" rtlCol="0" anchor="t">
            <a:normAutofit/>
          </a:bodyPr>
          <a:lstStyle/>
          <a:p>
            <a:pPr marL="0" indent="0" algn="l">
              <a:buNone/>
            </a:pPr>
            <a:r>
              <a:rPr lang="en-US" sz="980" dirty="0">
                <a:solidFill>
                  <a:srgbClr val="BDCCC0"/>
                </a:solidFill>
                <a:latin typeface="JetBrains Mono" pitchFamily="34" charset="0"/>
                <a:ea typeface="JetBrains Mono" pitchFamily="34" charset="-122"/>
                <a:cs typeface="JetBrains Mono" pitchFamily="34" charset="-120"/>
              </a:rPr>
              <a:t>legante, porosità, assorbimento</a:t>
            </a:r>
            <a:endParaRPr lang="en-US" sz="980" dirty="0"/>
          </a:p>
        </p:txBody>
      </p:sp>
      <p:sp>
        <p:nvSpPr>
          <p:cNvPr id="19" name="Shape 17"/>
          <p:cNvSpPr/>
          <p:nvPr/>
        </p:nvSpPr>
        <p:spPr>
          <a:xfrm>
            <a:off x="850392" y="4718304"/>
            <a:ext cx="310896" cy="310896"/>
          </a:xfrm>
          <a:prstGeom prst="ellipse">
            <a:avLst/>
          </a:prstGeom>
          <a:solidFill>
            <a:srgbClr val="789582"/>
          </a:solidFill>
          <a:ln w="12700">
            <a:solidFill>
              <a:srgbClr val="789582">
                <a:alpha val="0"/>
              </a:srgbClr>
            </a:solidFill>
            <a:prstDash val="solid"/>
          </a:ln>
        </p:spPr>
        <p:txBody>
          <a:bodyPr/>
          <a:lstStyle/>
          <a:p>
            <a:endParaRPr lang="it-IT"/>
          </a:p>
        </p:txBody>
      </p:sp>
      <p:sp>
        <p:nvSpPr>
          <p:cNvPr id="20" name="Text 18"/>
          <p:cNvSpPr txBox="1"/>
          <p:nvPr/>
        </p:nvSpPr>
        <p:spPr>
          <a:xfrm>
            <a:off x="850392" y="4782312"/>
            <a:ext cx="310896" cy="128016"/>
          </a:xfrm>
          <a:prstGeom prst="rect">
            <a:avLst/>
          </a:prstGeom>
          <a:noFill/>
          <a:ln/>
        </p:spPr>
        <p:txBody>
          <a:bodyPr wrap="square" lIns="0" tIns="0" rIns="0" bIns="0" rtlCol="0" anchor="t">
            <a:normAutofit fontScale="92500" lnSpcReduction="10000"/>
          </a:bodyPr>
          <a:lstStyle/>
          <a:p>
            <a:pPr marL="0" indent="0" algn="ctr">
              <a:buNone/>
            </a:pPr>
            <a:r>
              <a:rPr lang="en-US" sz="1000" b="1" dirty="0">
                <a:solidFill>
                  <a:srgbClr val="FFFFFF"/>
                </a:solidFill>
                <a:latin typeface="JetBrains Mono" pitchFamily="34" charset="0"/>
                <a:ea typeface="JetBrains Mono" pitchFamily="34" charset="-122"/>
                <a:cs typeface="JetBrains Mono" pitchFamily="34" charset="-120"/>
              </a:rPr>
              <a:t>4</a:t>
            </a:r>
            <a:endParaRPr lang="en-US" sz="1000" dirty="0"/>
          </a:p>
        </p:txBody>
      </p:sp>
      <p:sp>
        <p:nvSpPr>
          <p:cNvPr id="21" name="Text 19"/>
          <p:cNvSpPr txBox="1"/>
          <p:nvPr/>
        </p:nvSpPr>
        <p:spPr>
          <a:xfrm>
            <a:off x="1353312" y="4681728"/>
            <a:ext cx="2468880" cy="201168"/>
          </a:xfrm>
          <a:prstGeom prst="rect">
            <a:avLst/>
          </a:prstGeom>
          <a:noFill/>
          <a:ln/>
        </p:spPr>
        <p:txBody>
          <a:bodyPr wrap="square" lIns="0" tIns="0" rIns="0" bIns="0" rtlCol="0" anchor="t">
            <a:normAutofit/>
          </a:bodyPr>
          <a:lstStyle/>
          <a:p>
            <a:pPr marL="0" indent="0" algn="l">
              <a:buNone/>
            </a:pPr>
            <a:r>
              <a:rPr lang="en-US" sz="1300" b="1" dirty="0">
                <a:solidFill>
                  <a:srgbClr val="FFFFFF"/>
                </a:solidFill>
                <a:latin typeface="Inter" pitchFamily="34" charset="0"/>
                <a:ea typeface="Inter" pitchFamily="34" charset="-122"/>
                <a:cs typeface="Inter" pitchFamily="34" charset="-120"/>
              </a:rPr>
              <a:t>Stabilità</a:t>
            </a:r>
            <a:endParaRPr lang="en-US" sz="1300" dirty="0"/>
          </a:p>
        </p:txBody>
      </p:sp>
      <p:sp>
        <p:nvSpPr>
          <p:cNvPr id="22" name="Text 20"/>
          <p:cNvSpPr txBox="1"/>
          <p:nvPr/>
        </p:nvSpPr>
        <p:spPr>
          <a:xfrm>
            <a:off x="1353312" y="4965192"/>
            <a:ext cx="3246120" cy="164592"/>
          </a:xfrm>
          <a:prstGeom prst="rect">
            <a:avLst/>
          </a:prstGeom>
          <a:noFill/>
          <a:ln/>
        </p:spPr>
        <p:txBody>
          <a:bodyPr wrap="square" lIns="0" tIns="0" rIns="0" bIns="0" rtlCol="0" anchor="t">
            <a:normAutofit/>
          </a:bodyPr>
          <a:lstStyle/>
          <a:p>
            <a:pPr marL="0" indent="0" algn="l">
              <a:buNone/>
            </a:pPr>
            <a:r>
              <a:rPr lang="en-US" sz="980" dirty="0">
                <a:solidFill>
                  <a:srgbClr val="BDCCC0"/>
                </a:solidFill>
                <a:latin typeface="JetBrains Mono" pitchFamily="34" charset="0"/>
                <a:ea typeface="JetBrains Mono" pitchFamily="34" charset="-122"/>
                <a:cs typeface="JetBrains Mono" pitchFamily="34" charset="-120"/>
              </a:rPr>
              <a:t>movimenti, giunti, dettagli costruttivi</a:t>
            </a:r>
            <a:endParaRPr lang="en-US" sz="980" dirty="0"/>
          </a:p>
        </p:txBody>
      </p:sp>
      <p:sp>
        <p:nvSpPr>
          <p:cNvPr id="23" name="Shape 21"/>
          <p:cNvSpPr/>
          <p:nvPr/>
        </p:nvSpPr>
        <p:spPr>
          <a:xfrm>
            <a:off x="5559552" y="1755648"/>
            <a:ext cx="6108192"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24" name="Text 22"/>
          <p:cNvSpPr txBox="1"/>
          <p:nvPr/>
        </p:nvSpPr>
        <p:spPr>
          <a:xfrm>
            <a:off x="5907024" y="2084832"/>
            <a:ext cx="3931920" cy="201168"/>
          </a:xfrm>
          <a:prstGeom prst="rect">
            <a:avLst/>
          </a:prstGeom>
          <a:noFill/>
          <a:ln/>
        </p:spPr>
        <p:txBody>
          <a:bodyPr wrap="square" lIns="0" tIns="0" rIns="0" bIns="0" rtlCol="0" anchor="t">
            <a:normAutofit/>
          </a:bodyPr>
          <a:lstStyle/>
          <a:p>
            <a:pPr marL="0" indent="0" algn="l">
              <a:buNone/>
            </a:pPr>
            <a:r>
              <a:rPr lang="en-US" sz="900" b="1" kern="0" spc="120" dirty="0">
                <a:solidFill>
                  <a:srgbClr val="B45F45"/>
                </a:solidFill>
                <a:latin typeface="JetBrains Mono" pitchFamily="34" charset="0"/>
                <a:ea typeface="JetBrains Mono" pitchFamily="34" charset="-122"/>
                <a:cs typeface="JetBrains Mono" pitchFamily="34" charset="-120"/>
              </a:rPr>
              <a:t>OUTPUT DEL SOPRALLUOGO</a:t>
            </a:r>
            <a:endParaRPr lang="en-US" sz="900" dirty="0"/>
          </a:p>
        </p:txBody>
      </p:sp>
      <p:sp>
        <p:nvSpPr>
          <p:cNvPr id="25" name="Shape 23"/>
          <p:cNvSpPr/>
          <p:nvPr/>
        </p:nvSpPr>
        <p:spPr>
          <a:xfrm>
            <a:off x="5907024" y="2514600"/>
            <a:ext cx="1133856" cy="301752"/>
          </a:xfrm>
          <a:prstGeom prst="roundRect">
            <a:avLst>
              <a:gd name="adj" fmla="val 15152"/>
            </a:avLst>
          </a:prstGeom>
          <a:solidFill>
            <a:srgbClr val="B45F45"/>
          </a:solidFill>
          <a:ln w="12700">
            <a:solidFill>
              <a:srgbClr val="B45F45">
                <a:alpha val="0"/>
              </a:srgbClr>
            </a:solidFill>
            <a:prstDash val="solid"/>
          </a:ln>
        </p:spPr>
        <p:txBody>
          <a:bodyPr/>
          <a:lstStyle/>
          <a:p>
            <a:endParaRPr lang="it-IT"/>
          </a:p>
        </p:txBody>
      </p:sp>
      <p:sp>
        <p:nvSpPr>
          <p:cNvPr id="26" name="Text 24"/>
          <p:cNvSpPr txBox="1"/>
          <p:nvPr/>
        </p:nvSpPr>
        <p:spPr>
          <a:xfrm>
            <a:off x="5907024" y="2587752"/>
            <a:ext cx="1133856" cy="128016"/>
          </a:xfrm>
          <a:prstGeom prst="rect">
            <a:avLst/>
          </a:prstGeom>
          <a:noFill/>
          <a:ln/>
        </p:spPr>
        <p:txBody>
          <a:bodyPr wrap="square" lIns="0" tIns="0" rIns="0" bIns="0" rtlCol="0" anchor="t">
            <a:normAutofit/>
          </a:bodyPr>
          <a:lstStyle/>
          <a:p>
            <a:pPr marL="0" indent="0" algn="ctr">
              <a:buNone/>
            </a:pPr>
            <a:r>
              <a:rPr lang="en-US" sz="800" b="1" dirty="0">
                <a:solidFill>
                  <a:srgbClr val="FFFFFF"/>
                </a:solidFill>
                <a:latin typeface="JetBrains Mono" pitchFamily="34" charset="0"/>
                <a:ea typeface="JetBrains Mono" pitchFamily="34" charset="-122"/>
                <a:cs typeface="JetBrains Mono" pitchFamily="34" charset="-120"/>
              </a:rPr>
              <a:t>MAPPA</a:t>
            </a:r>
            <a:endParaRPr lang="en-US" sz="800" dirty="0"/>
          </a:p>
        </p:txBody>
      </p:sp>
      <p:sp>
        <p:nvSpPr>
          <p:cNvPr id="27" name="Text 25"/>
          <p:cNvSpPr txBox="1"/>
          <p:nvPr/>
        </p:nvSpPr>
        <p:spPr>
          <a:xfrm>
            <a:off x="7269480" y="2551176"/>
            <a:ext cx="3767328" cy="201168"/>
          </a:xfrm>
          <a:prstGeom prst="rect">
            <a:avLst/>
          </a:prstGeom>
          <a:noFill/>
          <a:ln/>
        </p:spPr>
        <p:txBody>
          <a:bodyPr wrap="square" lIns="0" tIns="0" rIns="0" bIns="0" rtlCol="0" anchor="t">
            <a:normAutofit/>
          </a:bodyPr>
          <a:lstStyle/>
          <a:p>
            <a:pPr marL="0" indent="0" algn="l">
              <a:buNone/>
            </a:pPr>
            <a:r>
              <a:rPr lang="en-US" sz="1100" dirty="0">
                <a:solidFill>
                  <a:srgbClr val="1F2825"/>
                </a:solidFill>
                <a:latin typeface="Inter" pitchFamily="34" charset="0"/>
                <a:ea typeface="Inter" pitchFamily="34" charset="-122"/>
                <a:cs typeface="Inter" pitchFamily="34" charset="-120"/>
              </a:rPr>
              <a:t>zone e intensità del degrado</a:t>
            </a:r>
            <a:endParaRPr lang="en-US" sz="1100" dirty="0"/>
          </a:p>
        </p:txBody>
      </p:sp>
      <p:sp>
        <p:nvSpPr>
          <p:cNvPr id="28" name="Shape 26"/>
          <p:cNvSpPr/>
          <p:nvPr/>
        </p:nvSpPr>
        <p:spPr>
          <a:xfrm>
            <a:off x="5907024" y="3017520"/>
            <a:ext cx="5294376" cy="0"/>
          </a:xfrm>
          <a:prstGeom prst="line">
            <a:avLst/>
          </a:prstGeom>
          <a:noFill/>
          <a:ln w="10160">
            <a:solidFill>
              <a:srgbClr val="C9CDC7"/>
            </a:solidFill>
            <a:prstDash val="solid"/>
            <a:headEnd type="none"/>
            <a:tailEnd type="none"/>
          </a:ln>
        </p:spPr>
        <p:txBody>
          <a:bodyPr/>
          <a:lstStyle/>
          <a:p>
            <a:endParaRPr lang="it-IT"/>
          </a:p>
        </p:txBody>
      </p:sp>
      <p:sp>
        <p:nvSpPr>
          <p:cNvPr id="29" name="Shape 27"/>
          <p:cNvSpPr/>
          <p:nvPr/>
        </p:nvSpPr>
        <p:spPr>
          <a:xfrm>
            <a:off x="5907024" y="3172968"/>
            <a:ext cx="1133856" cy="301752"/>
          </a:xfrm>
          <a:prstGeom prst="roundRect">
            <a:avLst>
              <a:gd name="adj" fmla="val 15152"/>
            </a:avLst>
          </a:prstGeom>
          <a:solidFill>
            <a:srgbClr val="C9D7C0"/>
          </a:solidFill>
          <a:ln w="12700">
            <a:solidFill>
              <a:srgbClr val="C9D7C0">
                <a:alpha val="0"/>
              </a:srgbClr>
            </a:solidFill>
            <a:prstDash val="solid"/>
          </a:ln>
        </p:spPr>
        <p:txBody>
          <a:bodyPr/>
          <a:lstStyle/>
          <a:p>
            <a:endParaRPr lang="it-IT"/>
          </a:p>
        </p:txBody>
      </p:sp>
      <p:sp>
        <p:nvSpPr>
          <p:cNvPr id="30" name="Text 28"/>
          <p:cNvSpPr txBox="1"/>
          <p:nvPr/>
        </p:nvSpPr>
        <p:spPr>
          <a:xfrm>
            <a:off x="5907024" y="3246120"/>
            <a:ext cx="1133856" cy="128016"/>
          </a:xfrm>
          <a:prstGeom prst="rect">
            <a:avLst/>
          </a:prstGeom>
          <a:noFill/>
          <a:ln/>
        </p:spPr>
        <p:txBody>
          <a:bodyPr wrap="square" lIns="0" tIns="0" rIns="0" bIns="0" rtlCol="0" anchor="t">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STRATIGRAFIA</a:t>
            </a:r>
            <a:endParaRPr lang="en-US" sz="800" dirty="0"/>
          </a:p>
        </p:txBody>
      </p:sp>
      <p:sp>
        <p:nvSpPr>
          <p:cNvPr id="31" name="Text 29"/>
          <p:cNvSpPr txBox="1"/>
          <p:nvPr/>
        </p:nvSpPr>
        <p:spPr>
          <a:xfrm>
            <a:off x="7269480" y="3209544"/>
            <a:ext cx="3767328" cy="201168"/>
          </a:xfrm>
          <a:prstGeom prst="rect">
            <a:avLst/>
          </a:prstGeom>
          <a:noFill/>
          <a:ln/>
        </p:spPr>
        <p:txBody>
          <a:bodyPr wrap="square" lIns="0" tIns="0" rIns="0" bIns="0" rtlCol="0" anchor="t">
            <a:normAutofit/>
          </a:bodyPr>
          <a:lstStyle/>
          <a:p>
            <a:pPr marL="0" indent="0" algn="l">
              <a:buNone/>
            </a:pPr>
            <a:r>
              <a:rPr lang="en-US" sz="1100" dirty="0">
                <a:solidFill>
                  <a:srgbClr val="1F2825"/>
                </a:solidFill>
                <a:latin typeface="Inter" pitchFamily="34" charset="0"/>
                <a:ea typeface="Inter" pitchFamily="34" charset="-122"/>
                <a:cs typeface="Inter" pitchFamily="34" charset="-120"/>
              </a:rPr>
              <a:t>supporto, intonaco, pitture esistenti</a:t>
            </a:r>
            <a:endParaRPr lang="en-US" sz="1100" dirty="0"/>
          </a:p>
        </p:txBody>
      </p:sp>
      <p:sp>
        <p:nvSpPr>
          <p:cNvPr id="32" name="Shape 30"/>
          <p:cNvSpPr/>
          <p:nvPr/>
        </p:nvSpPr>
        <p:spPr>
          <a:xfrm>
            <a:off x="5907024" y="3675888"/>
            <a:ext cx="5294376" cy="0"/>
          </a:xfrm>
          <a:prstGeom prst="line">
            <a:avLst/>
          </a:prstGeom>
          <a:noFill/>
          <a:ln w="10160">
            <a:solidFill>
              <a:srgbClr val="C9CDC7"/>
            </a:solidFill>
            <a:prstDash val="solid"/>
            <a:headEnd type="none"/>
            <a:tailEnd type="none"/>
          </a:ln>
        </p:spPr>
        <p:txBody>
          <a:bodyPr/>
          <a:lstStyle/>
          <a:p>
            <a:endParaRPr lang="it-IT"/>
          </a:p>
        </p:txBody>
      </p:sp>
      <p:sp>
        <p:nvSpPr>
          <p:cNvPr id="33" name="Shape 31"/>
          <p:cNvSpPr/>
          <p:nvPr/>
        </p:nvSpPr>
        <p:spPr>
          <a:xfrm>
            <a:off x="5907024" y="3831336"/>
            <a:ext cx="1133856" cy="301752"/>
          </a:xfrm>
          <a:prstGeom prst="roundRect">
            <a:avLst>
              <a:gd name="adj" fmla="val 15152"/>
            </a:avLst>
          </a:prstGeom>
          <a:solidFill>
            <a:srgbClr val="C9D7C0"/>
          </a:solidFill>
          <a:ln w="12700">
            <a:solidFill>
              <a:srgbClr val="C9D7C0">
                <a:alpha val="0"/>
              </a:srgbClr>
            </a:solidFill>
            <a:prstDash val="solid"/>
          </a:ln>
        </p:spPr>
        <p:txBody>
          <a:bodyPr/>
          <a:lstStyle/>
          <a:p>
            <a:endParaRPr lang="it-IT"/>
          </a:p>
        </p:txBody>
      </p:sp>
      <p:sp>
        <p:nvSpPr>
          <p:cNvPr id="34" name="Text 32"/>
          <p:cNvSpPr txBox="1"/>
          <p:nvPr/>
        </p:nvSpPr>
        <p:spPr>
          <a:xfrm>
            <a:off x="5907024" y="3904488"/>
            <a:ext cx="1133856" cy="128016"/>
          </a:xfrm>
          <a:prstGeom prst="rect">
            <a:avLst/>
          </a:prstGeom>
          <a:noFill/>
          <a:ln/>
        </p:spPr>
        <p:txBody>
          <a:bodyPr wrap="square" lIns="0" tIns="0" rIns="0" bIns="0" rtlCol="0" anchor="t">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CAMPIONI</a:t>
            </a:r>
            <a:endParaRPr lang="en-US" sz="800" dirty="0"/>
          </a:p>
        </p:txBody>
      </p:sp>
      <p:sp>
        <p:nvSpPr>
          <p:cNvPr id="35" name="Text 33"/>
          <p:cNvSpPr txBox="1"/>
          <p:nvPr/>
        </p:nvSpPr>
        <p:spPr>
          <a:xfrm>
            <a:off x="7269480" y="3867912"/>
            <a:ext cx="3767328" cy="201168"/>
          </a:xfrm>
          <a:prstGeom prst="rect">
            <a:avLst/>
          </a:prstGeom>
          <a:noFill/>
          <a:ln/>
        </p:spPr>
        <p:txBody>
          <a:bodyPr wrap="square" lIns="0" tIns="0" rIns="0" bIns="0" rtlCol="0" anchor="t">
            <a:normAutofit/>
          </a:bodyPr>
          <a:lstStyle/>
          <a:p>
            <a:pPr marL="0" indent="0" algn="l">
              <a:buNone/>
            </a:pPr>
            <a:r>
              <a:rPr lang="en-US" sz="1100" dirty="0">
                <a:solidFill>
                  <a:srgbClr val="1F2825"/>
                </a:solidFill>
                <a:latin typeface="Inter" pitchFamily="34" charset="0"/>
                <a:ea typeface="Inter" pitchFamily="34" charset="-122"/>
                <a:cs typeface="Inter" pitchFamily="34" charset="-120"/>
              </a:rPr>
              <a:t>aree di prova prima dell’estensione</a:t>
            </a:r>
            <a:endParaRPr lang="en-US" sz="1100" dirty="0"/>
          </a:p>
        </p:txBody>
      </p:sp>
      <p:sp>
        <p:nvSpPr>
          <p:cNvPr id="36" name="Shape 34"/>
          <p:cNvSpPr/>
          <p:nvPr/>
        </p:nvSpPr>
        <p:spPr>
          <a:xfrm>
            <a:off x="5907024" y="4334256"/>
            <a:ext cx="5294376" cy="0"/>
          </a:xfrm>
          <a:prstGeom prst="line">
            <a:avLst/>
          </a:prstGeom>
          <a:noFill/>
          <a:ln w="10160">
            <a:solidFill>
              <a:srgbClr val="C9CDC7"/>
            </a:solidFill>
            <a:prstDash val="solid"/>
            <a:headEnd type="none"/>
            <a:tailEnd type="none"/>
          </a:ln>
        </p:spPr>
        <p:txBody>
          <a:bodyPr/>
          <a:lstStyle/>
          <a:p>
            <a:endParaRPr lang="it-IT"/>
          </a:p>
        </p:txBody>
      </p:sp>
      <p:sp>
        <p:nvSpPr>
          <p:cNvPr id="37" name="Shape 35"/>
          <p:cNvSpPr/>
          <p:nvPr/>
        </p:nvSpPr>
        <p:spPr>
          <a:xfrm>
            <a:off x="5907024" y="4489704"/>
            <a:ext cx="1133856" cy="301752"/>
          </a:xfrm>
          <a:prstGeom prst="roundRect">
            <a:avLst>
              <a:gd name="adj" fmla="val 15152"/>
            </a:avLst>
          </a:prstGeom>
          <a:solidFill>
            <a:srgbClr val="C9D7C0"/>
          </a:solidFill>
          <a:ln w="12700">
            <a:solidFill>
              <a:srgbClr val="C9D7C0">
                <a:alpha val="0"/>
              </a:srgbClr>
            </a:solidFill>
            <a:prstDash val="solid"/>
          </a:ln>
        </p:spPr>
        <p:txBody>
          <a:bodyPr/>
          <a:lstStyle/>
          <a:p>
            <a:endParaRPr lang="it-IT"/>
          </a:p>
        </p:txBody>
      </p:sp>
      <p:sp>
        <p:nvSpPr>
          <p:cNvPr id="38" name="Text 36"/>
          <p:cNvSpPr txBox="1"/>
          <p:nvPr/>
        </p:nvSpPr>
        <p:spPr>
          <a:xfrm>
            <a:off x="5907024" y="4562856"/>
            <a:ext cx="1133856" cy="128016"/>
          </a:xfrm>
          <a:prstGeom prst="rect">
            <a:avLst/>
          </a:prstGeom>
          <a:noFill/>
          <a:ln/>
        </p:spPr>
        <p:txBody>
          <a:bodyPr wrap="square" lIns="0" tIns="0" rIns="0" bIns="0" rtlCol="0" anchor="t">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CAPITOLATO</a:t>
            </a:r>
            <a:endParaRPr lang="en-US" sz="800" dirty="0"/>
          </a:p>
        </p:txBody>
      </p:sp>
      <p:sp>
        <p:nvSpPr>
          <p:cNvPr id="39" name="Text 37"/>
          <p:cNvSpPr txBox="1"/>
          <p:nvPr/>
        </p:nvSpPr>
        <p:spPr>
          <a:xfrm>
            <a:off x="7269480" y="4526280"/>
            <a:ext cx="3767328" cy="201168"/>
          </a:xfrm>
          <a:prstGeom prst="rect">
            <a:avLst/>
          </a:prstGeom>
          <a:noFill/>
          <a:ln/>
        </p:spPr>
        <p:txBody>
          <a:bodyPr wrap="square" lIns="0" tIns="0" rIns="0" bIns="0" rtlCol="0" anchor="t">
            <a:normAutofit/>
          </a:bodyPr>
          <a:lstStyle/>
          <a:p>
            <a:pPr marL="0" indent="0" algn="l">
              <a:buNone/>
            </a:pPr>
            <a:r>
              <a:rPr lang="en-US" sz="1100" dirty="0">
                <a:solidFill>
                  <a:srgbClr val="1F2825"/>
                </a:solidFill>
                <a:latin typeface="Inter" pitchFamily="34" charset="0"/>
                <a:ea typeface="Inter" pitchFamily="34" charset="-122"/>
                <a:cs typeface="Inter" pitchFamily="34" charset="-120"/>
              </a:rPr>
              <a:t>lavorazioni, tempi, controlli e manutenzione</a:t>
            </a:r>
            <a:endParaRPr lang="en-US" sz="1100" dirty="0"/>
          </a:p>
        </p:txBody>
      </p:sp>
      <p:sp>
        <p:nvSpPr>
          <p:cNvPr id="40" name="Shape 38"/>
          <p:cNvSpPr/>
          <p:nvPr/>
        </p:nvSpPr>
        <p:spPr>
          <a:xfrm>
            <a:off x="5907024" y="4992624"/>
            <a:ext cx="5294376" cy="0"/>
          </a:xfrm>
          <a:prstGeom prst="line">
            <a:avLst/>
          </a:prstGeom>
          <a:noFill/>
          <a:ln w="10160">
            <a:solidFill>
              <a:srgbClr val="C9CDC7"/>
            </a:solidFill>
            <a:prstDash val="solid"/>
            <a:headEnd type="none"/>
            <a:tailEnd type="none"/>
          </a:ln>
        </p:spPr>
        <p:txBody>
          <a:bodyPr/>
          <a:lstStyle/>
          <a:p>
            <a:endParaRPr lang="it-IT"/>
          </a:p>
        </p:txBody>
      </p:sp>
      <p:sp>
        <p:nvSpPr>
          <p:cNvPr id="41" name="Shape 39"/>
          <p:cNvSpPr/>
          <p:nvPr/>
        </p:nvSpPr>
        <p:spPr>
          <a:xfrm>
            <a:off x="5907024" y="5330952"/>
            <a:ext cx="5294376" cy="329184"/>
          </a:xfrm>
          <a:prstGeom prst="roundRect">
            <a:avLst>
              <a:gd name="adj" fmla="val 13889"/>
            </a:avLst>
          </a:prstGeom>
          <a:solidFill>
            <a:srgbClr val="EAC98A"/>
          </a:solidFill>
          <a:ln w="12700">
            <a:solidFill>
              <a:srgbClr val="EAC98A">
                <a:alpha val="0"/>
              </a:srgbClr>
            </a:solidFill>
            <a:prstDash val="solid"/>
          </a:ln>
        </p:spPr>
        <p:txBody>
          <a:bodyPr/>
          <a:lstStyle/>
          <a:p>
            <a:endParaRPr lang="it-IT"/>
          </a:p>
        </p:txBody>
      </p:sp>
      <p:sp>
        <p:nvSpPr>
          <p:cNvPr id="42" name="Text 40"/>
          <p:cNvSpPr txBox="1"/>
          <p:nvPr/>
        </p:nvSpPr>
        <p:spPr>
          <a:xfrm>
            <a:off x="6080760" y="5422392"/>
            <a:ext cx="4937760" cy="137160"/>
          </a:xfrm>
          <a:prstGeom prst="rect">
            <a:avLst/>
          </a:prstGeom>
          <a:noFill/>
          <a:ln/>
        </p:spPr>
        <p:txBody>
          <a:bodyPr wrap="square" lIns="0" tIns="0" rIns="0" bIns="0" rtlCol="0" anchor="t">
            <a:normAutofit lnSpcReduction="10000"/>
          </a:bodyPr>
          <a:lstStyle/>
          <a:p>
            <a:pPr marL="0" indent="0" algn="ctr">
              <a:buNone/>
            </a:pPr>
            <a:r>
              <a:rPr lang="en-US" sz="1000" b="1" dirty="0">
                <a:solidFill>
                  <a:srgbClr val="1F2825"/>
                </a:solidFill>
                <a:latin typeface="Inter" pitchFamily="34" charset="0"/>
                <a:ea typeface="Inter" pitchFamily="34" charset="-122"/>
                <a:cs typeface="Inter" pitchFamily="34" charset="-120"/>
              </a:rPr>
              <a:t>Se la causa resta attiva, il ripristino è solo temporaneo.</a:t>
            </a:r>
            <a:endParaRPr lang="en-US" sz="1000" dirty="0"/>
          </a:p>
        </p:txBody>
      </p:sp>
      <p:sp>
        <p:nvSpPr>
          <p:cNvPr id="43" name="Shape 41"/>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44" name="Text 42"/>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DIAGNOSI</a:t>
            </a:r>
            <a:endParaRPr lang="en-US" sz="750" dirty="0"/>
          </a:p>
        </p:txBody>
      </p:sp>
      <p:sp>
        <p:nvSpPr>
          <p:cNvPr id="45" name="Text 43"/>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03</a:t>
            </a:r>
            <a:endParaRPr lang="en-US" sz="1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85216" y="649224"/>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03 / CASO A</a:t>
            </a:r>
            <a:endParaRPr lang="en-US" sz="850" dirty="0"/>
          </a:p>
        </p:txBody>
      </p:sp>
      <p:sp>
        <p:nvSpPr>
          <p:cNvPr id="3" name="Text 1"/>
          <p:cNvSpPr txBox="1"/>
          <p:nvPr/>
        </p:nvSpPr>
        <p:spPr>
          <a:xfrm>
            <a:off x="502920" y="813816"/>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Fessurazioni dell’intonaco</a:t>
            </a:r>
            <a:endParaRPr lang="en-US" sz="2800" dirty="0"/>
          </a:p>
        </p:txBody>
      </p:sp>
      <p:sp>
        <p:nvSpPr>
          <p:cNvPr id="4" name="Text 2"/>
          <p:cNvSpPr txBox="1"/>
          <p:nvPr/>
        </p:nvSpPr>
        <p:spPr>
          <a:xfrm>
            <a:off x="530352" y="1325880"/>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Dal cavillo superficiale alla fessura attiva: la geometria orienta la riparazione.</a:t>
            </a:r>
            <a:endParaRPr lang="en-US" sz="1150" dirty="0"/>
          </a:p>
        </p:txBody>
      </p:sp>
      <p:pic>
        <p:nvPicPr>
          <p:cNvPr id="6" name="Image 0" descr="Rete di cavillature e fessure su intonaco esterno"/>
          <p:cNvPicPr>
            <a:picLocks noChangeAspect="1"/>
          </p:cNvPicPr>
          <p:nvPr/>
        </p:nvPicPr>
        <p:blipFill>
          <a:blip r:embed="rId3"/>
          <a:srcRect/>
          <a:stretch/>
        </p:blipFill>
        <p:spPr>
          <a:xfrm>
            <a:off x="768096" y="1815084"/>
            <a:ext cx="3730752" cy="4160520"/>
          </a:xfrm>
          <a:prstGeom prst="rect">
            <a:avLst/>
          </a:prstGeom>
        </p:spPr>
      </p:pic>
      <p:sp>
        <p:nvSpPr>
          <p:cNvPr id="7" name="Shape 4"/>
          <p:cNvSpPr/>
          <p:nvPr/>
        </p:nvSpPr>
        <p:spPr>
          <a:xfrm>
            <a:off x="781812" y="5422392"/>
            <a:ext cx="3730752" cy="566928"/>
          </a:xfrm>
          <a:prstGeom prst="rect">
            <a:avLst/>
          </a:prstGeom>
          <a:solidFill>
            <a:srgbClr val="1F2825">
              <a:alpha val="82000"/>
            </a:srgbClr>
          </a:solidFill>
          <a:ln w="12700">
            <a:solidFill>
              <a:srgbClr val="1F2825">
                <a:alpha val="0"/>
              </a:srgbClr>
            </a:solidFill>
            <a:prstDash val="solid"/>
          </a:ln>
        </p:spPr>
        <p:txBody>
          <a:bodyPr/>
          <a:lstStyle/>
          <a:p>
            <a:endParaRPr lang="it-IT"/>
          </a:p>
        </p:txBody>
      </p:sp>
      <p:sp>
        <p:nvSpPr>
          <p:cNvPr id="8" name="Text 5"/>
          <p:cNvSpPr txBox="1"/>
          <p:nvPr/>
        </p:nvSpPr>
        <p:spPr>
          <a:xfrm>
            <a:off x="868680" y="5541264"/>
            <a:ext cx="3438144" cy="201168"/>
          </a:xfrm>
          <a:prstGeom prst="rect">
            <a:avLst/>
          </a:prstGeom>
          <a:noFill/>
          <a:ln/>
        </p:spPr>
        <p:txBody>
          <a:bodyPr wrap="square" lIns="0" tIns="0" rIns="0" bIns="0" rtlCol="0" anchor="t">
            <a:normAutofit/>
          </a:bodyPr>
          <a:lstStyle/>
          <a:p>
            <a:pPr marL="0" indent="0" algn="l">
              <a:buNone/>
            </a:pPr>
            <a:r>
              <a:rPr lang="en-US" sz="930" b="1" dirty="0">
                <a:solidFill>
                  <a:srgbClr val="FFFFFF"/>
                </a:solidFill>
                <a:latin typeface="Inter" pitchFamily="34" charset="0"/>
                <a:ea typeface="Inter" pitchFamily="34" charset="-122"/>
                <a:cs typeface="Inter" pitchFamily="34" charset="-120"/>
              </a:rPr>
              <a:t>Rete di cavillature e fessure su intonaco esterno</a:t>
            </a:r>
            <a:endParaRPr lang="en-US" sz="930" dirty="0"/>
          </a:p>
        </p:txBody>
      </p:sp>
      <p:sp>
        <p:nvSpPr>
          <p:cNvPr id="9" name="Shape 6"/>
          <p:cNvSpPr/>
          <p:nvPr/>
        </p:nvSpPr>
        <p:spPr>
          <a:xfrm>
            <a:off x="676656" y="1911096"/>
            <a:ext cx="1124712" cy="256032"/>
          </a:xfrm>
          <a:prstGeom prst="roundRect">
            <a:avLst>
              <a:gd name="adj" fmla="val 25000"/>
            </a:avLst>
          </a:prstGeom>
          <a:solidFill>
            <a:srgbClr val="FFFFFF"/>
          </a:solidFill>
          <a:ln w="12700">
            <a:solidFill>
              <a:srgbClr val="FFFFFF">
                <a:alpha val="0"/>
              </a:srgbClr>
            </a:solidFill>
            <a:prstDash val="solid"/>
          </a:ln>
        </p:spPr>
        <p:txBody>
          <a:bodyPr/>
          <a:lstStyle/>
          <a:p>
            <a:endParaRPr lang="it-IT"/>
          </a:p>
        </p:txBody>
      </p:sp>
      <p:sp>
        <p:nvSpPr>
          <p:cNvPr id="10" name="Text 7"/>
          <p:cNvSpPr txBox="1"/>
          <p:nvPr/>
        </p:nvSpPr>
        <p:spPr>
          <a:xfrm>
            <a:off x="768096" y="1952244"/>
            <a:ext cx="941832" cy="164592"/>
          </a:xfrm>
          <a:prstGeom prst="rect">
            <a:avLst/>
          </a:prstGeom>
          <a:noFill/>
          <a:ln/>
        </p:spPr>
        <p:txBody>
          <a:bodyPr wrap="square" lIns="0" tIns="0" rIns="0" bIns="0" rtlCol="0" anchor="ctr">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FESSURE</a:t>
            </a:r>
            <a:endParaRPr lang="en-US" sz="800" dirty="0"/>
          </a:p>
        </p:txBody>
      </p:sp>
      <p:sp>
        <p:nvSpPr>
          <p:cNvPr id="11" name="Shape 8"/>
          <p:cNvSpPr/>
          <p:nvPr/>
        </p:nvSpPr>
        <p:spPr>
          <a:xfrm>
            <a:off x="4700016" y="1801368"/>
            <a:ext cx="7077456"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12" name="Shape 9"/>
          <p:cNvSpPr/>
          <p:nvPr/>
        </p:nvSpPr>
        <p:spPr>
          <a:xfrm>
            <a:off x="4590288" y="1783080"/>
            <a:ext cx="109728" cy="4160520"/>
          </a:xfrm>
          <a:prstGeom prst="rect">
            <a:avLst/>
          </a:prstGeom>
          <a:solidFill>
            <a:srgbClr val="B45F45"/>
          </a:solidFill>
          <a:ln w="12700">
            <a:solidFill>
              <a:srgbClr val="B45F45">
                <a:alpha val="0"/>
              </a:srgbClr>
            </a:solidFill>
            <a:prstDash val="solid"/>
          </a:ln>
        </p:spPr>
        <p:txBody>
          <a:bodyPr/>
          <a:lstStyle/>
          <a:p>
            <a:endParaRPr lang="it-IT"/>
          </a:p>
        </p:txBody>
      </p:sp>
      <p:sp>
        <p:nvSpPr>
          <p:cNvPr id="13" name="Text 10"/>
          <p:cNvSpPr txBox="1"/>
          <p:nvPr/>
        </p:nvSpPr>
        <p:spPr>
          <a:xfrm>
            <a:off x="4983480" y="2057400"/>
            <a:ext cx="265176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LETTURA DEL DEGRADO</a:t>
            </a:r>
            <a:endParaRPr lang="en-US" sz="850" dirty="0"/>
          </a:p>
        </p:txBody>
      </p:sp>
      <p:sp>
        <p:nvSpPr>
          <p:cNvPr id="14" name="Text 11"/>
          <p:cNvSpPr txBox="1"/>
          <p:nvPr/>
        </p:nvSpPr>
        <p:spPr>
          <a:xfrm>
            <a:off x="4983480" y="2340864"/>
            <a:ext cx="6126480" cy="484632"/>
          </a:xfrm>
          <a:prstGeom prst="rect">
            <a:avLst/>
          </a:prstGeom>
          <a:noFill/>
          <a:ln/>
        </p:spPr>
        <p:txBody>
          <a:bodyPr wrap="square" lIns="0" tIns="0" rIns="0" bIns="0" rtlCol="0" anchor="t">
            <a:normAutofit/>
          </a:bodyPr>
          <a:lstStyle/>
          <a:p>
            <a:pPr marL="0" indent="0" algn="l">
              <a:buNone/>
            </a:pPr>
            <a:r>
              <a:rPr lang="en-US" sz="1600" b="1" dirty="0">
                <a:solidFill>
                  <a:srgbClr val="1F2825"/>
                </a:solidFill>
                <a:latin typeface="Montserrat" pitchFamily="34" charset="0"/>
                <a:ea typeface="Montserrat" pitchFamily="34" charset="-122"/>
                <a:cs typeface="Montserrat" pitchFamily="34" charset="-120"/>
              </a:rPr>
              <a:t>La fessura non dice da sola se il supporto è stabile.</a:t>
            </a:r>
            <a:endParaRPr lang="en-US" sz="1600" dirty="0"/>
          </a:p>
        </p:txBody>
      </p:sp>
      <p:sp>
        <p:nvSpPr>
          <p:cNvPr id="15" name="Shape 12"/>
          <p:cNvSpPr/>
          <p:nvPr/>
        </p:nvSpPr>
        <p:spPr>
          <a:xfrm>
            <a:off x="4983480" y="2999232"/>
            <a:ext cx="6190488" cy="0"/>
          </a:xfrm>
          <a:prstGeom prst="line">
            <a:avLst/>
          </a:prstGeom>
          <a:noFill/>
          <a:ln w="10160">
            <a:solidFill>
              <a:srgbClr val="C9CDC7"/>
            </a:solidFill>
            <a:prstDash val="solid"/>
            <a:headEnd type="none"/>
            <a:tailEnd type="none"/>
          </a:ln>
        </p:spPr>
        <p:txBody>
          <a:bodyPr/>
          <a:lstStyle/>
          <a:p>
            <a:endParaRPr lang="it-IT"/>
          </a:p>
        </p:txBody>
      </p:sp>
      <p:sp>
        <p:nvSpPr>
          <p:cNvPr id="16" name="Text 13"/>
          <p:cNvSpPr txBox="1"/>
          <p:nvPr/>
        </p:nvSpPr>
        <p:spPr>
          <a:xfrm>
            <a:off x="4983480" y="3246120"/>
            <a:ext cx="256032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LAVORAZIONE TIPO</a:t>
            </a:r>
            <a:endParaRPr lang="en-US" sz="850" dirty="0"/>
          </a:p>
        </p:txBody>
      </p:sp>
      <p:sp>
        <p:nvSpPr>
          <p:cNvPr id="17" name="Text 14"/>
          <p:cNvSpPr txBox="1"/>
          <p:nvPr/>
        </p:nvSpPr>
        <p:spPr>
          <a:xfrm>
            <a:off x="4983480" y="3502152"/>
            <a:ext cx="6126480" cy="658368"/>
          </a:xfrm>
          <a:prstGeom prst="rect">
            <a:avLst/>
          </a:prstGeom>
          <a:noFill/>
          <a:ln/>
        </p:spPr>
        <p:txBody>
          <a:bodyPr wrap="square" lIns="0" tIns="0" rIns="0" bIns="0" rtlCol="0" anchor="t">
            <a:normAutofit/>
          </a:bodyPr>
          <a:lstStyle/>
          <a:p>
            <a:pPr marL="0" indent="0" algn="l">
              <a:buNone/>
            </a:pPr>
            <a:r>
              <a:rPr lang="en-US" sz="1120" dirty="0">
                <a:solidFill>
                  <a:srgbClr val="1F2825"/>
                </a:solidFill>
                <a:latin typeface="Inter" pitchFamily="34" charset="0"/>
                <a:ea typeface="Inter" pitchFamily="34" charset="-122"/>
                <a:cs typeface="Inter" pitchFamily="34" charset="-120"/>
              </a:rPr>
              <a:t>Mappare ampiezza e andamento; aprire e pulire le lesioni; rimuovere le parti incoerenti; </a:t>
            </a:r>
            <a:r>
              <a:rPr lang="en-US" sz="1120" dirty="0" err="1">
                <a:solidFill>
                  <a:srgbClr val="1F2825"/>
                </a:solidFill>
                <a:latin typeface="Inter" pitchFamily="34" charset="0"/>
                <a:ea typeface="Inter" pitchFamily="34" charset="-122"/>
                <a:cs typeface="Inter" pitchFamily="34" charset="-120"/>
              </a:rPr>
              <a:t>ricostruire</a:t>
            </a:r>
            <a:r>
              <a:rPr lang="en-US" sz="1120" dirty="0">
                <a:solidFill>
                  <a:srgbClr val="1F2825"/>
                </a:solidFill>
                <a:latin typeface="Inter" pitchFamily="34" charset="0"/>
                <a:ea typeface="Inter" pitchFamily="34" charset="-122"/>
                <a:cs typeface="Inter" pitchFamily="34" charset="-120"/>
              </a:rPr>
              <a:t> con malta/rasante minerale compatibile. Dove necessario, prevedere </a:t>
            </a:r>
            <a:r>
              <a:rPr lang="en-US" sz="1120" dirty="0" err="1">
                <a:solidFill>
                  <a:srgbClr val="1F2825"/>
                </a:solidFill>
                <a:latin typeface="Inter" pitchFamily="34" charset="0"/>
                <a:ea typeface="Inter" pitchFamily="34" charset="-122"/>
                <a:cs typeface="Inter" pitchFamily="34" charset="-120"/>
              </a:rPr>
              <a:t>rasatura</a:t>
            </a:r>
            <a:r>
              <a:rPr lang="en-US" sz="1120" dirty="0">
                <a:solidFill>
                  <a:srgbClr val="1F2825"/>
                </a:solidFill>
                <a:latin typeface="Inter" pitchFamily="34" charset="0"/>
                <a:ea typeface="Inter" pitchFamily="34" charset="-122"/>
                <a:cs typeface="Inter" pitchFamily="34" charset="-120"/>
              </a:rPr>
              <a:t> armata</a:t>
            </a:r>
            <a:endParaRPr lang="en-US" sz="1120" dirty="0"/>
          </a:p>
        </p:txBody>
      </p:sp>
      <p:sp>
        <p:nvSpPr>
          <p:cNvPr id="18" name="Text 15"/>
          <p:cNvSpPr txBox="1"/>
          <p:nvPr/>
        </p:nvSpPr>
        <p:spPr>
          <a:xfrm>
            <a:off x="4983480" y="4334256"/>
            <a:ext cx="4389120" cy="173736"/>
          </a:xfrm>
          <a:prstGeom prst="rect">
            <a:avLst/>
          </a:prstGeom>
          <a:noFill/>
          <a:ln/>
        </p:spPr>
        <p:txBody>
          <a:bodyPr wrap="square" lIns="0" tIns="0" rIns="0" bIns="0" rtlCol="0" anchor="t">
            <a:normAutofit/>
          </a:bodyPr>
          <a:lstStyle/>
          <a:p>
            <a:pPr marL="0" indent="0" algn="l">
              <a:buNone/>
            </a:pPr>
            <a:r>
              <a:rPr lang="en-US" sz="850" b="1" kern="0" spc="100" dirty="0">
                <a:solidFill>
                  <a:srgbClr val="2A6F68"/>
                </a:solidFill>
                <a:latin typeface="JetBrains Mono" pitchFamily="34" charset="0"/>
                <a:ea typeface="JetBrains Mono" pitchFamily="34" charset="-122"/>
                <a:cs typeface="JetBrains Mono" pitchFamily="34" charset="-120"/>
              </a:rPr>
              <a:t>SISTEMI / PRODOTTI KEIM DA VALUTARE</a:t>
            </a:r>
            <a:endParaRPr lang="en-US" sz="850" dirty="0"/>
          </a:p>
        </p:txBody>
      </p:sp>
      <p:sp>
        <p:nvSpPr>
          <p:cNvPr id="19" name="Shape 16"/>
          <p:cNvSpPr/>
          <p:nvPr/>
        </p:nvSpPr>
        <p:spPr>
          <a:xfrm>
            <a:off x="498348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0" name="Text 17"/>
          <p:cNvSpPr txBox="1"/>
          <p:nvPr/>
        </p:nvSpPr>
        <p:spPr>
          <a:xfrm>
            <a:off x="507492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Universalputz</a:t>
            </a:r>
            <a:endParaRPr lang="en-US" sz="850" dirty="0"/>
          </a:p>
        </p:txBody>
      </p:sp>
      <p:sp>
        <p:nvSpPr>
          <p:cNvPr id="21" name="Shape 18"/>
          <p:cNvSpPr/>
          <p:nvPr/>
        </p:nvSpPr>
        <p:spPr>
          <a:xfrm>
            <a:off x="708660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2" name="Text 19"/>
          <p:cNvSpPr txBox="1"/>
          <p:nvPr/>
        </p:nvSpPr>
        <p:spPr>
          <a:xfrm>
            <a:off x="717804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Rete </a:t>
            </a:r>
            <a:r>
              <a:rPr lang="en-US" sz="850" b="1" dirty="0" err="1">
                <a:solidFill>
                  <a:srgbClr val="1F2825"/>
                </a:solidFill>
                <a:latin typeface="JetBrains Mono" pitchFamily="34" charset="0"/>
                <a:ea typeface="JetBrains Mono" pitchFamily="34" charset="-122"/>
                <a:cs typeface="JetBrains Mono" pitchFamily="34" charset="-120"/>
              </a:rPr>
              <a:t>rinfornzo</a:t>
            </a:r>
            <a:endParaRPr lang="en-US" sz="850" dirty="0"/>
          </a:p>
        </p:txBody>
      </p:sp>
      <p:sp>
        <p:nvSpPr>
          <p:cNvPr id="23" name="Shape 20"/>
          <p:cNvSpPr/>
          <p:nvPr/>
        </p:nvSpPr>
        <p:spPr>
          <a:xfrm>
            <a:off x="498348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4" name="Text 21"/>
          <p:cNvSpPr txBox="1"/>
          <p:nvPr/>
        </p:nvSpPr>
        <p:spPr>
          <a:xfrm>
            <a:off x="507492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Soldalit</a:t>
            </a:r>
            <a:endParaRPr lang="en-US" sz="850" dirty="0"/>
          </a:p>
        </p:txBody>
      </p:sp>
      <p:sp>
        <p:nvSpPr>
          <p:cNvPr id="25" name="Shape 22"/>
          <p:cNvSpPr/>
          <p:nvPr/>
        </p:nvSpPr>
        <p:spPr>
          <a:xfrm>
            <a:off x="708660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6" name="Text 23"/>
          <p:cNvSpPr txBox="1"/>
          <p:nvPr/>
        </p:nvSpPr>
        <p:spPr>
          <a:xfrm>
            <a:off x="717804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Granital</a:t>
            </a:r>
            <a:endParaRPr lang="en-US" sz="850" dirty="0"/>
          </a:p>
        </p:txBody>
      </p:sp>
      <p:sp>
        <p:nvSpPr>
          <p:cNvPr id="27" name="Shape 24"/>
          <p:cNvSpPr/>
          <p:nvPr/>
        </p:nvSpPr>
        <p:spPr>
          <a:xfrm>
            <a:off x="4983480" y="5513832"/>
            <a:ext cx="6126480" cy="292608"/>
          </a:xfrm>
          <a:prstGeom prst="roundRect">
            <a:avLst>
              <a:gd name="adj" fmla="val 12500"/>
            </a:avLst>
          </a:prstGeom>
          <a:solidFill>
            <a:srgbClr val="F8F7F3"/>
          </a:solidFill>
          <a:ln w="12700">
            <a:solidFill>
              <a:srgbClr val="F8F7F3">
                <a:alpha val="0"/>
              </a:srgbClr>
            </a:solidFill>
            <a:prstDash val="solid"/>
          </a:ln>
        </p:spPr>
        <p:txBody>
          <a:bodyPr/>
          <a:lstStyle/>
          <a:p>
            <a:endParaRPr lang="it-IT"/>
          </a:p>
        </p:txBody>
      </p:sp>
      <p:sp>
        <p:nvSpPr>
          <p:cNvPr id="28" name="Text 25"/>
          <p:cNvSpPr txBox="1"/>
          <p:nvPr/>
        </p:nvSpPr>
        <p:spPr>
          <a:xfrm>
            <a:off x="5138928" y="5596128"/>
            <a:ext cx="5806440" cy="128016"/>
          </a:xfrm>
          <a:prstGeom prst="rect">
            <a:avLst/>
          </a:prstGeom>
          <a:noFill/>
          <a:ln/>
        </p:spPr>
        <p:txBody>
          <a:bodyPr wrap="square" lIns="0" tIns="0" rIns="0" bIns="0" rtlCol="0" anchor="t">
            <a:normAutofit lnSpcReduction="10000"/>
          </a:bodyPr>
          <a:lstStyle/>
          <a:p>
            <a:pPr marL="0" indent="0" algn="l">
              <a:buNone/>
            </a:pPr>
            <a:r>
              <a:rPr lang="en-US" sz="880" b="1" dirty="0">
                <a:solidFill>
                  <a:srgbClr val="66716C"/>
                </a:solidFill>
                <a:latin typeface="JetBrains Mono" pitchFamily="34" charset="0"/>
                <a:ea typeface="JetBrains Mono" pitchFamily="34" charset="-122"/>
                <a:cs typeface="JetBrains Mono" pitchFamily="34" charset="-120"/>
              </a:rPr>
              <a:t>ATTENZIONE  ·  non </a:t>
            </a:r>
            <a:r>
              <a:rPr lang="en-US" sz="880" b="1" dirty="0" err="1">
                <a:solidFill>
                  <a:srgbClr val="66716C"/>
                </a:solidFill>
                <a:latin typeface="JetBrains Mono" pitchFamily="34" charset="0"/>
                <a:ea typeface="JetBrains Mono" pitchFamily="34" charset="-122"/>
                <a:cs typeface="JetBrains Mono" pitchFamily="34" charset="-120"/>
              </a:rPr>
              <a:t>trattare</a:t>
            </a:r>
            <a:r>
              <a:rPr lang="en-US" sz="880" b="1" dirty="0">
                <a:solidFill>
                  <a:srgbClr val="66716C"/>
                </a:solidFill>
                <a:latin typeface="JetBrains Mono" pitchFamily="34" charset="0"/>
                <a:ea typeface="JetBrains Mono" pitchFamily="34" charset="-122"/>
                <a:cs typeface="JetBrains Mono" pitchFamily="34" charset="-120"/>
              </a:rPr>
              <a:t> movimenti strutturali con la sola pittura</a:t>
            </a:r>
            <a:endParaRPr lang="en-US" sz="880" dirty="0"/>
          </a:p>
        </p:txBody>
      </p:sp>
      <p:sp>
        <p:nvSpPr>
          <p:cNvPr id="29" name="Shape 26"/>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0" name="Text 27"/>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CASISTICA</a:t>
            </a:r>
            <a:endParaRPr lang="en-US" sz="750" dirty="0"/>
          </a:p>
        </p:txBody>
      </p:sp>
      <p:sp>
        <p:nvSpPr>
          <p:cNvPr id="31" name="Text 28"/>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04</a:t>
            </a:r>
            <a:endParaRPr lang="en-US" sz="1000" dirty="0"/>
          </a:p>
        </p:txBody>
      </p:sp>
      <p:sp>
        <p:nvSpPr>
          <p:cNvPr id="33" name="Text 19">
            <a:extLst>
              <a:ext uri="{FF2B5EF4-FFF2-40B4-BE49-F238E27FC236}">
                <a16:creationId xmlns:a16="http://schemas.microsoft.com/office/drawing/2014/main" id="{A50306A9-97FF-5A9B-F3CF-9F1725093335}"/>
              </a:ext>
            </a:extLst>
          </p:cNvPr>
          <p:cNvSpPr txBox="1"/>
          <p:nvPr/>
        </p:nvSpPr>
        <p:spPr>
          <a:xfrm>
            <a:off x="9217152"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Armierung</a:t>
            </a:r>
            <a:endParaRPr lang="en-US" sz="850" dirty="0"/>
          </a:p>
        </p:txBody>
      </p:sp>
      <p:sp>
        <p:nvSpPr>
          <p:cNvPr id="35" name="Shape 22">
            <a:extLst>
              <a:ext uri="{FF2B5EF4-FFF2-40B4-BE49-F238E27FC236}">
                <a16:creationId xmlns:a16="http://schemas.microsoft.com/office/drawing/2014/main" id="{E510AE3A-A3DA-C9AD-30CE-42FA976CC70D}"/>
              </a:ext>
            </a:extLst>
          </p:cNvPr>
          <p:cNvSpPr/>
          <p:nvPr/>
        </p:nvSpPr>
        <p:spPr>
          <a:xfrm>
            <a:off x="9079992" y="4645151"/>
            <a:ext cx="2343912" cy="265177"/>
          </a:xfrm>
          <a:prstGeom prst="roundRect">
            <a:avLst>
              <a:gd name="adj" fmla="val 25000"/>
            </a:avLst>
          </a:prstGeom>
          <a:solidFill>
            <a:srgbClr val="C9D7C0"/>
          </a:solidFill>
          <a:ln w="12700">
            <a:solidFill>
              <a:srgbClr val="C9D7C0">
                <a:alpha val="0"/>
              </a:srgbClr>
            </a:solidFill>
            <a:prstDash val="solid"/>
          </a:ln>
        </p:spPr>
        <p:txBody>
          <a:bodyPr/>
          <a:lstStyle/>
          <a:p>
            <a:r>
              <a:rPr lang="it-IT" sz="900" b="1" dirty="0">
                <a:latin typeface="JetBrains Mono"/>
              </a:rPr>
              <a:t>Uniformante a pennello KEIM Contact Plus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612648" y="704088"/>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04 / CASO B</a:t>
            </a:r>
            <a:endParaRPr lang="en-US" sz="850" dirty="0"/>
          </a:p>
        </p:txBody>
      </p:sp>
      <p:sp>
        <p:nvSpPr>
          <p:cNvPr id="3" name="Text 1"/>
          <p:cNvSpPr txBox="1"/>
          <p:nvPr/>
        </p:nvSpPr>
        <p:spPr>
          <a:xfrm>
            <a:off x="676656" y="896112"/>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Alghe, muffe e patine biologiche</a:t>
            </a:r>
            <a:endParaRPr lang="en-US" sz="2800" dirty="0"/>
          </a:p>
        </p:txBody>
      </p:sp>
      <p:sp>
        <p:nvSpPr>
          <p:cNvPr id="4" name="Text 2"/>
          <p:cNvSpPr txBox="1"/>
          <p:nvPr/>
        </p:nvSpPr>
        <p:spPr>
          <a:xfrm>
            <a:off x="676656" y="1325880"/>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L’acqua e l’ombra alimentano il degrado: la pulizia deve precedere la protezione.</a:t>
            </a:r>
            <a:endParaRPr lang="en-US" sz="1150" dirty="0"/>
          </a:p>
        </p:txBody>
      </p:sp>
      <p:pic>
        <p:nvPicPr>
          <p:cNvPr id="6" name="Image 0" descr="Colonizzazione verde e annerimento in zona umida"/>
          <p:cNvPicPr>
            <a:picLocks noChangeAspect="1"/>
          </p:cNvPicPr>
          <p:nvPr/>
        </p:nvPicPr>
        <p:blipFill>
          <a:blip r:embed="rId3"/>
          <a:srcRect/>
          <a:stretch/>
        </p:blipFill>
        <p:spPr>
          <a:xfrm>
            <a:off x="790956" y="1819656"/>
            <a:ext cx="3730752" cy="4160520"/>
          </a:xfrm>
          <a:prstGeom prst="rect">
            <a:avLst/>
          </a:prstGeom>
        </p:spPr>
      </p:pic>
      <p:sp>
        <p:nvSpPr>
          <p:cNvPr id="7" name="Shape 4"/>
          <p:cNvSpPr/>
          <p:nvPr/>
        </p:nvSpPr>
        <p:spPr>
          <a:xfrm>
            <a:off x="800100" y="5394960"/>
            <a:ext cx="3730752" cy="566928"/>
          </a:xfrm>
          <a:prstGeom prst="rect">
            <a:avLst/>
          </a:prstGeom>
          <a:solidFill>
            <a:srgbClr val="1F2825">
              <a:alpha val="82000"/>
            </a:srgbClr>
          </a:solidFill>
          <a:ln w="12700">
            <a:solidFill>
              <a:srgbClr val="1F2825">
                <a:alpha val="0"/>
              </a:srgbClr>
            </a:solidFill>
            <a:prstDash val="solid"/>
          </a:ln>
        </p:spPr>
        <p:txBody>
          <a:bodyPr/>
          <a:lstStyle/>
          <a:p>
            <a:endParaRPr lang="it-IT" dirty="0"/>
          </a:p>
        </p:txBody>
      </p:sp>
      <p:sp>
        <p:nvSpPr>
          <p:cNvPr id="8" name="Text 5"/>
          <p:cNvSpPr txBox="1"/>
          <p:nvPr/>
        </p:nvSpPr>
        <p:spPr>
          <a:xfrm>
            <a:off x="937260" y="5504688"/>
            <a:ext cx="3438144" cy="201168"/>
          </a:xfrm>
          <a:prstGeom prst="rect">
            <a:avLst/>
          </a:prstGeom>
          <a:noFill/>
          <a:ln/>
        </p:spPr>
        <p:txBody>
          <a:bodyPr wrap="square" lIns="0" tIns="0" rIns="0" bIns="0" rtlCol="0" anchor="t">
            <a:normAutofit/>
          </a:bodyPr>
          <a:lstStyle/>
          <a:p>
            <a:pPr marL="0" indent="0" algn="l">
              <a:buNone/>
            </a:pPr>
            <a:r>
              <a:rPr lang="en-US" sz="930" b="1" dirty="0">
                <a:solidFill>
                  <a:srgbClr val="FFFFFF"/>
                </a:solidFill>
                <a:latin typeface="Inter" pitchFamily="34" charset="0"/>
                <a:ea typeface="Inter" pitchFamily="34" charset="-122"/>
                <a:cs typeface="Inter" pitchFamily="34" charset="-120"/>
              </a:rPr>
              <a:t>Colonizzazione verde e annerimento in zona umida</a:t>
            </a:r>
            <a:endParaRPr lang="en-US" sz="930" dirty="0"/>
          </a:p>
        </p:txBody>
      </p:sp>
      <p:sp>
        <p:nvSpPr>
          <p:cNvPr id="9" name="Shape 6"/>
          <p:cNvSpPr/>
          <p:nvPr/>
        </p:nvSpPr>
        <p:spPr>
          <a:xfrm>
            <a:off x="676656" y="1911096"/>
            <a:ext cx="1124712" cy="256032"/>
          </a:xfrm>
          <a:prstGeom prst="roundRect">
            <a:avLst>
              <a:gd name="adj" fmla="val 25000"/>
            </a:avLst>
          </a:prstGeom>
          <a:solidFill>
            <a:srgbClr val="FFFFFF"/>
          </a:solidFill>
          <a:ln w="12700">
            <a:solidFill>
              <a:srgbClr val="FFFFFF">
                <a:alpha val="0"/>
              </a:srgbClr>
            </a:solidFill>
            <a:prstDash val="solid"/>
          </a:ln>
        </p:spPr>
        <p:txBody>
          <a:bodyPr/>
          <a:lstStyle/>
          <a:p>
            <a:endParaRPr lang="it-IT"/>
          </a:p>
        </p:txBody>
      </p:sp>
      <p:sp>
        <p:nvSpPr>
          <p:cNvPr id="10" name="Text 7"/>
          <p:cNvSpPr txBox="1"/>
          <p:nvPr/>
        </p:nvSpPr>
        <p:spPr>
          <a:xfrm>
            <a:off x="768096" y="1952244"/>
            <a:ext cx="941832" cy="164592"/>
          </a:xfrm>
          <a:prstGeom prst="rect">
            <a:avLst/>
          </a:prstGeom>
          <a:noFill/>
          <a:ln/>
        </p:spPr>
        <p:txBody>
          <a:bodyPr wrap="square" lIns="0" tIns="0" rIns="0" bIns="0" rtlCol="0" anchor="ctr">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BIODEGRADO</a:t>
            </a:r>
            <a:endParaRPr lang="en-US" sz="800" dirty="0"/>
          </a:p>
        </p:txBody>
      </p:sp>
      <p:sp>
        <p:nvSpPr>
          <p:cNvPr id="11" name="Shape 8"/>
          <p:cNvSpPr/>
          <p:nvPr/>
        </p:nvSpPr>
        <p:spPr>
          <a:xfrm>
            <a:off x="4590288" y="1783080"/>
            <a:ext cx="7077456"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12" name="Shape 9"/>
          <p:cNvSpPr/>
          <p:nvPr/>
        </p:nvSpPr>
        <p:spPr>
          <a:xfrm>
            <a:off x="4590288" y="1801368"/>
            <a:ext cx="109728" cy="4160520"/>
          </a:xfrm>
          <a:prstGeom prst="rect">
            <a:avLst/>
          </a:prstGeom>
          <a:solidFill>
            <a:srgbClr val="2A6F68"/>
          </a:solidFill>
          <a:ln w="12700">
            <a:solidFill>
              <a:srgbClr val="2A6F68">
                <a:alpha val="0"/>
              </a:srgbClr>
            </a:solidFill>
            <a:prstDash val="solid"/>
          </a:ln>
        </p:spPr>
        <p:txBody>
          <a:bodyPr/>
          <a:lstStyle/>
          <a:p>
            <a:endParaRPr lang="it-IT"/>
          </a:p>
        </p:txBody>
      </p:sp>
      <p:sp>
        <p:nvSpPr>
          <p:cNvPr id="13" name="Text 10"/>
          <p:cNvSpPr txBox="1"/>
          <p:nvPr/>
        </p:nvSpPr>
        <p:spPr>
          <a:xfrm>
            <a:off x="4983480" y="2057400"/>
            <a:ext cx="2651760" cy="173736"/>
          </a:xfrm>
          <a:prstGeom prst="rect">
            <a:avLst/>
          </a:prstGeom>
          <a:noFill/>
          <a:ln/>
        </p:spPr>
        <p:txBody>
          <a:bodyPr wrap="square" lIns="0" tIns="0" rIns="0" bIns="0" rtlCol="0" anchor="t">
            <a:normAutofit/>
          </a:bodyPr>
          <a:lstStyle/>
          <a:p>
            <a:pPr marL="0" indent="0" algn="l">
              <a:buNone/>
            </a:pPr>
            <a:r>
              <a:rPr lang="en-US" sz="850" b="1" kern="0" spc="110" dirty="0">
                <a:solidFill>
                  <a:srgbClr val="2A6F68"/>
                </a:solidFill>
                <a:latin typeface="JetBrains Mono" pitchFamily="34" charset="0"/>
                <a:ea typeface="JetBrains Mono" pitchFamily="34" charset="-122"/>
                <a:cs typeface="JetBrains Mono" pitchFamily="34" charset="-120"/>
              </a:rPr>
              <a:t>LETTURA DEL DEGRADO</a:t>
            </a:r>
            <a:endParaRPr lang="en-US" sz="850" dirty="0"/>
          </a:p>
        </p:txBody>
      </p:sp>
      <p:sp>
        <p:nvSpPr>
          <p:cNvPr id="14" name="Text 11"/>
          <p:cNvSpPr txBox="1"/>
          <p:nvPr/>
        </p:nvSpPr>
        <p:spPr>
          <a:xfrm>
            <a:off x="4983480" y="2340864"/>
            <a:ext cx="6126480" cy="484632"/>
          </a:xfrm>
          <a:prstGeom prst="rect">
            <a:avLst/>
          </a:prstGeom>
          <a:noFill/>
          <a:ln/>
        </p:spPr>
        <p:txBody>
          <a:bodyPr wrap="square" lIns="0" tIns="0" rIns="0" bIns="0" rtlCol="0" anchor="t">
            <a:normAutofit lnSpcReduction="10000"/>
          </a:bodyPr>
          <a:lstStyle/>
          <a:p>
            <a:pPr marL="0" indent="0" algn="l">
              <a:buNone/>
            </a:pPr>
            <a:r>
              <a:rPr lang="en-US" sz="1600" b="1" dirty="0">
                <a:solidFill>
                  <a:srgbClr val="1F2825"/>
                </a:solidFill>
                <a:latin typeface="Montserrat" pitchFamily="34" charset="0"/>
                <a:ea typeface="Montserrat" pitchFamily="34" charset="-122"/>
                <a:cs typeface="Montserrat" pitchFamily="34" charset="-120"/>
              </a:rPr>
              <a:t>Un film biologico compromette adesione, colore e lettura della superficie.</a:t>
            </a:r>
            <a:endParaRPr lang="en-US" sz="1600" dirty="0"/>
          </a:p>
        </p:txBody>
      </p:sp>
      <p:sp>
        <p:nvSpPr>
          <p:cNvPr id="15" name="Shape 12"/>
          <p:cNvSpPr/>
          <p:nvPr/>
        </p:nvSpPr>
        <p:spPr>
          <a:xfrm>
            <a:off x="4983480" y="2999232"/>
            <a:ext cx="6190488" cy="0"/>
          </a:xfrm>
          <a:prstGeom prst="line">
            <a:avLst/>
          </a:prstGeom>
          <a:noFill/>
          <a:ln w="10160">
            <a:solidFill>
              <a:srgbClr val="C9CDC7"/>
            </a:solidFill>
            <a:prstDash val="solid"/>
            <a:headEnd type="none"/>
            <a:tailEnd type="none"/>
          </a:ln>
        </p:spPr>
        <p:txBody>
          <a:bodyPr/>
          <a:lstStyle/>
          <a:p>
            <a:endParaRPr lang="it-IT"/>
          </a:p>
        </p:txBody>
      </p:sp>
      <p:sp>
        <p:nvSpPr>
          <p:cNvPr id="16" name="Text 13"/>
          <p:cNvSpPr txBox="1"/>
          <p:nvPr/>
        </p:nvSpPr>
        <p:spPr>
          <a:xfrm>
            <a:off x="4983480" y="3246120"/>
            <a:ext cx="256032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LAVORAZIONE TIPO</a:t>
            </a:r>
            <a:endParaRPr lang="en-US" sz="850" dirty="0"/>
          </a:p>
        </p:txBody>
      </p:sp>
      <p:sp>
        <p:nvSpPr>
          <p:cNvPr id="17" name="Text 14"/>
          <p:cNvSpPr txBox="1"/>
          <p:nvPr/>
        </p:nvSpPr>
        <p:spPr>
          <a:xfrm>
            <a:off x="4983480" y="3502152"/>
            <a:ext cx="6126480" cy="658368"/>
          </a:xfrm>
          <a:prstGeom prst="rect">
            <a:avLst/>
          </a:prstGeom>
          <a:noFill/>
          <a:ln/>
        </p:spPr>
        <p:txBody>
          <a:bodyPr wrap="square" lIns="0" tIns="0" rIns="0" bIns="0" rtlCol="0" anchor="t">
            <a:normAutofit/>
          </a:bodyPr>
          <a:lstStyle/>
          <a:p>
            <a:pPr marL="0" indent="0" algn="l">
              <a:buNone/>
            </a:pPr>
            <a:r>
              <a:rPr lang="en-US" sz="1120" dirty="0">
                <a:solidFill>
                  <a:srgbClr val="1F2825"/>
                </a:solidFill>
                <a:latin typeface="Inter" pitchFamily="34" charset="0"/>
                <a:ea typeface="Inter" pitchFamily="34" charset="-122"/>
                <a:cs typeface="Inter" pitchFamily="34" charset="-120"/>
              </a:rPr>
              <a:t>Eliminare la causa di ristagno o dilavamento; trattare la superficie con biocida </a:t>
            </a:r>
            <a:r>
              <a:rPr lang="en-US" sz="1120" dirty="0" err="1">
                <a:solidFill>
                  <a:srgbClr val="1F2825"/>
                </a:solidFill>
                <a:latin typeface="Inter" pitchFamily="34" charset="0"/>
                <a:ea typeface="Inter" pitchFamily="34" charset="-122"/>
                <a:cs typeface="Inter" pitchFamily="34" charset="-120"/>
              </a:rPr>
              <a:t>idoneo</a:t>
            </a:r>
            <a:r>
              <a:rPr lang="en-US" sz="1120" dirty="0">
                <a:solidFill>
                  <a:srgbClr val="1F2825"/>
                </a:solidFill>
                <a:latin typeface="Inter" pitchFamily="34" charset="0"/>
                <a:ea typeface="Inter" pitchFamily="34" charset="-122"/>
                <a:cs typeface="Inter" pitchFamily="34" charset="-120"/>
              </a:rPr>
              <a:t>; </a:t>
            </a:r>
            <a:r>
              <a:rPr lang="en-US" sz="1120" dirty="0" err="1">
                <a:solidFill>
                  <a:srgbClr val="1F2825"/>
                </a:solidFill>
                <a:latin typeface="Inter" pitchFamily="34" charset="0"/>
                <a:ea typeface="Inter" pitchFamily="34" charset="-122"/>
                <a:cs typeface="Inter" pitchFamily="34" charset="-120"/>
              </a:rPr>
              <a:t>attendere</a:t>
            </a:r>
            <a:r>
              <a:rPr lang="en-US" sz="1120" dirty="0">
                <a:solidFill>
                  <a:srgbClr val="1F2825"/>
                </a:solidFill>
                <a:latin typeface="Inter" pitchFamily="34" charset="0"/>
                <a:ea typeface="Inter" pitchFamily="34" charset="-122"/>
                <a:cs typeface="Inter" pitchFamily="34" charset="-120"/>
              </a:rPr>
              <a:t> </a:t>
            </a:r>
            <a:r>
              <a:rPr lang="en-US" sz="1120" dirty="0" err="1">
                <a:solidFill>
                  <a:srgbClr val="1F2825"/>
                </a:solidFill>
                <a:latin typeface="Inter" pitchFamily="34" charset="0"/>
                <a:ea typeface="Inter" pitchFamily="34" charset="-122"/>
                <a:cs typeface="Inter" pitchFamily="34" charset="-120"/>
              </a:rPr>
              <a:t>l’azione</a:t>
            </a:r>
            <a:r>
              <a:rPr lang="en-US" sz="1120" dirty="0">
                <a:solidFill>
                  <a:srgbClr val="1F2825"/>
                </a:solidFill>
                <a:latin typeface="Inter" pitchFamily="34" charset="0"/>
                <a:ea typeface="Inter" pitchFamily="34" charset="-122"/>
                <a:cs typeface="Inter" pitchFamily="34" charset="-120"/>
              </a:rPr>
              <a:t> </a:t>
            </a:r>
            <a:r>
              <a:rPr lang="en-US" sz="1120" dirty="0" err="1">
                <a:solidFill>
                  <a:srgbClr val="1F2825"/>
                </a:solidFill>
                <a:latin typeface="Inter" pitchFamily="34" charset="0"/>
                <a:ea typeface="Inter" pitchFamily="34" charset="-122"/>
                <a:cs typeface="Inter" pitchFamily="34" charset="-120"/>
              </a:rPr>
              <a:t>prevista</a:t>
            </a:r>
            <a:r>
              <a:rPr lang="en-US" sz="1120" dirty="0">
                <a:solidFill>
                  <a:srgbClr val="1F2825"/>
                </a:solidFill>
                <a:latin typeface="Inter" pitchFamily="34" charset="0"/>
                <a:ea typeface="Inter" pitchFamily="34" charset="-122"/>
                <a:cs typeface="Inter" pitchFamily="34" charset="-120"/>
              </a:rPr>
              <a:t>; lavare o spazzolare senza lucidare il supporto; lasciare asciugare e ripristinare le zone decoese prima del ciclo di pitturazione.</a:t>
            </a:r>
            <a:endParaRPr lang="en-US" sz="1120" dirty="0"/>
          </a:p>
        </p:txBody>
      </p:sp>
      <p:sp>
        <p:nvSpPr>
          <p:cNvPr id="18" name="Text 15"/>
          <p:cNvSpPr txBox="1"/>
          <p:nvPr/>
        </p:nvSpPr>
        <p:spPr>
          <a:xfrm>
            <a:off x="4983480" y="4334256"/>
            <a:ext cx="4389120" cy="173736"/>
          </a:xfrm>
          <a:prstGeom prst="rect">
            <a:avLst/>
          </a:prstGeom>
          <a:noFill/>
          <a:ln/>
        </p:spPr>
        <p:txBody>
          <a:bodyPr wrap="square" lIns="0" tIns="0" rIns="0" bIns="0" rtlCol="0" anchor="t">
            <a:normAutofit/>
          </a:bodyPr>
          <a:lstStyle/>
          <a:p>
            <a:pPr marL="0" indent="0" algn="l">
              <a:buNone/>
            </a:pPr>
            <a:r>
              <a:rPr lang="en-US" sz="850" b="1" kern="0" spc="100" dirty="0">
                <a:solidFill>
                  <a:srgbClr val="2A6F68"/>
                </a:solidFill>
                <a:latin typeface="JetBrains Mono" pitchFamily="34" charset="0"/>
                <a:ea typeface="JetBrains Mono" pitchFamily="34" charset="-122"/>
                <a:cs typeface="JetBrains Mono" pitchFamily="34" charset="-120"/>
              </a:rPr>
              <a:t>SISTEMI / PRODOTTI KEIM DA VALUTARE</a:t>
            </a:r>
            <a:endParaRPr lang="en-US" sz="850" dirty="0"/>
          </a:p>
        </p:txBody>
      </p:sp>
      <p:sp>
        <p:nvSpPr>
          <p:cNvPr id="19" name="Shape 16"/>
          <p:cNvSpPr/>
          <p:nvPr/>
        </p:nvSpPr>
        <p:spPr>
          <a:xfrm>
            <a:off x="498348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0" name="Text 17"/>
          <p:cNvSpPr txBox="1"/>
          <p:nvPr/>
        </p:nvSpPr>
        <p:spPr>
          <a:xfrm>
            <a:off x="507492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Algicid-Plus</a:t>
            </a:r>
            <a:endParaRPr lang="en-US" sz="850" dirty="0"/>
          </a:p>
        </p:txBody>
      </p:sp>
      <p:sp>
        <p:nvSpPr>
          <p:cNvPr id="21" name="Shape 18"/>
          <p:cNvSpPr/>
          <p:nvPr/>
        </p:nvSpPr>
        <p:spPr>
          <a:xfrm>
            <a:off x="708660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2" name="Text 19"/>
          <p:cNvSpPr txBox="1"/>
          <p:nvPr/>
        </p:nvSpPr>
        <p:spPr>
          <a:xfrm>
            <a:off x="717804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Soldalit</a:t>
            </a:r>
            <a:endParaRPr lang="en-US" sz="850" dirty="0"/>
          </a:p>
        </p:txBody>
      </p:sp>
      <p:sp>
        <p:nvSpPr>
          <p:cNvPr id="23" name="Shape 20"/>
          <p:cNvSpPr/>
          <p:nvPr/>
        </p:nvSpPr>
        <p:spPr>
          <a:xfrm>
            <a:off x="498348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4" name="Text 21"/>
          <p:cNvSpPr txBox="1"/>
          <p:nvPr/>
        </p:nvSpPr>
        <p:spPr>
          <a:xfrm>
            <a:off x="507492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Finitura</a:t>
            </a:r>
            <a:endParaRPr lang="en-US" sz="850" dirty="0"/>
          </a:p>
        </p:txBody>
      </p:sp>
      <p:sp>
        <p:nvSpPr>
          <p:cNvPr id="25" name="Shape 22"/>
          <p:cNvSpPr/>
          <p:nvPr/>
        </p:nvSpPr>
        <p:spPr>
          <a:xfrm>
            <a:off x="708660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6" name="Text 23"/>
          <p:cNvSpPr txBox="1"/>
          <p:nvPr/>
        </p:nvSpPr>
        <p:spPr>
          <a:xfrm>
            <a:off x="717804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Granital</a:t>
            </a:r>
            <a:endParaRPr lang="en-US" sz="850" dirty="0"/>
          </a:p>
        </p:txBody>
      </p:sp>
      <p:sp>
        <p:nvSpPr>
          <p:cNvPr id="27" name="Shape 24"/>
          <p:cNvSpPr/>
          <p:nvPr/>
        </p:nvSpPr>
        <p:spPr>
          <a:xfrm>
            <a:off x="4983480" y="5513832"/>
            <a:ext cx="6126480" cy="292608"/>
          </a:xfrm>
          <a:prstGeom prst="roundRect">
            <a:avLst>
              <a:gd name="adj" fmla="val 12500"/>
            </a:avLst>
          </a:prstGeom>
          <a:solidFill>
            <a:srgbClr val="F8F7F3"/>
          </a:solidFill>
          <a:ln w="12700">
            <a:solidFill>
              <a:srgbClr val="F8F7F3">
                <a:alpha val="0"/>
              </a:srgbClr>
            </a:solidFill>
            <a:prstDash val="solid"/>
          </a:ln>
        </p:spPr>
        <p:txBody>
          <a:bodyPr/>
          <a:lstStyle/>
          <a:p>
            <a:endParaRPr lang="it-IT"/>
          </a:p>
        </p:txBody>
      </p:sp>
      <p:sp>
        <p:nvSpPr>
          <p:cNvPr id="28" name="Text 25"/>
          <p:cNvSpPr txBox="1"/>
          <p:nvPr/>
        </p:nvSpPr>
        <p:spPr>
          <a:xfrm>
            <a:off x="5138928" y="5596128"/>
            <a:ext cx="5806440" cy="128016"/>
          </a:xfrm>
          <a:prstGeom prst="rect">
            <a:avLst/>
          </a:prstGeom>
          <a:noFill/>
          <a:ln/>
        </p:spPr>
        <p:txBody>
          <a:bodyPr wrap="square" lIns="0" tIns="0" rIns="0" bIns="0" rtlCol="0" anchor="t">
            <a:normAutofit lnSpcReduction="10000"/>
          </a:bodyPr>
          <a:lstStyle/>
          <a:p>
            <a:pPr marL="0" indent="0" algn="l">
              <a:buNone/>
            </a:pPr>
            <a:r>
              <a:rPr lang="en-US" sz="880" b="1" dirty="0">
                <a:solidFill>
                  <a:srgbClr val="66716C"/>
                </a:solidFill>
                <a:latin typeface="JetBrains Mono" pitchFamily="34" charset="0"/>
                <a:ea typeface="JetBrains Mono" pitchFamily="34" charset="-122"/>
                <a:cs typeface="JetBrains Mono" pitchFamily="34" charset="-120"/>
              </a:rPr>
              <a:t>ATTENZIONE  ·  non confinare l’umidità sotto una nuova pellicola</a:t>
            </a:r>
            <a:endParaRPr lang="en-US" sz="880" dirty="0"/>
          </a:p>
        </p:txBody>
      </p:sp>
      <p:sp>
        <p:nvSpPr>
          <p:cNvPr id="29" name="Shape 26"/>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0" name="Text 27"/>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CASISTICA</a:t>
            </a:r>
            <a:endParaRPr lang="en-US" sz="750" dirty="0"/>
          </a:p>
        </p:txBody>
      </p:sp>
      <p:sp>
        <p:nvSpPr>
          <p:cNvPr id="31" name="Text 28"/>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05</a:t>
            </a:r>
            <a:endParaRPr lang="en-US" sz="1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02920" y="694944"/>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05 / CASO C</a:t>
            </a:r>
            <a:endParaRPr lang="en-US" sz="850" dirty="0"/>
          </a:p>
        </p:txBody>
      </p:sp>
      <p:sp>
        <p:nvSpPr>
          <p:cNvPr id="3" name="Text 1"/>
          <p:cNvSpPr txBox="1"/>
          <p:nvPr/>
        </p:nvSpPr>
        <p:spPr>
          <a:xfrm>
            <a:off x="502920" y="841248"/>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Umidità ed efflorescenze saline</a:t>
            </a:r>
            <a:endParaRPr lang="en-US" sz="2800" dirty="0"/>
          </a:p>
        </p:txBody>
      </p:sp>
      <p:sp>
        <p:nvSpPr>
          <p:cNvPr id="4" name="Text 2"/>
          <p:cNvSpPr txBox="1"/>
          <p:nvPr/>
        </p:nvSpPr>
        <p:spPr>
          <a:xfrm>
            <a:off x="548640" y="1348741"/>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Il sale è un indicatore di trasporto d’acqua: rimuoverlo senza fermare l’acqua non basta.</a:t>
            </a:r>
            <a:endParaRPr lang="en-US" sz="1150" dirty="0"/>
          </a:p>
        </p:txBody>
      </p:sp>
      <p:pic>
        <p:nvPicPr>
          <p:cNvPr id="6" name="Image 0" descr="Efflorescenze bianche e aloni da umidità"/>
          <p:cNvPicPr>
            <a:picLocks noChangeAspect="1"/>
          </p:cNvPicPr>
          <p:nvPr/>
        </p:nvPicPr>
        <p:blipFill>
          <a:blip r:embed="rId3"/>
          <a:srcRect/>
          <a:stretch/>
        </p:blipFill>
        <p:spPr>
          <a:xfrm>
            <a:off x="768096" y="1783080"/>
            <a:ext cx="3730752" cy="4160520"/>
          </a:xfrm>
          <a:prstGeom prst="rect">
            <a:avLst/>
          </a:prstGeom>
        </p:spPr>
      </p:pic>
      <p:sp>
        <p:nvSpPr>
          <p:cNvPr id="7" name="Shape 4"/>
          <p:cNvSpPr/>
          <p:nvPr/>
        </p:nvSpPr>
        <p:spPr>
          <a:xfrm>
            <a:off x="768096" y="5367528"/>
            <a:ext cx="3730752" cy="566928"/>
          </a:xfrm>
          <a:prstGeom prst="rect">
            <a:avLst/>
          </a:prstGeom>
          <a:solidFill>
            <a:srgbClr val="1F2825">
              <a:alpha val="82000"/>
            </a:srgbClr>
          </a:solidFill>
          <a:ln w="12700">
            <a:solidFill>
              <a:srgbClr val="1F2825">
                <a:alpha val="0"/>
              </a:srgbClr>
            </a:solidFill>
            <a:prstDash val="solid"/>
          </a:ln>
        </p:spPr>
        <p:txBody>
          <a:bodyPr/>
          <a:lstStyle/>
          <a:p>
            <a:endParaRPr lang="it-IT"/>
          </a:p>
        </p:txBody>
      </p:sp>
      <p:sp>
        <p:nvSpPr>
          <p:cNvPr id="8" name="Text 5"/>
          <p:cNvSpPr txBox="1"/>
          <p:nvPr/>
        </p:nvSpPr>
        <p:spPr>
          <a:xfrm>
            <a:off x="868680" y="5495544"/>
            <a:ext cx="3438144" cy="201168"/>
          </a:xfrm>
          <a:prstGeom prst="rect">
            <a:avLst/>
          </a:prstGeom>
          <a:noFill/>
          <a:ln/>
        </p:spPr>
        <p:txBody>
          <a:bodyPr wrap="square" lIns="0" tIns="0" rIns="0" bIns="0" rtlCol="0" anchor="t">
            <a:normAutofit/>
          </a:bodyPr>
          <a:lstStyle/>
          <a:p>
            <a:pPr marL="0" indent="0" algn="l">
              <a:buNone/>
            </a:pPr>
            <a:r>
              <a:rPr lang="en-US" sz="930" b="1" dirty="0">
                <a:solidFill>
                  <a:srgbClr val="FFFFFF"/>
                </a:solidFill>
                <a:latin typeface="Inter" pitchFamily="34" charset="0"/>
                <a:ea typeface="Inter" pitchFamily="34" charset="-122"/>
                <a:cs typeface="Inter" pitchFamily="34" charset="-120"/>
              </a:rPr>
              <a:t>Efflorescenze bianche e aloni da umidità</a:t>
            </a:r>
            <a:endParaRPr lang="en-US" sz="930" dirty="0"/>
          </a:p>
        </p:txBody>
      </p:sp>
      <p:sp>
        <p:nvSpPr>
          <p:cNvPr id="9" name="Shape 6"/>
          <p:cNvSpPr/>
          <p:nvPr/>
        </p:nvSpPr>
        <p:spPr>
          <a:xfrm>
            <a:off x="676656" y="1911096"/>
            <a:ext cx="1124712" cy="256032"/>
          </a:xfrm>
          <a:prstGeom prst="roundRect">
            <a:avLst>
              <a:gd name="adj" fmla="val 25000"/>
            </a:avLst>
          </a:prstGeom>
          <a:solidFill>
            <a:srgbClr val="FFFFFF"/>
          </a:solidFill>
          <a:ln w="12700">
            <a:solidFill>
              <a:srgbClr val="FFFFFF">
                <a:alpha val="0"/>
              </a:srgbClr>
            </a:solidFill>
            <a:prstDash val="solid"/>
          </a:ln>
        </p:spPr>
        <p:txBody>
          <a:bodyPr/>
          <a:lstStyle/>
          <a:p>
            <a:endParaRPr lang="it-IT"/>
          </a:p>
        </p:txBody>
      </p:sp>
      <p:sp>
        <p:nvSpPr>
          <p:cNvPr id="10" name="Text 7"/>
          <p:cNvSpPr txBox="1"/>
          <p:nvPr/>
        </p:nvSpPr>
        <p:spPr>
          <a:xfrm>
            <a:off x="768096" y="1952244"/>
            <a:ext cx="941832" cy="164592"/>
          </a:xfrm>
          <a:prstGeom prst="rect">
            <a:avLst/>
          </a:prstGeom>
          <a:noFill/>
          <a:ln/>
        </p:spPr>
        <p:txBody>
          <a:bodyPr wrap="square" lIns="0" tIns="0" rIns="0" bIns="0" rtlCol="0" anchor="ctr">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UMIDITÀ</a:t>
            </a:r>
            <a:endParaRPr lang="en-US" sz="800" dirty="0"/>
          </a:p>
        </p:txBody>
      </p:sp>
      <p:sp>
        <p:nvSpPr>
          <p:cNvPr id="11" name="Shape 8"/>
          <p:cNvSpPr/>
          <p:nvPr/>
        </p:nvSpPr>
        <p:spPr>
          <a:xfrm>
            <a:off x="4590288" y="1783080"/>
            <a:ext cx="7077456"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12" name="Shape 9"/>
          <p:cNvSpPr/>
          <p:nvPr/>
        </p:nvSpPr>
        <p:spPr>
          <a:xfrm>
            <a:off x="4590288" y="1783080"/>
            <a:ext cx="109728" cy="4160520"/>
          </a:xfrm>
          <a:prstGeom prst="rect">
            <a:avLst/>
          </a:prstGeom>
          <a:solidFill>
            <a:srgbClr val="CFA55D"/>
          </a:solidFill>
          <a:ln w="12700">
            <a:solidFill>
              <a:srgbClr val="CFA55D">
                <a:alpha val="0"/>
              </a:srgbClr>
            </a:solidFill>
            <a:prstDash val="solid"/>
          </a:ln>
        </p:spPr>
        <p:txBody>
          <a:bodyPr/>
          <a:lstStyle/>
          <a:p>
            <a:endParaRPr lang="it-IT"/>
          </a:p>
        </p:txBody>
      </p:sp>
      <p:sp>
        <p:nvSpPr>
          <p:cNvPr id="13" name="Text 10"/>
          <p:cNvSpPr txBox="1"/>
          <p:nvPr/>
        </p:nvSpPr>
        <p:spPr>
          <a:xfrm>
            <a:off x="4983480" y="2057400"/>
            <a:ext cx="2651760" cy="173736"/>
          </a:xfrm>
          <a:prstGeom prst="rect">
            <a:avLst/>
          </a:prstGeom>
          <a:noFill/>
          <a:ln/>
        </p:spPr>
        <p:txBody>
          <a:bodyPr wrap="square" lIns="0" tIns="0" rIns="0" bIns="0" rtlCol="0" anchor="t">
            <a:normAutofit/>
          </a:bodyPr>
          <a:lstStyle/>
          <a:p>
            <a:pPr marL="0" indent="0" algn="l">
              <a:buNone/>
            </a:pPr>
            <a:r>
              <a:rPr lang="en-US" sz="850" b="1" kern="0" spc="110" dirty="0">
                <a:solidFill>
                  <a:srgbClr val="CFA55D"/>
                </a:solidFill>
                <a:latin typeface="JetBrains Mono" pitchFamily="34" charset="0"/>
                <a:ea typeface="JetBrains Mono" pitchFamily="34" charset="-122"/>
                <a:cs typeface="JetBrains Mono" pitchFamily="34" charset="-120"/>
              </a:rPr>
              <a:t>LETTURA DEL DEGRADO</a:t>
            </a:r>
            <a:endParaRPr lang="en-US" sz="850" dirty="0"/>
          </a:p>
        </p:txBody>
      </p:sp>
      <p:sp>
        <p:nvSpPr>
          <p:cNvPr id="14" name="Text 11"/>
          <p:cNvSpPr txBox="1"/>
          <p:nvPr/>
        </p:nvSpPr>
        <p:spPr>
          <a:xfrm>
            <a:off x="4983480" y="2340864"/>
            <a:ext cx="6126480" cy="484632"/>
          </a:xfrm>
          <a:prstGeom prst="rect">
            <a:avLst/>
          </a:prstGeom>
          <a:noFill/>
          <a:ln/>
        </p:spPr>
        <p:txBody>
          <a:bodyPr wrap="square" lIns="0" tIns="0" rIns="0" bIns="0" rtlCol="0" anchor="t">
            <a:normAutofit lnSpcReduction="10000"/>
          </a:bodyPr>
          <a:lstStyle/>
          <a:p>
            <a:pPr marL="0" indent="0" algn="l">
              <a:buNone/>
            </a:pPr>
            <a:r>
              <a:rPr lang="en-US" sz="1600" b="1" dirty="0">
                <a:solidFill>
                  <a:srgbClr val="1F2825"/>
                </a:solidFill>
                <a:latin typeface="Montserrat" pitchFamily="34" charset="0"/>
                <a:ea typeface="Montserrat" pitchFamily="34" charset="-122"/>
                <a:cs typeface="Montserrat" pitchFamily="34" charset="-120"/>
              </a:rPr>
              <a:t>Le cristallizzazioni possono disgregare l’intonaco dall’interno.</a:t>
            </a:r>
            <a:endParaRPr lang="en-US" sz="1600" dirty="0"/>
          </a:p>
        </p:txBody>
      </p:sp>
      <p:sp>
        <p:nvSpPr>
          <p:cNvPr id="15" name="Shape 12"/>
          <p:cNvSpPr/>
          <p:nvPr/>
        </p:nvSpPr>
        <p:spPr>
          <a:xfrm>
            <a:off x="4983480" y="2999232"/>
            <a:ext cx="6190488" cy="0"/>
          </a:xfrm>
          <a:prstGeom prst="line">
            <a:avLst/>
          </a:prstGeom>
          <a:noFill/>
          <a:ln w="10160">
            <a:solidFill>
              <a:srgbClr val="C9CDC7"/>
            </a:solidFill>
            <a:prstDash val="solid"/>
            <a:headEnd type="none"/>
            <a:tailEnd type="none"/>
          </a:ln>
        </p:spPr>
        <p:txBody>
          <a:bodyPr/>
          <a:lstStyle/>
          <a:p>
            <a:endParaRPr lang="it-IT"/>
          </a:p>
        </p:txBody>
      </p:sp>
      <p:sp>
        <p:nvSpPr>
          <p:cNvPr id="16" name="Text 13"/>
          <p:cNvSpPr txBox="1"/>
          <p:nvPr/>
        </p:nvSpPr>
        <p:spPr>
          <a:xfrm>
            <a:off x="4983480" y="3246120"/>
            <a:ext cx="256032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LAVORAZIONE TIPO</a:t>
            </a:r>
            <a:endParaRPr lang="en-US" sz="850" dirty="0"/>
          </a:p>
        </p:txBody>
      </p:sp>
      <p:sp>
        <p:nvSpPr>
          <p:cNvPr id="17" name="Text 14"/>
          <p:cNvSpPr txBox="1"/>
          <p:nvPr/>
        </p:nvSpPr>
        <p:spPr>
          <a:xfrm>
            <a:off x="4983480" y="3502152"/>
            <a:ext cx="6126480" cy="658368"/>
          </a:xfrm>
          <a:prstGeom prst="rect">
            <a:avLst/>
          </a:prstGeom>
          <a:noFill/>
          <a:ln/>
        </p:spPr>
        <p:txBody>
          <a:bodyPr wrap="square" lIns="0" tIns="0" rIns="0" bIns="0" rtlCol="0" anchor="t">
            <a:normAutofit/>
          </a:bodyPr>
          <a:lstStyle/>
          <a:p>
            <a:pPr marL="0" indent="0" algn="l">
              <a:buNone/>
            </a:pPr>
            <a:r>
              <a:rPr lang="en-US" sz="1120" dirty="0">
                <a:solidFill>
                  <a:srgbClr val="1F2825"/>
                </a:solidFill>
                <a:latin typeface="Inter" pitchFamily="34" charset="0"/>
                <a:ea typeface="Inter" pitchFamily="34" charset="-122"/>
                <a:cs typeface="Inter" pitchFamily="34" charset="-120"/>
              </a:rPr>
              <a:t>Individuare la fonte dell’acqua e favorire l’asciugatura; rimuovere i depositi a secco e le </a:t>
            </a:r>
            <a:r>
              <a:rPr lang="en-US" sz="1120" dirty="0" err="1">
                <a:solidFill>
                  <a:srgbClr val="1F2825"/>
                </a:solidFill>
                <a:latin typeface="Inter" pitchFamily="34" charset="0"/>
                <a:ea typeface="Inter" pitchFamily="34" charset="-122"/>
                <a:cs typeface="Inter" pitchFamily="34" charset="-120"/>
              </a:rPr>
              <a:t>porzioni</a:t>
            </a:r>
            <a:r>
              <a:rPr lang="en-US" sz="1120" dirty="0">
                <a:solidFill>
                  <a:srgbClr val="1F2825"/>
                </a:solidFill>
                <a:latin typeface="Inter" pitchFamily="34" charset="0"/>
                <a:ea typeface="Inter" pitchFamily="34" charset="-122"/>
                <a:cs typeface="Inter" pitchFamily="34" charset="-120"/>
              </a:rPr>
              <a:t> disgregate; ricostruire con intonaco da risanamento dove richiesto; attendere condizioni idonee prima del ciclo minerale traspirante.</a:t>
            </a:r>
            <a:endParaRPr lang="en-US" sz="1120" dirty="0"/>
          </a:p>
        </p:txBody>
      </p:sp>
      <p:sp>
        <p:nvSpPr>
          <p:cNvPr id="18" name="Text 15"/>
          <p:cNvSpPr txBox="1"/>
          <p:nvPr/>
        </p:nvSpPr>
        <p:spPr>
          <a:xfrm>
            <a:off x="4983480" y="4334256"/>
            <a:ext cx="4389120" cy="173736"/>
          </a:xfrm>
          <a:prstGeom prst="rect">
            <a:avLst/>
          </a:prstGeom>
          <a:noFill/>
          <a:ln/>
        </p:spPr>
        <p:txBody>
          <a:bodyPr wrap="square" lIns="0" tIns="0" rIns="0" bIns="0" rtlCol="0" anchor="t">
            <a:normAutofit/>
          </a:bodyPr>
          <a:lstStyle/>
          <a:p>
            <a:pPr marL="0" indent="0" algn="l">
              <a:buNone/>
            </a:pPr>
            <a:r>
              <a:rPr lang="en-US" sz="850" b="1" kern="0" spc="100" dirty="0">
                <a:solidFill>
                  <a:srgbClr val="2A6F68"/>
                </a:solidFill>
                <a:latin typeface="JetBrains Mono" pitchFamily="34" charset="0"/>
                <a:ea typeface="JetBrains Mono" pitchFamily="34" charset="-122"/>
                <a:cs typeface="JetBrains Mono" pitchFamily="34" charset="-120"/>
              </a:rPr>
              <a:t>SISTEMI / PRODOTTI KEIM DA VALUTARE</a:t>
            </a:r>
            <a:endParaRPr lang="en-US" sz="850" dirty="0"/>
          </a:p>
        </p:txBody>
      </p:sp>
      <p:sp>
        <p:nvSpPr>
          <p:cNvPr id="19" name="Shape 16"/>
          <p:cNvSpPr/>
          <p:nvPr/>
        </p:nvSpPr>
        <p:spPr>
          <a:xfrm>
            <a:off x="498348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0" name="Text 17"/>
          <p:cNvSpPr txBox="1"/>
          <p:nvPr/>
        </p:nvSpPr>
        <p:spPr>
          <a:xfrm>
            <a:off x="5074920" y="4668012"/>
            <a:ext cx="1719072" cy="164592"/>
          </a:xfrm>
          <a:prstGeom prst="rect">
            <a:avLst/>
          </a:prstGeom>
          <a:noFill/>
          <a:ln/>
        </p:spPr>
        <p:txBody>
          <a:bodyPr wrap="square" lIns="0" tIns="0" rIns="0" bIns="0" rtlCol="0" anchor="ctr">
            <a:normAutofit lnSpcReduction="10000"/>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t>
            </a:r>
            <a:r>
              <a:rPr lang="en-US" sz="850" b="1" dirty="0" err="1">
                <a:solidFill>
                  <a:srgbClr val="1F2825"/>
                </a:solidFill>
                <a:latin typeface="JetBrains Mono" pitchFamily="34" charset="0"/>
                <a:ea typeface="JetBrains Mono" pitchFamily="34" charset="-122"/>
                <a:cs typeface="JetBrains Mono" pitchFamily="34" charset="-120"/>
              </a:rPr>
              <a:t>Sanierputz</a:t>
            </a:r>
            <a:r>
              <a:rPr lang="en-US" sz="850" b="1" dirty="0">
                <a:solidFill>
                  <a:srgbClr val="1F2825"/>
                </a:solidFill>
                <a:latin typeface="JetBrains Mono" pitchFamily="34" charset="0"/>
                <a:ea typeface="JetBrains Mono" pitchFamily="34" charset="-122"/>
                <a:cs typeface="JetBrains Mono" pitchFamily="34" charset="-120"/>
              </a:rPr>
              <a:t>/Eventus Sal/</a:t>
            </a:r>
            <a:r>
              <a:rPr lang="en-US" sz="850" b="1" dirty="0" err="1">
                <a:solidFill>
                  <a:srgbClr val="1F2825"/>
                </a:solidFill>
                <a:latin typeface="JetBrains Mono" pitchFamily="34" charset="0"/>
                <a:ea typeface="JetBrains Mono" pitchFamily="34" charset="-122"/>
                <a:cs typeface="JetBrains Mono" pitchFamily="34" charset="-120"/>
              </a:rPr>
              <a:t>Uniputz</a:t>
            </a:r>
            <a:endParaRPr lang="en-US" sz="850" dirty="0"/>
          </a:p>
        </p:txBody>
      </p:sp>
      <p:sp>
        <p:nvSpPr>
          <p:cNvPr id="21" name="Shape 18"/>
          <p:cNvSpPr/>
          <p:nvPr/>
        </p:nvSpPr>
        <p:spPr>
          <a:xfrm>
            <a:off x="708660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2" name="Text 19"/>
          <p:cNvSpPr txBox="1"/>
          <p:nvPr/>
        </p:nvSpPr>
        <p:spPr>
          <a:xfrm>
            <a:off x="717804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Soldalit</a:t>
            </a:r>
            <a:endParaRPr lang="en-US" sz="850" dirty="0"/>
          </a:p>
        </p:txBody>
      </p:sp>
      <p:sp>
        <p:nvSpPr>
          <p:cNvPr id="23" name="Shape 20"/>
          <p:cNvSpPr/>
          <p:nvPr/>
        </p:nvSpPr>
        <p:spPr>
          <a:xfrm>
            <a:off x="498348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4" name="Text 21"/>
          <p:cNvSpPr txBox="1"/>
          <p:nvPr/>
        </p:nvSpPr>
        <p:spPr>
          <a:xfrm>
            <a:off x="507492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t>
            </a:r>
            <a:r>
              <a:rPr lang="en-US" sz="850" b="1" dirty="0" err="1">
                <a:solidFill>
                  <a:srgbClr val="1F2825"/>
                </a:solidFill>
                <a:latin typeface="JetBrains Mono" pitchFamily="34" charset="0"/>
                <a:ea typeface="JetBrains Mono" pitchFamily="34" charset="-122"/>
                <a:cs typeface="JetBrains Mono" pitchFamily="34" charset="-120"/>
              </a:rPr>
              <a:t>Soldalit</a:t>
            </a:r>
            <a:r>
              <a:rPr lang="en-US" sz="850" b="1" dirty="0">
                <a:solidFill>
                  <a:srgbClr val="1F2825"/>
                </a:solidFill>
                <a:latin typeface="JetBrains Mono" pitchFamily="34" charset="0"/>
                <a:ea typeface="JetBrains Mono" pitchFamily="34" charset="-122"/>
                <a:cs typeface="JetBrains Mono" pitchFamily="34" charset="-120"/>
              </a:rPr>
              <a:t> </a:t>
            </a:r>
            <a:r>
              <a:rPr lang="en-US" sz="850" b="1" dirty="0" err="1">
                <a:solidFill>
                  <a:srgbClr val="1F2825"/>
                </a:solidFill>
                <a:latin typeface="JetBrains Mono" pitchFamily="34" charset="0"/>
                <a:ea typeface="JetBrains Mono" pitchFamily="34" charset="-122"/>
                <a:cs typeface="JetBrains Mono" pitchFamily="34" charset="-120"/>
              </a:rPr>
              <a:t>Fixativ</a:t>
            </a:r>
            <a:endParaRPr lang="en-US" sz="850" dirty="0"/>
          </a:p>
        </p:txBody>
      </p:sp>
      <p:sp>
        <p:nvSpPr>
          <p:cNvPr id="25" name="Shape 22"/>
          <p:cNvSpPr/>
          <p:nvPr/>
        </p:nvSpPr>
        <p:spPr>
          <a:xfrm>
            <a:off x="708660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6" name="Text 23"/>
          <p:cNvSpPr txBox="1"/>
          <p:nvPr/>
        </p:nvSpPr>
        <p:spPr>
          <a:xfrm>
            <a:off x="717804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t>
            </a:r>
            <a:r>
              <a:rPr lang="en-US" sz="850" b="1" dirty="0" err="1">
                <a:solidFill>
                  <a:srgbClr val="1F2825"/>
                </a:solidFill>
                <a:latin typeface="JetBrains Mono" pitchFamily="34" charset="0"/>
                <a:ea typeface="JetBrains Mono" pitchFamily="34" charset="-122"/>
                <a:cs typeface="JetBrains Mono" pitchFamily="34" charset="-120"/>
              </a:rPr>
              <a:t>Granital</a:t>
            </a:r>
            <a:endParaRPr lang="en-US" sz="850" dirty="0"/>
          </a:p>
        </p:txBody>
      </p:sp>
      <p:sp>
        <p:nvSpPr>
          <p:cNvPr id="27" name="Shape 24"/>
          <p:cNvSpPr/>
          <p:nvPr/>
        </p:nvSpPr>
        <p:spPr>
          <a:xfrm>
            <a:off x="4983480" y="5513832"/>
            <a:ext cx="6126480" cy="292608"/>
          </a:xfrm>
          <a:prstGeom prst="roundRect">
            <a:avLst>
              <a:gd name="adj" fmla="val 12500"/>
            </a:avLst>
          </a:prstGeom>
          <a:solidFill>
            <a:srgbClr val="F8F7F3"/>
          </a:solidFill>
          <a:ln w="12700">
            <a:solidFill>
              <a:srgbClr val="F8F7F3">
                <a:alpha val="0"/>
              </a:srgbClr>
            </a:solidFill>
            <a:prstDash val="solid"/>
          </a:ln>
        </p:spPr>
        <p:txBody>
          <a:bodyPr/>
          <a:lstStyle/>
          <a:p>
            <a:endParaRPr lang="it-IT"/>
          </a:p>
        </p:txBody>
      </p:sp>
      <p:sp>
        <p:nvSpPr>
          <p:cNvPr id="28" name="Text 25"/>
          <p:cNvSpPr txBox="1"/>
          <p:nvPr/>
        </p:nvSpPr>
        <p:spPr>
          <a:xfrm>
            <a:off x="5138928" y="5596128"/>
            <a:ext cx="5806440" cy="128016"/>
          </a:xfrm>
          <a:prstGeom prst="rect">
            <a:avLst/>
          </a:prstGeom>
          <a:noFill/>
          <a:ln/>
        </p:spPr>
        <p:txBody>
          <a:bodyPr wrap="square" lIns="0" tIns="0" rIns="0" bIns="0" rtlCol="0" anchor="t">
            <a:normAutofit lnSpcReduction="10000"/>
          </a:bodyPr>
          <a:lstStyle/>
          <a:p>
            <a:pPr marL="0" indent="0" algn="l">
              <a:buNone/>
            </a:pPr>
            <a:r>
              <a:rPr lang="en-US" sz="880" b="1" dirty="0">
                <a:solidFill>
                  <a:srgbClr val="66716C"/>
                </a:solidFill>
                <a:latin typeface="JetBrains Mono" pitchFamily="34" charset="0"/>
                <a:ea typeface="JetBrains Mono" pitchFamily="34" charset="-122"/>
                <a:cs typeface="JetBrains Mono" pitchFamily="34" charset="-120"/>
              </a:rPr>
              <a:t>ATTENZIONE  ·  </a:t>
            </a:r>
            <a:r>
              <a:rPr lang="en-US" sz="880" b="1" dirty="0" err="1">
                <a:solidFill>
                  <a:srgbClr val="66716C"/>
                </a:solidFill>
                <a:latin typeface="JetBrains Mono" pitchFamily="34" charset="0"/>
                <a:ea typeface="JetBrains Mono" pitchFamily="34" charset="-122"/>
                <a:cs typeface="JetBrains Mono" pitchFamily="34" charset="-120"/>
              </a:rPr>
              <a:t>evitare</a:t>
            </a:r>
            <a:r>
              <a:rPr lang="en-US" sz="880" b="1" dirty="0">
                <a:solidFill>
                  <a:srgbClr val="66716C"/>
                </a:solidFill>
                <a:latin typeface="JetBrains Mono" pitchFamily="34" charset="0"/>
                <a:ea typeface="JetBrains Mono" pitchFamily="34" charset="-122"/>
                <a:cs typeface="JetBrains Mono" pitchFamily="34" charset="-120"/>
              </a:rPr>
              <a:t> pitture filmogene su supporti umidi</a:t>
            </a:r>
            <a:endParaRPr lang="en-US" sz="880" dirty="0"/>
          </a:p>
        </p:txBody>
      </p:sp>
      <p:sp>
        <p:nvSpPr>
          <p:cNvPr id="29" name="Shape 26"/>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0" name="Text 27"/>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CASISTICA</a:t>
            </a:r>
            <a:endParaRPr lang="en-US" sz="750" dirty="0"/>
          </a:p>
        </p:txBody>
      </p:sp>
      <p:sp>
        <p:nvSpPr>
          <p:cNvPr id="31" name="Text 28"/>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06</a:t>
            </a:r>
            <a:endParaRPr lang="en-US" sz="1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612648" y="722376"/>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06 / CASO D</a:t>
            </a:r>
            <a:endParaRPr lang="en-US" sz="850" dirty="0"/>
          </a:p>
        </p:txBody>
      </p:sp>
      <p:sp>
        <p:nvSpPr>
          <p:cNvPr id="3" name="Text 1"/>
          <p:cNvSpPr txBox="1"/>
          <p:nvPr/>
        </p:nvSpPr>
        <p:spPr>
          <a:xfrm>
            <a:off x="539496" y="850393"/>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Distacchi e disgregazione dell’intonaco</a:t>
            </a:r>
            <a:endParaRPr lang="en-US" sz="2800" dirty="0"/>
          </a:p>
        </p:txBody>
      </p:sp>
      <p:sp>
        <p:nvSpPr>
          <p:cNvPr id="4" name="Text 2"/>
          <p:cNvSpPr txBox="1"/>
          <p:nvPr/>
        </p:nvSpPr>
        <p:spPr>
          <a:xfrm>
            <a:off x="530352" y="1389888"/>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Prima si ristabilisce la continuità del piano, poi si uniforma l’aspetto.</a:t>
            </a:r>
            <a:endParaRPr lang="en-US" sz="1150" dirty="0"/>
          </a:p>
        </p:txBody>
      </p:sp>
      <p:pic>
        <p:nvPicPr>
          <p:cNvPr id="6" name="Image 0" descr="Perdita di adesione e lacune nell’intonaco"/>
          <p:cNvPicPr>
            <a:picLocks noChangeAspect="1"/>
          </p:cNvPicPr>
          <p:nvPr/>
        </p:nvPicPr>
        <p:blipFill>
          <a:blip r:embed="rId3"/>
          <a:srcRect/>
          <a:stretch/>
        </p:blipFill>
        <p:spPr>
          <a:xfrm>
            <a:off x="768096" y="1801369"/>
            <a:ext cx="3730752" cy="4160520"/>
          </a:xfrm>
          <a:prstGeom prst="rect">
            <a:avLst/>
          </a:prstGeom>
        </p:spPr>
      </p:pic>
      <p:sp>
        <p:nvSpPr>
          <p:cNvPr id="7" name="Shape 4"/>
          <p:cNvSpPr/>
          <p:nvPr/>
        </p:nvSpPr>
        <p:spPr>
          <a:xfrm>
            <a:off x="768096" y="5440680"/>
            <a:ext cx="3730752" cy="566928"/>
          </a:xfrm>
          <a:prstGeom prst="rect">
            <a:avLst/>
          </a:prstGeom>
          <a:solidFill>
            <a:srgbClr val="1F2825">
              <a:alpha val="82000"/>
            </a:srgbClr>
          </a:solidFill>
          <a:ln w="12700">
            <a:solidFill>
              <a:srgbClr val="1F2825">
                <a:alpha val="0"/>
              </a:srgbClr>
            </a:solidFill>
            <a:prstDash val="solid"/>
          </a:ln>
        </p:spPr>
        <p:txBody>
          <a:bodyPr/>
          <a:lstStyle/>
          <a:p>
            <a:endParaRPr lang="it-IT"/>
          </a:p>
        </p:txBody>
      </p:sp>
      <p:sp>
        <p:nvSpPr>
          <p:cNvPr id="8" name="Text 5"/>
          <p:cNvSpPr txBox="1"/>
          <p:nvPr/>
        </p:nvSpPr>
        <p:spPr>
          <a:xfrm>
            <a:off x="1152144" y="5623560"/>
            <a:ext cx="3438144" cy="201168"/>
          </a:xfrm>
          <a:prstGeom prst="rect">
            <a:avLst/>
          </a:prstGeom>
          <a:noFill/>
          <a:ln/>
        </p:spPr>
        <p:txBody>
          <a:bodyPr wrap="square" lIns="0" tIns="0" rIns="0" bIns="0" rtlCol="0" anchor="t">
            <a:normAutofit/>
          </a:bodyPr>
          <a:lstStyle/>
          <a:p>
            <a:pPr marL="0" indent="0" algn="l">
              <a:buNone/>
            </a:pPr>
            <a:r>
              <a:rPr lang="en-US" sz="1050" b="1" dirty="0">
                <a:solidFill>
                  <a:srgbClr val="FFFFFF"/>
                </a:solidFill>
                <a:latin typeface="Inter" pitchFamily="34" charset="0"/>
                <a:ea typeface="Inter" pitchFamily="34" charset="-122"/>
                <a:cs typeface="Inter" pitchFamily="34" charset="-120"/>
              </a:rPr>
              <a:t>Perdita di adesione e lacune nell’intonaco</a:t>
            </a:r>
            <a:endParaRPr lang="en-US" sz="1050" dirty="0"/>
          </a:p>
        </p:txBody>
      </p:sp>
      <p:sp>
        <p:nvSpPr>
          <p:cNvPr id="9" name="Shape 6"/>
          <p:cNvSpPr/>
          <p:nvPr/>
        </p:nvSpPr>
        <p:spPr>
          <a:xfrm>
            <a:off x="676656" y="1911096"/>
            <a:ext cx="1719072" cy="256032"/>
          </a:xfrm>
          <a:prstGeom prst="roundRect">
            <a:avLst>
              <a:gd name="adj" fmla="val 25000"/>
            </a:avLst>
          </a:prstGeom>
          <a:solidFill>
            <a:srgbClr val="FFFFFF"/>
          </a:solidFill>
          <a:ln w="12700">
            <a:solidFill>
              <a:srgbClr val="FFFFFF">
                <a:alpha val="0"/>
              </a:srgbClr>
            </a:solidFill>
            <a:prstDash val="solid"/>
          </a:ln>
        </p:spPr>
        <p:txBody>
          <a:bodyPr/>
          <a:lstStyle/>
          <a:p>
            <a:endParaRPr lang="it-IT"/>
          </a:p>
        </p:txBody>
      </p:sp>
      <p:sp>
        <p:nvSpPr>
          <p:cNvPr id="10" name="Text 7"/>
          <p:cNvSpPr txBox="1"/>
          <p:nvPr/>
        </p:nvSpPr>
        <p:spPr>
          <a:xfrm>
            <a:off x="768096" y="1952244"/>
            <a:ext cx="1627632" cy="178308"/>
          </a:xfrm>
          <a:prstGeom prst="rect">
            <a:avLst/>
          </a:prstGeom>
          <a:noFill/>
          <a:ln/>
        </p:spPr>
        <p:txBody>
          <a:bodyPr wrap="square" lIns="0" tIns="0" rIns="0" bIns="0" rtlCol="0" anchor="ctr">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DISTACCHI – PARTI NON COESE</a:t>
            </a:r>
            <a:endParaRPr lang="en-US" sz="800" dirty="0"/>
          </a:p>
        </p:txBody>
      </p:sp>
      <p:sp>
        <p:nvSpPr>
          <p:cNvPr id="11" name="Shape 8"/>
          <p:cNvSpPr/>
          <p:nvPr/>
        </p:nvSpPr>
        <p:spPr>
          <a:xfrm>
            <a:off x="4590288" y="1783080"/>
            <a:ext cx="7077456"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12" name="Shape 9"/>
          <p:cNvSpPr/>
          <p:nvPr/>
        </p:nvSpPr>
        <p:spPr>
          <a:xfrm>
            <a:off x="4590288" y="1783080"/>
            <a:ext cx="109728" cy="4160520"/>
          </a:xfrm>
          <a:prstGeom prst="rect">
            <a:avLst/>
          </a:prstGeom>
          <a:solidFill>
            <a:srgbClr val="B45F45"/>
          </a:solidFill>
          <a:ln w="12700">
            <a:solidFill>
              <a:srgbClr val="B45F45">
                <a:alpha val="0"/>
              </a:srgbClr>
            </a:solidFill>
            <a:prstDash val="solid"/>
          </a:ln>
        </p:spPr>
        <p:txBody>
          <a:bodyPr/>
          <a:lstStyle/>
          <a:p>
            <a:endParaRPr lang="it-IT"/>
          </a:p>
        </p:txBody>
      </p:sp>
      <p:sp>
        <p:nvSpPr>
          <p:cNvPr id="13" name="Text 10"/>
          <p:cNvSpPr txBox="1"/>
          <p:nvPr/>
        </p:nvSpPr>
        <p:spPr>
          <a:xfrm>
            <a:off x="4983480" y="2057400"/>
            <a:ext cx="265176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LETTURA DEL DEGRADO</a:t>
            </a:r>
            <a:endParaRPr lang="en-US" sz="850" dirty="0"/>
          </a:p>
        </p:txBody>
      </p:sp>
      <p:sp>
        <p:nvSpPr>
          <p:cNvPr id="14" name="Text 11"/>
          <p:cNvSpPr txBox="1"/>
          <p:nvPr/>
        </p:nvSpPr>
        <p:spPr>
          <a:xfrm>
            <a:off x="4983480" y="2340864"/>
            <a:ext cx="6126480" cy="484632"/>
          </a:xfrm>
          <a:prstGeom prst="rect">
            <a:avLst/>
          </a:prstGeom>
          <a:noFill/>
          <a:ln/>
        </p:spPr>
        <p:txBody>
          <a:bodyPr wrap="square" lIns="0" tIns="0" rIns="0" bIns="0" rtlCol="0" anchor="t">
            <a:normAutofit lnSpcReduction="10000"/>
          </a:bodyPr>
          <a:lstStyle/>
          <a:p>
            <a:pPr marL="0" indent="0" algn="l">
              <a:buNone/>
            </a:pPr>
            <a:r>
              <a:rPr lang="en-US" sz="1600" b="1" dirty="0">
                <a:solidFill>
                  <a:srgbClr val="1F2825"/>
                </a:solidFill>
                <a:latin typeface="Montserrat" pitchFamily="34" charset="0"/>
                <a:ea typeface="Montserrat" pitchFamily="34" charset="-122"/>
                <a:cs typeface="Montserrat" pitchFamily="34" charset="-120"/>
              </a:rPr>
              <a:t>Il suono a vuoto e i bordi aperti indicano una perdita di adesione.</a:t>
            </a:r>
            <a:endParaRPr lang="en-US" sz="1600" dirty="0"/>
          </a:p>
        </p:txBody>
      </p:sp>
      <p:sp>
        <p:nvSpPr>
          <p:cNvPr id="15" name="Shape 12"/>
          <p:cNvSpPr/>
          <p:nvPr/>
        </p:nvSpPr>
        <p:spPr>
          <a:xfrm>
            <a:off x="4983480" y="2999232"/>
            <a:ext cx="6190488" cy="0"/>
          </a:xfrm>
          <a:prstGeom prst="line">
            <a:avLst/>
          </a:prstGeom>
          <a:noFill/>
          <a:ln w="10160">
            <a:solidFill>
              <a:srgbClr val="C9CDC7"/>
            </a:solidFill>
            <a:prstDash val="solid"/>
            <a:headEnd type="none"/>
            <a:tailEnd type="none"/>
          </a:ln>
        </p:spPr>
        <p:txBody>
          <a:bodyPr/>
          <a:lstStyle/>
          <a:p>
            <a:endParaRPr lang="it-IT"/>
          </a:p>
        </p:txBody>
      </p:sp>
      <p:sp>
        <p:nvSpPr>
          <p:cNvPr id="16" name="Text 13"/>
          <p:cNvSpPr txBox="1"/>
          <p:nvPr/>
        </p:nvSpPr>
        <p:spPr>
          <a:xfrm>
            <a:off x="4983480" y="3246120"/>
            <a:ext cx="256032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LAVORAZIONE TIPO</a:t>
            </a:r>
            <a:endParaRPr lang="en-US" sz="850" dirty="0"/>
          </a:p>
        </p:txBody>
      </p:sp>
      <p:sp>
        <p:nvSpPr>
          <p:cNvPr id="17" name="Text 14"/>
          <p:cNvSpPr txBox="1"/>
          <p:nvPr/>
        </p:nvSpPr>
        <p:spPr>
          <a:xfrm>
            <a:off x="4983480" y="3502152"/>
            <a:ext cx="6126480" cy="658368"/>
          </a:xfrm>
          <a:prstGeom prst="rect">
            <a:avLst/>
          </a:prstGeom>
          <a:noFill/>
          <a:ln/>
        </p:spPr>
        <p:txBody>
          <a:bodyPr wrap="square" lIns="0" tIns="0" rIns="0" bIns="0" rtlCol="0" anchor="t">
            <a:normAutofit/>
          </a:bodyPr>
          <a:lstStyle/>
          <a:p>
            <a:pPr marL="0" indent="0" algn="l">
              <a:buNone/>
            </a:pPr>
            <a:r>
              <a:rPr lang="en-US" sz="1120" dirty="0">
                <a:solidFill>
                  <a:srgbClr val="1F2825"/>
                </a:solidFill>
                <a:latin typeface="Inter" pitchFamily="34" charset="0"/>
                <a:ea typeface="Inter" pitchFamily="34" charset="-122"/>
                <a:cs typeface="Inter" pitchFamily="34" charset="-120"/>
              </a:rPr>
              <a:t>Delimitare le aree con battitura; demolire fino a supporto sano; pulire e inumidire secondo </a:t>
            </a:r>
            <a:r>
              <a:rPr lang="en-US" sz="1120" dirty="0" err="1">
                <a:solidFill>
                  <a:srgbClr val="1F2825"/>
                </a:solidFill>
                <a:latin typeface="Inter" pitchFamily="34" charset="0"/>
                <a:ea typeface="Inter" pitchFamily="34" charset="-122"/>
                <a:cs typeface="Inter" pitchFamily="34" charset="-120"/>
              </a:rPr>
              <a:t>sistema</a:t>
            </a:r>
            <a:r>
              <a:rPr lang="en-US" sz="1120" dirty="0">
                <a:solidFill>
                  <a:srgbClr val="1F2825"/>
                </a:solidFill>
                <a:latin typeface="Inter" pitchFamily="34" charset="0"/>
                <a:ea typeface="Inter" pitchFamily="34" charset="-122"/>
                <a:cs typeface="Inter" pitchFamily="34" charset="-120"/>
              </a:rPr>
              <a:t>; ricostruire per strati con malta compatibile; raccordare la tessitura; eseguire una rasatura uniforme prima della finitura.</a:t>
            </a:r>
            <a:endParaRPr lang="en-US" sz="1120" dirty="0"/>
          </a:p>
        </p:txBody>
      </p:sp>
      <p:sp>
        <p:nvSpPr>
          <p:cNvPr id="18" name="Text 15"/>
          <p:cNvSpPr txBox="1"/>
          <p:nvPr/>
        </p:nvSpPr>
        <p:spPr>
          <a:xfrm>
            <a:off x="4983480" y="4334256"/>
            <a:ext cx="4389120" cy="173736"/>
          </a:xfrm>
          <a:prstGeom prst="rect">
            <a:avLst/>
          </a:prstGeom>
          <a:noFill/>
          <a:ln/>
        </p:spPr>
        <p:txBody>
          <a:bodyPr wrap="square" lIns="0" tIns="0" rIns="0" bIns="0" rtlCol="0" anchor="t">
            <a:normAutofit/>
          </a:bodyPr>
          <a:lstStyle/>
          <a:p>
            <a:pPr marL="0" indent="0" algn="l">
              <a:buNone/>
            </a:pPr>
            <a:r>
              <a:rPr lang="en-US" sz="850" b="1" kern="0" spc="100" dirty="0">
                <a:solidFill>
                  <a:srgbClr val="2A6F68"/>
                </a:solidFill>
                <a:latin typeface="JetBrains Mono" pitchFamily="34" charset="0"/>
                <a:ea typeface="JetBrains Mono" pitchFamily="34" charset="-122"/>
                <a:cs typeface="JetBrains Mono" pitchFamily="34" charset="-120"/>
              </a:rPr>
              <a:t>SISTEMI / PRODOTTI KEIM DA VALUTARE</a:t>
            </a:r>
            <a:endParaRPr lang="en-US" sz="850" dirty="0"/>
          </a:p>
        </p:txBody>
      </p:sp>
      <p:sp>
        <p:nvSpPr>
          <p:cNvPr id="19" name="Shape 16"/>
          <p:cNvSpPr/>
          <p:nvPr/>
        </p:nvSpPr>
        <p:spPr>
          <a:xfrm>
            <a:off x="498348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0" name="Text 17"/>
          <p:cNvSpPr txBox="1"/>
          <p:nvPr/>
        </p:nvSpPr>
        <p:spPr>
          <a:xfrm>
            <a:off x="507492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t>
            </a:r>
            <a:r>
              <a:rPr lang="en-US" sz="850" b="1" dirty="0" err="1">
                <a:solidFill>
                  <a:srgbClr val="1F2825"/>
                </a:solidFill>
                <a:latin typeface="JetBrains Mono" pitchFamily="34" charset="0"/>
                <a:ea typeface="JetBrains Mono" pitchFamily="34" charset="-122"/>
                <a:cs typeface="JetBrains Mono" pitchFamily="34" charset="-120"/>
              </a:rPr>
              <a:t>Uniputz</a:t>
            </a:r>
            <a:endParaRPr lang="en-US" sz="850" dirty="0"/>
          </a:p>
        </p:txBody>
      </p:sp>
      <p:sp>
        <p:nvSpPr>
          <p:cNvPr id="21" name="Shape 18"/>
          <p:cNvSpPr/>
          <p:nvPr/>
        </p:nvSpPr>
        <p:spPr>
          <a:xfrm>
            <a:off x="708660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2" name="Text 19"/>
          <p:cNvSpPr txBox="1"/>
          <p:nvPr/>
        </p:nvSpPr>
        <p:spPr>
          <a:xfrm>
            <a:off x="717804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Sanierputz</a:t>
            </a:r>
            <a:endParaRPr lang="en-US" sz="850" dirty="0"/>
          </a:p>
        </p:txBody>
      </p:sp>
      <p:sp>
        <p:nvSpPr>
          <p:cNvPr id="23" name="Shape 20"/>
          <p:cNvSpPr/>
          <p:nvPr/>
        </p:nvSpPr>
        <p:spPr>
          <a:xfrm>
            <a:off x="498348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4" name="Text 21"/>
          <p:cNvSpPr txBox="1"/>
          <p:nvPr/>
        </p:nvSpPr>
        <p:spPr>
          <a:xfrm>
            <a:off x="507492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Soldalit</a:t>
            </a:r>
            <a:endParaRPr lang="en-US" sz="850" dirty="0"/>
          </a:p>
        </p:txBody>
      </p:sp>
      <p:sp>
        <p:nvSpPr>
          <p:cNvPr id="25" name="Shape 22"/>
          <p:cNvSpPr/>
          <p:nvPr/>
        </p:nvSpPr>
        <p:spPr>
          <a:xfrm>
            <a:off x="708660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6" name="Text 23"/>
          <p:cNvSpPr txBox="1"/>
          <p:nvPr/>
        </p:nvSpPr>
        <p:spPr>
          <a:xfrm>
            <a:off x="717804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Granital</a:t>
            </a:r>
            <a:endParaRPr lang="en-US" sz="850" dirty="0"/>
          </a:p>
        </p:txBody>
      </p:sp>
      <p:sp>
        <p:nvSpPr>
          <p:cNvPr id="27" name="Shape 24"/>
          <p:cNvSpPr/>
          <p:nvPr/>
        </p:nvSpPr>
        <p:spPr>
          <a:xfrm>
            <a:off x="4983480" y="5513832"/>
            <a:ext cx="6126480" cy="292608"/>
          </a:xfrm>
          <a:prstGeom prst="roundRect">
            <a:avLst>
              <a:gd name="adj" fmla="val 12500"/>
            </a:avLst>
          </a:prstGeom>
          <a:solidFill>
            <a:srgbClr val="F8F7F3"/>
          </a:solidFill>
          <a:ln w="12700">
            <a:solidFill>
              <a:srgbClr val="F8F7F3">
                <a:alpha val="0"/>
              </a:srgbClr>
            </a:solidFill>
            <a:prstDash val="solid"/>
          </a:ln>
        </p:spPr>
        <p:txBody>
          <a:bodyPr/>
          <a:lstStyle/>
          <a:p>
            <a:endParaRPr lang="it-IT"/>
          </a:p>
        </p:txBody>
      </p:sp>
      <p:sp>
        <p:nvSpPr>
          <p:cNvPr id="28" name="Text 25"/>
          <p:cNvSpPr txBox="1"/>
          <p:nvPr/>
        </p:nvSpPr>
        <p:spPr>
          <a:xfrm>
            <a:off x="5138928" y="5596128"/>
            <a:ext cx="5806440" cy="128016"/>
          </a:xfrm>
          <a:prstGeom prst="rect">
            <a:avLst/>
          </a:prstGeom>
          <a:noFill/>
          <a:ln/>
        </p:spPr>
        <p:txBody>
          <a:bodyPr wrap="square" lIns="0" tIns="0" rIns="0" bIns="0" rtlCol="0" anchor="t">
            <a:normAutofit lnSpcReduction="10000"/>
          </a:bodyPr>
          <a:lstStyle/>
          <a:p>
            <a:pPr marL="0" indent="0" algn="l">
              <a:buNone/>
            </a:pPr>
            <a:r>
              <a:rPr lang="en-US" sz="880" b="1" dirty="0">
                <a:solidFill>
                  <a:srgbClr val="66716C"/>
                </a:solidFill>
                <a:latin typeface="JetBrains Mono" pitchFamily="34" charset="0"/>
                <a:ea typeface="JetBrains Mono" pitchFamily="34" charset="-122"/>
                <a:cs typeface="JetBrains Mono" pitchFamily="34" charset="-120"/>
              </a:rPr>
              <a:t>ATTENZIONE  ·  non rasare sopra parti vuote o pulverulente</a:t>
            </a:r>
            <a:endParaRPr lang="en-US" sz="880" dirty="0"/>
          </a:p>
        </p:txBody>
      </p:sp>
      <p:sp>
        <p:nvSpPr>
          <p:cNvPr id="29" name="Shape 26"/>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0" name="Text 27"/>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CASISTICA</a:t>
            </a:r>
            <a:endParaRPr lang="en-US" sz="750" dirty="0"/>
          </a:p>
        </p:txBody>
      </p:sp>
      <p:sp>
        <p:nvSpPr>
          <p:cNvPr id="31" name="Text 28"/>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07</a:t>
            </a:r>
            <a:endParaRPr lang="en-US" sz="1000" dirty="0"/>
          </a:p>
        </p:txBody>
      </p:sp>
      <p:sp>
        <p:nvSpPr>
          <p:cNvPr id="33" name="Shape 22">
            <a:extLst>
              <a:ext uri="{FF2B5EF4-FFF2-40B4-BE49-F238E27FC236}">
                <a16:creationId xmlns:a16="http://schemas.microsoft.com/office/drawing/2014/main" id="{25669D88-A520-D5BD-BDD5-DEE536065F1F}"/>
              </a:ext>
            </a:extLst>
          </p:cNvPr>
          <p:cNvSpPr/>
          <p:nvPr/>
        </p:nvSpPr>
        <p:spPr>
          <a:xfrm>
            <a:off x="9079992" y="4631435"/>
            <a:ext cx="2386584" cy="256031"/>
          </a:xfrm>
          <a:prstGeom prst="roundRect">
            <a:avLst>
              <a:gd name="adj" fmla="val 25000"/>
            </a:avLst>
          </a:prstGeom>
          <a:solidFill>
            <a:srgbClr val="C9D7C0"/>
          </a:solidFill>
          <a:ln w="12700">
            <a:solidFill>
              <a:srgbClr val="C9D7C0">
                <a:alpha val="0"/>
              </a:srgbClr>
            </a:solidFill>
            <a:prstDash val="solid"/>
          </a:ln>
        </p:spPr>
        <p:txBody>
          <a:bodyPr/>
          <a:lstStyle/>
          <a:p>
            <a:r>
              <a:rPr lang="it-IT" sz="900" b="1" dirty="0">
                <a:latin typeface="JetBrains Mono"/>
              </a:rPr>
              <a:t>Uniformante a pennello KEIM Contact Plus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608076" y="704088"/>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07 / CASO E</a:t>
            </a:r>
            <a:endParaRPr lang="en-US" sz="850" dirty="0"/>
          </a:p>
        </p:txBody>
      </p:sp>
      <p:sp>
        <p:nvSpPr>
          <p:cNvPr id="3" name="Text 1"/>
          <p:cNvSpPr txBox="1"/>
          <p:nvPr/>
        </p:nvSpPr>
        <p:spPr>
          <a:xfrm>
            <a:off x="617220" y="850392"/>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Calcestruzzo armato: copriferro ammalorato</a:t>
            </a:r>
            <a:endParaRPr lang="en-US" sz="2800" dirty="0"/>
          </a:p>
        </p:txBody>
      </p:sp>
      <p:sp>
        <p:nvSpPr>
          <p:cNvPr id="4" name="Text 2"/>
          <p:cNvSpPr txBox="1"/>
          <p:nvPr/>
        </p:nvSpPr>
        <p:spPr>
          <a:xfrm>
            <a:off x="621792" y="1316736"/>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La corrosione dell’armatura richiede un ripristino del calcestruzzo, non solo una copertura estetica.</a:t>
            </a:r>
            <a:endParaRPr lang="en-US" sz="1150" dirty="0"/>
          </a:p>
        </p:txBody>
      </p:sp>
      <p:pic>
        <p:nvPicPr>
          <p:cNvPr id="6" name="Image 0" descr="Distacco del copriferro con armatura ossidata"/>
          <p:cNvPicPr>
            <a:picLocks noChangeAspect="1"/>
          </p:cNvPicPr>
          <p:nvPr/>
        </p:nvPicPr>
        <p:blipFill>
          <a:blip r:embed="rId3"/>
          <a:srcRect/>
          <a:stretch/>
        </p:blipFill>
        <p:spPr>
          <a:xfrm>
            <a:off x="768096" y="1792224"/>
            <a:ext cx="3730752" cy="4160520"/>
          </a:xfrm>
          <a:prstGeom prst="rect">
            <a:avLst/>
          </a:prstGeom>
        </p:spPr>
      </p:pic>
      <p:sp>
        <p:nvSpPr>
          <p:cNvPr id="7" name="Shape 4"/>
          <p:cNvSpPr/>
          <p:nvPr/>
        </p:nvSpPr>
        <p:spPr>
          <a:xfrm>
            <a:off x="768096" y="5385816"/>
            <a:ext cx="3730752" cy="566928"/>
          </a:xfrm>
          <a:prstGeom prst="rect">
            <a:avLst/>
          </a:prstGeom>
          <a:solidFill>
            <a:srgbClr val="1F2825">
              <a:alpha val="82000"/>
            </a:srgbClr>
          </a:solidFill>
          <a:ln w="12700">
            <a:solidFill>
              <a:srgbClr val="1F2825">
                <a:alpha val="0"/>
              </a:srgbClr>
            </a:solidFill>
            <a:prstDash val="solid"/>
          </a:ln>
        </p:spPr>
        <p:txBody>
          <a:bodyPr/>
          <a:lstStyle/>
          <a:p>
            <a:endParaRPr lang="it-IT"/>
          </a:p>
        </p:txBody>
      </p:sp>
      <p:sp>
        <p:nvSpPr>
          <p:cNvPr id="8" name="Text 5"/>
          <p:cNvSpPr txBox="1"/>
          <p:nvPr/>
        </p:nvSpPr>
        <p:spPr>
          <a:xfrm>
            <a:off x="987552" y="5596128"/>
            <a:ext cx="3438144" cy="201168"/>
          </a:xfrm>
          <a:prstGeom prst="rect">
            <a:avLst/>
          </a:prstGeom>
          <a:noFill/>
          <a:ln/>
        </p:spPr>
        <p:txBody>
          <a:bodyPr wrap="square" lIns="0" tIns="0" rIns="0" bIns="0" rtlCol="0" anchor="t">
            <a:normAutofit/>
          </a:bodyPr>
          <a:lstStyle/>
          <a:p>
            <a:pPr marL="0" indent="0" algn="l">
              <a:buNone/>
            </a:pPr>
            <a:r>
              <a:rPr lang="en-US" sz="930" b="1" dirty="0">
                <a:solidFill>
                  <a:srgbClr val="FFFFFF"/>
                </a:solidFill>
                <a:latin typeface="Inter" pitchFamily="34" charset="0"/>
                <a:ea typeface="Inter" pitchFamily="34" charset="-122"/>
                <a:cs typeface="Inter" pitchFamily="34" charset="-120"/>
              </a:rPr>
              <a:t>Distacco del copriferro con armatura ossidata</a:t>
            </a:r>
            <a:endParaRPr lang="en-US" sz="930" dirty="0"/>
          </a:p>
        </p:txBody>
      </p:sp>
      <p:sp>
        <p:nvSpPr>
          <p:cNvPr id="9" name="Shape 6"/>
          <p:cNvSpPr/>
          <p:nvPr/>
        </p:nvSpPr>
        <p:spPr>
          <a:xfrm>
            <a:off x="676656" y="1911096"/>
            <a:ext cx="1124712" cy="256032"/>
          </a:xfrm>
          <a:prstGeom prst="roundRect">
            <a:avLst>
              <a:gd name="adj" fmla="val 25000"/>
            </a:avLst>
          </a:prstGeom>
          <a:solidFill>
            <a:srgbClr val="FFFFFF"/>
          </a:solidFill>
          <a:ln w="12700">
            <a:solidFill>
              <a:srgbClr val="FFFFFF">
                <a:alpha val="0"/>
              </a:srgbClr>
            </a:solidFill>
            <a:prstDash val="solid"/>
          </a:ln>
        </p:spPr>
        <p:txBody>
          <a:bodyPr/>
          <a:lstStyle/>
          <a:p>
            <a:endParaRPr lang="it-IT"/>
          </a:p>
        </p:txBody>
      </p:sp>
      <p:sp>
        <p:nvSpPr>
          <p:cNvPr id="10" name="Text 7"/>
          <p:cNvSpPr txBox="1"/>
          <p:nvPr/>
        </p:nvSpPr>
        <p:spPr>
          <a:xfrm>
            <a:off x="768096" y="1952244"/>
            <a:ext cx="941832" cy="164592"/>
          </a:xfrm>
          <a:prstGeom prst="rect">
            <a:avLst/>
          </a:prstGeom>
          <a:noFill/>
          <a:ln/>
        </p:spPr>
        <p:txBody>
          <a:bodyPr wrap="square" lIns="0" tIns="0" rIns="0" bIns="0" rtlCol="0" anchor="ctr">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CLS / FERRO</a:t>
            </a:r>
            <a:endParaRPr lang="en-US" sz="800" dirty="0"/>
          </a:p>
        </p:txBody>
      </p:sp>
      <p:sp>
        <p:nvSpPr>
          <p:cNvPr id="11" name="Shape 8"/>
          <p:cNvSpPr/>
          <p:nvPr/>
        </p:nvSpPr>
        <p:spPr>
          <a:xfrm>
            <a:off x="4590288" y="1783080"/>
            <a:ext cx="7077456"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12" name="Shape 9"/>
          <p:cNvSpPr/>
          <p:nvPr/>
        </p:nvSpPr>
        <p:spPr>
          <a:xfrm>
            <a:off x="4590288" y="1783080"/>
            <a:ext cx="109728" cy="4160520"/>
          </a:xfrm>
          <a:prstGeom prst="rect">
            <a:avLst/>
          </a:prstGeom>
          <a:solidFill>
            <a:srgbClr val="2A6F68"/>
          </a:solidFill>
          <a:ln w="12700">
            <a:solidFill>
              <a:srgbClr val="2A6F68">
                <a:alpha val="0"/>
              </a:srgbClr>
            </a:solidFill>
            <a:prstDash val="solid"/>
          </a:ln>
        </p:spPr>
        <p:txBody>
          <a:bodyPr/>
          <a:lstStyle/>
          <a:p>
            <a:endParaRPr lang="it-IT"/>
          </a:p>
        </p:txBody>
      </p:sp>
      <p:sp>
        <p:nvSpPr>
          <p:cNvPr id="13" name="Text 10"/>
          <p:cNvSpPr txBox="1"/>
          <p:nvPr/>
        </p:nvSpPr>
        <p:spPr>
          <a:xfrm>
            <a:off x="4983480" y="2057400"/>
            <a:ext cx="2651760" cy="173736"/>
          </a:xfrm>
          <a:prstGeom prst="rect">
            <a:avLst/>
          </a:prstGeom>
          <a:noFill/>
          <a:ln/>
        </p:spPr>
        <p:txBody>
          <a:bodyPr wrap="square" lIns="0" tIns="0" rIns="0" bIns="0" rtlCol="0" anchor="t">
            <a:normAutofit/>
          </a:bodyPr>
          <a:lstStyle/>
          <a:p>
            <a:pPr marL="0" indent="0" algn="l">
              <a:buNone/>
            </a:pPr>
            <a:r>
              <a:rPr lang="en-US" sz="850" b="1" kern="0" spc="110" dirty="0">
                <a:solidFill>
                  <a:srgbClr val="2A6F68"/>
                </a:solidFill>
                <a:latin typeface="JetBrains Mono" pitchFamily="34" charset="0"/>
                <a:ea typeface="JetBrains Mono" pitchFamily="34" charset="-122"/>
                <a:cs typeface="JetBrains Mono" pitchFamily="34" charset="-120"/>
              </a:rPr>
              <a:t>LETTURA DEL DEGRADO</a:t>
            </a:r>
            <a:endParaRPr lang="en-US" sz="850" dirty="0"/>
          </a:p>
        </p:txBody>
      </p:sp>
      <p:sp>
        <p:nvSpPr>
          <p:cNvPr id="14" name="Text 11"/>
          <p:cNvSpPr txBox="1"/>
          <p:nvPr/>
        </p:nvSpPr>
        <p:spPr>
          <a:xfrm>
            <a:off x="4983480" y="2340864"/>
            <a:ext cx="6126480" cy="484632"/>
          </a:xfrm>
          <a:prstGeom prst="rect">
            <a:avLst/>
          </a:prstGeom>
          <a:noFill/>
          <a:ln/>
        </p:spPr>
        <p:txBody>
          <a:bodyPr wrap="square" lIns="0" tIns="0" rIns="0" bIns="0" rtlCol="0" anchor="t">
            <a:normAutofit lnSpcReduction="10000"/>
          </a:bodyPr>
          <a:lstStyle/>
          <a:p>
            <a:pPr marL="0" indent="0" algn="l">
              <a:buNone/>
            </a:pPr>
            <a:r>
              <a:rPr lang="en-US" sz="1600" b="1" dirty="0">
                <a:solidFill>
                  <a:srgbClr val="1F2825"/>
                </a:solidFill>
                <a:latin typeface="Montserrat" pitchFamily="34" charset="0"/>
                <a:ea typeface="Montserrat" pitchFamily="34" charset="-122"/>
                <a:cs typeface="Montserrat" pitchFamily="34" charset="-120"/>
              </a:rPr>
              <a:t>Il ferro ossidato aumenta di volume e spinge il copriferro verso l’esterno.</a:t>
            </a:r>
            <a:endParaRPr lang="en-US" sz="1600" dirty="0"/>
          </a:p>
        </p:txBody>
      </p:sp>
      <p:sp>
        <p:nvSpPr>
          <p:cNvPr id="15" name="Shape 12"/>
          <p:cNvSpPr/>
          <p:nvPr/>
        </p:nvSpPr>
        <p:spPr>
          <a:xfrm>
            <a:off x="4983480" y="2999232"/>
            <a:ext cx="6190488" cy="0"/>
          </a:xfrm>
          <a:prstGeom prst="line">
            <a:avLst/>
          </a:prstGeom>
          <a:noFill/>
          <a:ln w="10160">
            <a:solidFill>
              <a:srgbClr val="C9CDC7"/>
            </a:solidFill>
            <a:prstDash val="solid"/>
            <a:headEnd type="none"/>
            <a:tailEnd type="none"/>
          </a:ln>
        </p:spPr>
        <p:txBody>
          <a:bodyPr/>
          <a:lstStyle/>
          <a:p>
            <a:endParaRPr lang="it-IT"/>
          </a:p>
        </p:txBody>
      </p:sp>
      <p:sp>
        <p:nvSpPr>
          <p:cNvPr id="16" name="Text 13"/>
          <p:cNvSpPr txBox="1"/>
          <p:nvPr/>
        </p:nvSpPr>
        <p:spPr>
          <a:xfrm>
            <a:off x="4983480" y="3246120"/>
            <a:ext cx="256032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LAVORAZIONE TIPO</a:t>
            </a:r>
            <a:endParaRPr lang="en-US" sz="850" dirty="0"/>
          </a:p>
        </p:txBody>
      </p:sp>
      <p:sp>
        <p:nvSpPr>
          <p:cNvPr id="17" name="Text 14"/>
          <p:cNvSpPr txBox="1"/>
          <p:nvPr/>
        </p:nvSpPr>
        <p:spPr>
          <a:xfrm>
            <a:off x="4983480" y="3502152"/>
            <a:ext cx="6126480" cy="658368"/>
          </a:xfrm>
          <a:prstGeom prst="rect">
            <a:avLst/>
          </a:prstGeom>
          <a:noFill/>
          <a:ln/>
        </p:spPr>
        <p:txBody>
          <a:bodyPr wrap="square" lIns="0" tIns="0" rIns="0" bIns="0" rtlCol="0" anchor="t">
            <a:normAutofit/>
          </a:bodyPr>
          <a:lstStyle/>
          <a:p>
            <a:pPr marL="0" indent="0" algn="l">
              <a:buNone/>
            </a:pPr>
            <a:r>
              <a:rPr lang="en-US" sz="1120" dirty="0">
                <a:solidFill>
                  <a:srgbClr val="1F2825"/>
                </a:solidFill>
                <a:latin typeface="Inter" pitchFamily="34" charset="0"/>
                <a:ea typeface="Inter" pitchFamily="34" charset="-122"/>
                <a:cs typeface="Inter" pitchFamily="34" charset="-120"/>
              </a:rPr>
              <a:t>Demolire il calcestruzzo ammalorato; scoprire e pulire l’armatura; applicare il ciclo di passivazione previsto; ricostruire le sezioni con malta di ripristino; chiudere pori e cavità con rasante fine; uniformare con finitura per calcestruzzo.</a:t>
            </a:r>
            <a:endParaRPr lang="en-US" sz="1120" dirty="0"/>
          </a:p>
        </p:txBody>
      </p:sp>
      <p:sp>
        <p:nvSpPr>
          <p:cNvPr id="18" name="Text 15"/>
          <p:cNvSpPr txBox="1"/>
          <p:nvPr/>
        </p:nvSpPr>
        <p:spPr>
          <a:xfrm>
            <a:off x="4983480" y="4334256"/>
            <a:ext cx="4389120" cy="173736"/>
          </a:xfrm>
          <a:prstGeom prst="rect">
            <a:avLst/>
          </a:prstGeom>
          <a:noFill/>
          <a:ln/>
        </p:spPr>
        <p:txBody>
          <a:bodyPr wrap="square" lIns="0" tIns="0" rIns="0" bIns="0" rtlCol="0" anchor="t">
            <a:normAutofit/>
          </a:bodyPr>
          <a:lstStyle/>
          <a:p>
            <a:pPr marL="0" indent="0" algn="l">
              <a:buNone/>
            </a:pPr>
            <a:r>
              <a:rPr lang="en-US" sz="850" b="1" kern="0" spc="100" dirty="0">
                <a:solidFill>
                  <a:srgbClr val="2A6F68"/>
                </a:solidFill>
                <a:latin typeface="JetBrains Mono" pitchFamily="34" charset="0"/>
                <a:ea typeface="JetBrains Mono" pitchFamily="34" charset="-122"/>
                <a:cs typeface="JetBrains Mono" pitchFamily="34" charset="-120"/>
              </a:rPr>
              <a:t>SISTEMI / PRODOTTI KEIM DA VALUTARE</a:t>
            </a:r>
            <a:endParaRPr lang="en-US" sz="850" dirty="0"/>
          </a:p>
        </p:txBody>
      </p:sp>
      <p:sp>
        <p:nvSpPr>
          <p:cNvPr id="19" name="Shape 16"/>
          <p:cNvSpPr/>
          <p:nvPr/>
        </p:nvSpPr>
        <p:spPr>
          <a:xfrm>
            <a:off x="498348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0" name="Text 17"/>
          <p:cNvSpPr txBox="1"/>
          <p:nvPr/>
        </p:nvSpPr>
        <p:spPr>
          <a:xfrm>
            <a:off x="507492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Concretal</a:t>
            </a:r>
            <a:endParaRPr lang="en-US" sz="850" dirty="0"/>
          </a:p>
        </p:txBody>
      </p:sp>
      <p:sp>
        <p:nvSpPr>
          <p:cNvPr id="21" name="Shape 18"/>
          <p:cNvSpPr/>
          <p:nvPr/>
        </p:nvSpPr>
        <p:spPr>
          <a:xfrm>
            <a:off x="708660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2" name="Text 19"/>
          <p:cNvSpPr txBox="1"/>
          <p:nvPr/>
        </p:nvSpPr>
        <p:spPr>
          <a:xfrm>
            <a:off x="717804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Concretal-Mörtel-R</a:t>
            </a:r>
            <a:endParaRPr lang="en-US" sz="850" dirty="0"/>
          </a:p>
        </p:txBody>
      </p:sp>
      <p:sp>
        <p:nvSpPr>
          <p:cNvPr id="23" name="Shape 20"/>
          <p:cNvSpPr/>
          <p:nvPr/>
        </p:nvSpPr>
        <p:spPr>
          <a:xfrm>
            <a:off x="498348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4" name="Text 21"/>
          <p:cNvSpPr txBox="1"/>
          <p:nvPr/>
        </p:nvSpPr>
        <p:spPr>
          <a:xfrm>
            <a:off x="507492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Concretal-Feinspachtel</a:t>
            </a:r>
            <a:endParaRPr lang="en-US" sz="850" dirty="0"/>
          </a:p>
        </p:txBody>
      </p:sp>
      <p:sp>
        <p:nvSpPr>
          <p:cNvPr id="25" name="Shape 22"/>
          <p:cNvSpPr/>
          <p:nvPr/>
        </p:nvSpPr>
        <p:spPr>
          <a:xfrm>
            <a:off x="708660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6" name="Text 23"/>
          <p:cNvSpPr txBox="1"/>
          <p:nvPr/>
        </p:nvSpPr>
        <p:spPr>
          <a:xfrm>
            <a:off x="717804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Concretal-W</a:t>
            </a:r>
            <a:endParaRPr lang="en-US" sz="850" dirty="0"/>
          </a:p>
        </p:txBody>
      </p:sp>
      <p:sp>
        <p:nvSpPr>
          <p:cNvPr id="27" name="Shape 24"/>
          <p:cNvSpPr/>
          <p:nvPr/>
        </p:nvSpPr>
        <p:spPr>
          <a:xfrm>
            <a:off x="4983480" y="5513832"/>
            <a:ext cx="6126480" cy="292608"/>
          </a:xfrm>
          <a:prstGeom prst="roundRect">
            <a:avLst>
              <a:gd name="adj" fmla="val 12500"/>
            </a:avLst>
          </a:prstGeom>
          <a:solidFill>
            <a:srgbClr val="F8F7F3"/>
          </a:solidFill>
          <a:ln w="12700">
            <a:solidFill>
              <a:srgbClr val="F8F7F3">
                <a:alpha val="0"/>
              </a:srgbClr>
            </a:solidFill>
            <a:prstDash val="solid"/>
          </a:ln>
        </p:spPr>
        <p:txBody>
          <a:bodyPr/>
          <a:lstStyle/>
          <a:p>
            <a:endParaRPr lang="it-IT"/>
          </a:p>
        </p:txBody>
      </p:sp>
      <p:sp>
        <p:nvSpPr>
          <p:cNvPr id="28" name="Text 25"/>
          <p:cNvSpPr txBox="1"/>
          <p:nvPr/>
        </p:nvSpPr>
        <p:spPr>
          <a:xfrm>
            <a:off x="5138928" y="5596128"/>
            <a:ext cx="5806440" cy="128016"/>
          </a:xfrm>
          <a:prstGeom prst="rect">
            <a:avLst/>
          </a:prstGeom>
          <a:noFill/>
          <a:ln/>
        </p:spPr>
        <p:txBody>
          <a:bodyPr wrap="square" lIns="0" tIns="0" rIns="0" bIns="0" rtlCol="0" anchor="t">
            <a:normAutofit lnSpcReduction="10000"/>
          </a:bodyPr>
          <a:lstStyle/>
          <a:p>
            <a:pPr marL="0" indent="0" algn="l">
              <a:buNone/>
            </a:pPr>
            <a:r>
              <a:rPr lang="en-US" sz="880" b="1" dirty="0">
                <a:solidFill>
                  <a:srgbClr val="66716C"/>
                </a:solidFill>
                <a:latin typeface="JetBrains Mono" pitchFamily="34" charset="0"/>
                <a:ea typeface="JetBrains Mono" pitchFamily="34" charset="-122"/>
                <a:cs typeface="JetBrains Mono" pitchFamily="34" charset="-120"/>
              </a:rPr>
              <a:t>ATTENZIONE  ·  verificare sempre prescrizioni strutturali e spessori di ripristino</a:t>
            </a:r>
            <a:endParaRPr lang="en-US" sz="880" dirty="0"/>
          </a:p>
        </p:txBody>
      </p:sp>
      <p:sp>
        <p:nvSpPr>
          <p:cNvPr id="29" name="Shape 26"/>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0" name="Text 27"/>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CASISTICA</a:t>
            </a:r>
            <a:endParaRPr lang="en-US" sz="750" dirty="0"/>
          </a:p>
        </p:txBody>
      </p:sp>
      <p:sp>
        <p:nvSpPr>
          <p:cNvPr id="31" name="Text 28"/>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08</a:t>
            </a:r>
            <a:endParaRPr lang="en-US" sz="1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30352" y="674370"/>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08 / CASO F</a:t>
            </a:r>
            <a:endParaRPr lang="en-US" sz="850" dirty="0"/>
          </a:p>
        </p:txBody>
      </p:sp>
      <p:sp>
        <p:nvSpPr>
          <p:cNvPr id="3" name="Text 1"/>
          <p:cNvSpPr txBox="1"/>
          <p:nvPr/>
        </p:nvSpPr>
        <p:spPr>
          <a:xfrm>
            <a:off x="548640" y="877824"/>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Pellicola pittorica sfarinante o sfogliata</a:t>
            </a:r>
            <a:endParaRPr lang="en-US" sz="2800" dirty="0"/>
          </a:p>
        </p:txBody>
      </p:sp>
      <p:sp>
        <p:nvSpPr>
          <p:cNvPr id="4" name="Text 2"/>
          <p:cNvSpPr txBox="1"/>
          <p:nvPr/>
        </p:nvSpPr>
        <p:spPr>
          <a:xfrm>
            <a:off x="548640" y="1380743"/>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La nuova pittura aderisce solo se il vecchio strato è coeso, pulito e compatibile.</a:t>
            </a:r>
            <a:endParaRPr lang="en-US" sz="1150" dirty="0"/>
          </a:p>
        </p:txBody>
      </p:sp>
      <p:sp>
        <p:nvSpPr>
          <p:cNvPr id="5" name="Shape 3"/>
          <p:cNvSpPr/>
          <p:nvPr/>
        </p:nvSpPr>
        <p:spPr>
          <a:xfrm>
            <a:off x="621792" y="1874520"/>
            <a:ext cx="3730752" cy="4160520"/>
          </a:xfrm>
          <a:prstGeom prst="roundRect">
            <a:avLst>
              <a:gd name="adj" fmla="val 1471"/>
            </a:avLst>
          </a:prstGeom>
          <a:solidFill>
            <a:srgbClr val="1F2825"/>
          </a:solidFill>
          <a:ln w="12700">
            <a:solidFill>
              <a:srgbClr val="1F2825">
                <a:alpha val="0"/>
              </a:srgbClr>
            </a:solidFill>
            <a:prstDash val="solid"/>
          </a:ln>
        </p:spPr>
        <p:txBody>
          <a:bodyPr/>
          <a:lstStyle/>
          <a:p>
            <a:endParaRPr lang="it-IT"/>
          </a:p>
        </p:txBody>
      </p:sp>
      <p:pic>
        <p:nvPicPr>
          <p:cNvPr id="6" name="Image 0" descr="Sfogliamento, sfarinamento e disuniformità cromatica"/>
          <p:cNvPicPr>
            <a:picLocks noChangeAspect="1"/>
          </p:cNvPicPr>
          <p:nvPr/>
        </p:nvPicPr>
        <p:blipFill>
          <a:blip r:embed="rId3"/>
          <a:srcRect/>
          <a:stretch/>
        </p:blipFill>
        <p:spPr>
          <a:xfrm>
            <a:off x="608076" y="1874520"/>
            <a:ext cx="3730752" cy="4160520"/>
          </a:xfrm>
          <a:prstGeom prst="rect">
            <a:avLst/>
          </a:prstGeom>
        </p:spPr>
      </p:pic>
      <p:sp>
        <p:nvSpPr>
          <p:cNvPr id="7" name="Shape 4"/>
          <p:cNvSpPr/>
          <p:nvPr/>
        </p:nvSpPr>
        <p:spPr>
          <a:xfrm>
            <a:off x="635508" y="5413248"/>
            <a:ext cx="3730752" cy="566928"/>
          </a:xfrm>
          <a:prstGeom prst="rect">
            <a:avLst/>
          </a:prstGeom>
          <a:solidFill>
            <a:srgbClr val="1F2825">
              <a:alpha val="82000"/>
            </a:srgbClr>
          </a:solidFill>
          <a:ln w="12700">
            <a:solidFill>
              <a:srgbClr val="1F2825">
                <a:alpha val="0"/>
              </a:srgbClr>
            </a:solidFill>
            <a:prstDash val="solid"/>
          </a:ln>
        </p:spPr>
        <p:txBody>
          <a:bodyPr/>
          <a:lstStyle/>
          <a:p>
            <a:endParaRPr lang="it-IT"/>
          </a:p>
        </p:txBody>
      </p:sp>
      <p:sp>
        <p:nvSpPr>
          <p:cNvPr id="8" name="Text 5"/>
          <p:cNvSpPr txBox="1"/>
          <p:nvPr/>
        </p:nvSpPr>
        <p:spPr>
          <a:xfrm>
            <a:off x="754380" y="5596128"/>
            <a:ext cx="3438144" cy="201168"/>
          </a:xfrm>
          <a:prstGeom prst="rect">
            <a:avLst/>
          </a:prstGeom>
          <a:noFill/>
          <a:ln/>
        </p:spPr>
        <p:txBody>
          <a:bodyPr wrap="square" lIns="0" tIns="0" rIns="0" bIns="0" rtlCol="0" anchor="t">
            <a:normAutofit/>
          </a:bodyPr>
          <a:lstStyle/>
          <a:p>
            <a:pPr marL="0" indent="0" algn="l">
              <a:buNone/>
            </a:pPr>
            <a:r>
              <a:rPr lang="en-US" sz="930" b="1" dirty="0">
                <a:solidFill>
                  <a:srgbClr val="FFFFFF"/>
                </a:solidFill>
                <a:latin typeface="Inter" pitchFamily="34" charset="0"/>
                <a:ea typeface="Inter" pitchFamily="34" charset="-122"/>
                <a:cs typeface="Inter" pitchFamily="34" charset="-120"/>
              </a:rPr>
              <a:t>Sfogliamento, sfarinamento e disuniformità cromatica</a:t>
            </a:r>
            <a:endParaRPr lang="en-US" sz="930" dirty="0"/>
          </a:p>
        </p:txBody>
      </p:sp>
      <p:sp>
        <p:nvSpPr>
          <p:cNvPr id="9" name="Shape 6"/>
          <p:cNvSpPr/>
          <p:nvPr/>
        </p:nvSpPr>
        <p:spPr>
          <a:xfrm>
            <a:off x="676656" y="1911096"/>
            <a:ext cx="1124712" cy="256032"/>
          </a:xfrm>
          <a:prstGeom prst="roundRect">
            <a:avLst>
              <a:gd name="adj" fmla="val 25000"/>
            </a:avLst>
          </a:prstGeom>
          <a:solidFill>
            <a:srgbClr val="FFFFFF"/>
          </a:solidFill>
          <a:ln w="12700">
            <a:solidFill>
              <a:srgbClr val="FFFFFF">
                <a:alpha val="0"/>
              </a:srgbClr>
            </a:solidFill>
            <a:prstDash val="solid"/>
          </a:ln>
        </p:spPr>
        <p:txBody>
          <a:bodyPr/>
          <a:lstStyle/>
          <a:p>
            <a:endParaRPr lang="it-IT"/>
          </a:p>
        </p:txBody>
      </p:sp>
      <p:sp>
        <p:nvSpPr>
          <p:cNvPr id="10" name="Text 7"/>
          <p:cNvSpPr txBox="1"/>
          <p:nvPr/>
        </p:nvSpPr>
        <p:spPr>
          <a:xfrm>
            <a:off x="768096" y="1952244"/>
            <a:ext cx="941832" cy="164592"/>
          </a:xfrm>
          <a:prstGeom prst="rect">
            <a:avLst/>
          </a:prstGeom>
          <a:noFill/>
          <a:ln/>
        </p:spPr>
        <p:txBody>
          <a:bodyPr wrap="square" lIns="0" tIns="0" rIns="0" bIns="0" rtlCol="0" anchor="ctr">
            <a:normAutofit/>
          </a:bodyPr>
          <a:lstStyle/>
          <a:p>
            <a:pPr marL="0" indent="0" algn="ctr">
              <a:buNone/>
            </a:pPr>
            <a:r>
              <a:rPr lang="en-US" sz="800" b="1" dirty="0">
                <a:solidFill>
                  <a:srgbClr val="1F2825"/>
                </a:solidFill>
                <a:latin typeface="JetBrains Mono" pitchFamily="34" charset="0"/>
                <a:ea typeface="JetBrains Mono" pitchFamily="34" charset="-122"/>
                <a:cs typeface="JetBrains Mono" pitchFamily="34" charset="-120"/>
              </a:rPr>
              <a:t>PITTURA</a:t>
            </a:r>
            <a:endParaRPr lang="en-US" sz="800" dirty="0"/>
          </a:p>
        </p:txBody>
      </p:sp>
      <p:sp>
        <p:nvSpPr>
          <p:cNvPr id="11" name="Shape 8"/>
          <p:cNvSpPr/>
          <p:nvPr/>
        </p:nvSpPr>
        <p:spPr>
          <a:xfrm>
            <a:off x="4590288" y="1783080"/>
            <a:ext cx="7077456" cy="4160520"/>
          </a:xfrm>
          <a:prstGeom prst="roundRect">
            <a:avLst>
              <a:gd name="adj" fmla="val 1758"/>
            </a:avLst>
          </a:prstGeom>
          <a:solidFill>
            <a:srgbClr val="FFFFFF"/>
          </a:solidFill>
          <a:ln w="12700">
            <a:solidFill>
              <a:srgbClr val="FFFFFF">
                <a:alpha val="0"/>
              </a:srgbClr>
            </a:solidFill>
            <a:prstDash val="solid"/>
          </a:ln>
        </p:spPr>
        <p:txBody>
          <a:bodyPr/>
          <a:lstStyle/>
          <a:p>
            <a:endParaRPr lang="it-IT"/>
          </a:p>
        </p:txBody>
      </p:sp>
      <p:sp>
        <p:nvSpPr>
          <p:cNvPr id="12" name="Shape 9"/>
          <p:cNvSpPr/>
          <p:nvPr/>
        </p:nvSpPr>
        <p:spPr>
          <a:xfrm>
            <a:off x="4590288" y="1783080"/>
            <a:ext cx="109728" cy="4160520"/>
          </a:xfrm>
          <a:prstGeom prst="rect">
            <a:avLst/>
          </a:prstGeom>
          <a:solidFill>
            <a:srgbClr val="B45F45"/>
          </a:solidFill>
          <a:ln w="12700">
            <a:solidFill>
              <a:srgbClr val="B45F45">
                <a:alpha val="0"/>
              </a:srgbClr>
            </a:solidFill>
            <a:prstDash val="solid"/>
          </a:ln>
        </p:spPr>
        <p:txBody>
          <a:bodyPr/>
          <a:lstStyle/>
          <a:p>
            <a:endParaRPr lang="it-IT"/>
          </a:p>
        </p:txBody>
      </p:sp>
      <p:sp>
        <p:nvSpPr>
          <p:cNvPr id="13" name="Text 10"/>
          <p:cNvSpPr txBox="1"/>
          <p:nvPr/>
        </p:nvSpPr>
        <p:spPr>
          <a:xfrm>
            <a:off x="4983480" y="2057400"/>
            <a:ext cx="265176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LETTURA DEL DEGRADO</a:t>
            </a:r>
            <a:endParaRPr lang="en-US" sz="850" dirty="0"/>
          </a:p>
        </p:txBody>
      </p:sp>
      <p:sp>
        <p:nvSpPr>
          <p:cNvPr id="14" name="Text 11"/>
          <p:cNvSpPr txBox="1"/>
          <p:nvPr/>
        </p:nvSpPr>
        <p:spPr>
          <a:xfrm>
            <a:off x="4983480" y="2340864"/>
            <a:ext cx="6126480" cy="484632"/>
          </a:xfrm>
          <a:prstGeom prst="rect">
            <a:avLst/>
          </a:prstGeom>
          <a:noFill/>
          <a:ln/>
        </p:spPr>
        <p:txBody>
          <a:bodyPr wrap="square" lIns="0" tIns="0" rIns="0" bIns="0" rtlCol="0" anchor="t">
            <a:normAutofit lnSpcReduction="10000"/>
          </a:bodyPr>
          <a:lstStyle/>
          <a:p>
            <a:pPr marL="0" indent="0" algn="l">
              <a:buNone/>
            </a:pPr>
            <a:r>
              <a:rPr lang="en-US" sz="1600" b="1" dirty="0">
                <a:solidFill>
                  <a:srgbClr val="1F2825"/>
                </a:solidFill>
                <a:latin typeface="Montserrat" pitchFamily="34" charset="0"/>
                <a:ea typeface="Montserrat" pitchFamily="34" charset="-122"/>
                <a:cs typeface="Montserrat" pitchFamily="34" charset="-120"/>
              </a:rPr>
              <a:t>Una mano nuova non può sostituire la preparazione del fondo.</a:t>
            </a:r>
            <a:endParaRPr lang="en-US" sz="1600" dirty="0"/>
          </a:p>
        </p:txBody>
      </p:sp>
      <p:sp>
        <p:nvSpPr>
          <p:cNvPr id="15" name="Shape 12"/>
          <p:cNvSpPr/>
          <p:nvPr/>
        </p:nvSpPr>
        <p:spPr>
          <a:xfrm>
            <a:off x="4983480" y="2999232"/>
            <a:ext cx="6190488" cy="0"/>
          </a:xfrm>
          <a:prstGeom prst="line">
            <a:avLst/>
          </a:prstGeom>
          <a:noFill/>
          <a:ln w="10160">
            <a:solidFill>
              <a:srgbClr val="C9CDC7"/>
            </a:solidFill>
            <a:prstDash val="solid"/>
            <a:headEnd type="none"/>
            <a:tailEnd type="none"/>
          </a:ln>
        </p:spPr>
        <p:txBody>
          <a:bodyPr/>
          <a:lstStyle/>
          <a:p>
            <a:endParaRPr lang="it-IT"/>
          </a:p>
        </p:txBody>
      </p:sp>
      <p:sp>
        <p:nvSpPr>
          <p:cNvPr id="16" name="Text 13"/>
          <p:cNvSpPr txBox="1"/>
          <p:nvPr/>
        </p:nvSpPr>
        <p:spPr>
          <a:xfrm>
            <a:off x="4983480" y="3246120"/>
            <a:ext cx="2560320" cy="173736"/>
          </a:xfrm>
          <a:prstGeom prst="rect">
            <a:avLst/>
          </a:prstGeom>
          <a:noFill/>
          <a:ln/>
        </p:spPr>
        <p:txBody>
          <a:bodyPr wrap="square" lIns="0" tIns="0" rIns="0" bIns="0" rtlCol="0" anchor="t">
            <a:normAutofit/>
          </a:bodyPr>
          <a:lstStyle/>
          <a:p>
            <a:pPr marL="0" indent="0" algn="l">
              <a:buNone/>
            </a:pPr>
            <a:r>
              <a:rPr lang="en-US" sz="850" b="1" kern="0" spc="110" dirty="0">
                <a:solidFill>
                  <a:srgbClr val="B45F45"/>
                </a:solidFill>
                <a:latin typeface="JetBrains Mono" pitchFamily="34" charset="0"/>
                <a:ea typeface="JetBrains Mono" pitchFamily="34" charset="-122"/>
                <a:cs typeface="JetBrains Mono" pitchFamily="34" charset="-120"/>
              </a:rPr>
              <a:t>LAVORAZIONE TIPO</a:t>
            </a:r>
            <a:endParaRPr lang="en-US" sz="850" dirty="0"/>
          </a:p>
        </p:txBody>
      </p:sp>
      <p:sp>
        <p:nvSpPr>
          <p:cNvPr id="17" name="Text 14"/>
          <p:cNvSpPr txBox="1"/>
          <p:nvPr/>
        </p:nvSpPr>
        <p:spPr>
          <a:xfrm>
            <a:off x="4983480" y="3502152"/>
            <a:ext cx="6126480" cy="658368"/>
          </a:xfrm>
          <a:prstGeom prst="rect">
            <a:avLst/>
          </a:prstGeom>
          <a:noFill/>
          <a:ln/>
        </p:spPr>
        <p:txBody>
          <a:bodyPr wrap="square" lIns="0" tIns="0" rIns="0" bIns="0" rtlCol="0" anchor="t">
            <a:normAutofit/>
          </a:bodyPr>
          <a:lstStyle/>
          <a:p>
            <a:pPr marL="0" indent="0" algn="l">
              <a:buNone/>
            </a:pPr>
            <a:r>
              <a:rPr lang="en-US" sz="1120" dirty="0">
                <a:solidFill>
                  <a:srgbClr val="1F2825"/>
                </a:solidFill>
                <a:latin typeface="Inter" pitchFamily="34" charset="0"/>
                <a:ea typeface="Inter" pitchFamily="34" charset="-122"/>
                <a:cs typeface="Inter" pitchFamily="34" charset="-120"/>
              </a:rPr>
              <a:t>Verificare adesione e sfarinamento; rimuovere le parti non aderenti; pulire, consolidare dove previsto e regolarizzare le disuniformità; eseguire una campionatura; applicare il sistema </a:t>
            </a:r>
            <a:r>
              <a:rPr lang="en-US" sz="1120" dirty="0" err="1">
                <a:solidFill>
                  <a:srgbClr val="1F2825"/>
                </a:solidFill>
                <a:latin typeface="Inter" pitchFamily="34" charset="0"/>
                <a:ea typeface="Inter" pitchFamily="34" charset="-122"/>
                <a:cs typeface="Inter" pitchFamily="34" charset="-120"/>
              </a:rPr>
              <a:t>minerale</a:t>
            </a:r>
            <a:r>
              <a:rPr lang="en-US" sz="1120" dirty="0">
                <a:solidFill>
                  <a:srgbClr val="1F2825"/>
                </a:solidFill>
                <a:latin typeface="Inter" pitchFamily="34" charset="0"/>
                <a:ea typeface="Inter" pitchFamily="34" charset="-122"/>
                <a:cs typeface="Inter" pitchFamily="34" charset="-120"/>
              </a:rPr>
              <a:t> </a:t>
            </a:r>
            <a:r>
              <a:rPr lang="en-US" sz="1120" dirty="0" err="1">
                <a:solidFill>
                  <a:srgbClr val="1F2825"/>
                </a:solidFill>
                <a:latin typeface="Inter" pitchFamily="34" charset="0"/>
                <a:ea typeface="Inter" pitchFamily="34" charset="-122"/>
                <a:cs typeface="Inter" pitchFamily="34" charset="-120"/>
              </a:rPr>
              <a:t>scelto</a:t>
            </a:r>
            <a:r>
              <a:rPr lang="en-US" sz="1120" dirty="0">
                <a:solidFill>
                  <a:srgbClr val="1F2825"/>
                </a:solidFill>
                <a:latin typeface="Inter" pitchFamily="34" charset="0"/>
                <a:ea typeface="Inter" pitchFamily="34" charset="-122"/>
                <a:cs typeface="Inter" pitchFamily="34" charset="-120"/>
              </a:rPr>
              <a:t> in due mani rispettando tempi e condizioni ambientali.</a:t>
            </a:r>
            <a:endParaRPr lang="en-US" sz="1120" dirty="0"/>
          </a:p>
        </p:txBody>
      </p:sp>
      <p:sp>
        <p:nvSpPr>
          <p:cNvPr id="18" name="Text 15"/>
          <p:cNvSpPr txBox="1"/>
          <p:nvPr/>
        </p:nvSpPr>
        <p:spPr>
          <a:xfrm>
            <a:off x="4983480" y="4334256"/>
            <a:ext cx="4389120" cy="173736"/>
          </a:xfrm>
          <a:prstGeom prst="rect">
            <a:avLst/>
          </a:prstGeom>
          <a:noFill/>
          <a:ln/>
        </p:spPr>
        <p:txBody>
          <a:bodyPr wrap="square" lIns="0" tIns="0" rIns="0" bIns="0" rtlCol="0" anchor="t">
            <a:normAutofit/>
          </a:bodyPr>
          <a:lstStyle/>
          <a:p>
            <a:pPr marL="0" indent="0" algn="l">
              <a:buNone/>
            </a:pPr>
            <a:r>
              <a:rPr lang="en-US" sz="850" b="1" kern="0" spc="100" dirty="0">
                <a:solidFill>
                  <a:srgbClr val="2A6F68"/>
                </a:solidFill>
                <a:latin typeface="JetBrains Mono" pitchFamily="34" charset="0"/>
                <a:ea typeface="JetBrains Mono" pitchFamily="34" charset="-122"/>
                <a:cs typeface="JetBrains Mono" pitchFamily="34" charset="-120"/>
              </a:rPr>
              <a:t>SISTEMI / PRODOTTI KEIM DA VALUTARE</a:t>
            </a:r>
            <a:endParaRPr lang="en-US" sz="850" dirty="0"/>
          </a:p>
        </p:txBody>
      </p:sp>
      <p:sp>
        <p:nvSpPr>
          <p:cNvPr id="19" name="Shape 16"/>
          <p:cNvSpPr/>
          <p:nvPr/>
        </p:nvSpPr>
        <p:spPr>
          <a:xfrm>
            <a:off x="4983480" y="462686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0" name="Text 17"/>
          <p:cNvSpPr txBox="1"/>
          <p:nvPr/>
        </p:nvSpPr>
        <p:spPr>
          <a:xfrm>
            <a:off x="5074920" y="466801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a:t>
            </a:r>
            <a:r>
              <a:rPr lang="en-US" sz="850" b="1" dirty="0" err="1">
                <a:solidFill>
                  <a:srgbClr val="1F2825"/>
                </a:solidFill>
                <a:latin typeface="JetBrains Mono" pitchFamily="34" charset="0"/>
                <a:ea typeface="JetBrains Mono" pitchFamily="34" charset="-122"/>
                <a:cs typeface="JetBrains Mono" pitchFamily="34" charset="-120"/>
              </a:rPr>
              <a:t>Spezial</a:t>
            </a:r>
            <a:r>
              <a:rPr lang="en-US" sz="850" b="1" dirty="0">
                <a:solidFill>
                  <a:srgbClr val="1F2825"/>
                </a:solidFill>
                <a:latin typeface="JetBrains Mono" pitchFamily="34" charset="0"/>
                <a:ea typeface="JetBrains Mono" pitchFamily="34" charset="-122"/>
                <a:cs typeface="JetBrains Mono" pitchFamily="34" charset="-120"/>
              </a:rPr>
              <a:t> Fixativ</a:t>
            </a:r>
            <a:endParaRPr lang="en-US" sz="850" dirty="0"/>
          </a:p>
        </p:txBody>
      </p:sp>
      <p:sp>
        <p:nvSpPr>
          <p:cNvPr id="21" name="Shape 18"/>
          <p:cNvSpPr/>
          <p:nvPr/>
        </p:nvSpPr>
        <p:spPr>
          <a:xfrm>
            <a:off x="7136892"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2" name="Text 19"/>
          <p:cNvSpPr txBox="1"/>
          <p:nvPr/>
        </p:nvSpPr>
        <p:spPr>
          <a:xfrm>
            <a:off x="7123176" y="5042916"/>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Soldalit</a:t>
            </a:r>
            <a:endParaRPr lang="en-US" sz="850" dirty="0"/>
          </a:p>
        </p:txBody>
      </p:sp>
      <p:sp>
        <p:nvSpPr>
          <p:cNvPr id="23" name="Shape 20"/>
          <p:cNvSpPr/>
          <p:nvPr/>
        </p:nvSpPr>
        <p:spPr>
          <a:xfrm>
            <a:off x="4983480" y="4992624"/>
            <a:ext cx="1901952" cy="256032"/>
          </a:xfrm>
          <a:prstGeom prst="roundRect">
            <a:avLst>
              <a:gd name="adj" fmla="val 25000"/>
            </a:avLst>
          </a:prstGeom>
          <a:solidFill>
            <a:srgbClr val="C9D7C0"/>
          </a:solidFill>
          <a:ln w="12700">
            <a:solidFill>
              <a:srgbClr val="C9D7C0">
                <a:alpha val="0"/>
              </a:srgbClr>
            </a:solidFill>
            <a:prstDash val="solid"/>
          </a:ln>
        </p:spPr>
        <p:txBody>
          <a:bodyPr/>
          <a:lstStyle/>
          <a:p>
            <a:endParaRPr lang="it-IT"/>
          </a:p>
        </p:txBody>
      </p:sp>
      <p:sp>
        <p:nvSpPr>
          <p:cNvPr id="24" name="Text 21"/>
          <p:cNvSpPr txBox="1"/>
          <p:nvPr/>
        </p:nvSpPr>
        <p:spPr>
          <a:xfrm>
            <a:off x="5074920" y="5033772"/>
            <a:ext cx="1719072" cy="164592"/>
          </a:xfrm>
          <a:prstGeom prst="rect">
            <a:avLst/>
          </a:prstGeom>
          <a:noFill/>
          <a:ln/>
        </p:spPr>
        <p:txBody>
          <a:bodyPr wrap="square" lIns="0" tIns="0" rIns="0" bIns="0" rtlCol="0" anchor="ctr">
            <a:normAutofit/>
          </a:bodyPr>
          <a:lstStyle/>
          <a:p>
            <a:pPr marL="0" indent="0" algn="ctr">
              <a:buNone/>
            </a:pPr>
            <a:r>
              <a:rPr lang="en-US" sz="850" b="1" dirty="0">
                <a:solidFill>
                  <a:srgbClr val="1F2825"/>
                </a:solidFill>
                <a:latin typeface="JetBrains Mono" pitchFamily="34" charset="0"/>
                <a:ea typeface="JetBrains Mono" pitchFamily="34" charset="-122"/>
                <a:cs typeface="JetBrains Mono" pitchFamily="34" charset="-120"/>
              </a:rPr>
              <a:t>KEIM Granital</a:t>
            </a:r>
            <a:endParaRPr lang="en-US" sz="850" dirty="0"/>
          </a:p>
        </p:txBody>
      </p:sp>
      <p:sp>
        <p:nvSpPr>
          <p:cNvPr id="27" name="Shape 24"/>
          <p:cNvSpPr/>
          <p:nvPr/>
        </p:nvSpPr>
        <p:spPr>
          <a:xfrm>
            <a:off x="4983480" y="5513832"/>
            <a:ext cx="6126480" cy="292608"/>
          </a:xfrm>
          <a:prstGeom prst="roundRect">
            <a:avLst>
              <a:gd name="adj" fmla="val 12500"/>
            </a:avLst>
          </a:prstGeom>
          <a:solidFill>
            <a:srgbClr val="F8F7F3"/>
          </a:solidFill>
          <a:ln w="12700">
            <a:solidFill>
              <a:srgbClr val="F8F7F3">
                <a:alpha val="0"/>
              </a:srgbClr>
            </a:solidFill>
            <a:prstDash val="solid"/>
          </a:ln>
        </p:spPr>
        <p:txBody>
          <a:bodyPr/>
          <a:lstStyle/>
          <a:p>
            <a:endParaRPr lang="it-IT"/>
          </a:p>
        </p:txBody>
      </p:sp>
      <p:sp>
        <p:nvSpPr>
          <p:cNvPr id="28" name="Text 25"/>
          <p:cNvSpPr txBox="1"/>
          <p:nvPr/>
        </p:nvSpPr>
        <p:spPr>
          <a:xfrm>
            <a:off x="5138928" y="5596128"/>
            <a:ext cx="5806440" cy="128016"/>
          </a:xfrm>
          <a:prstGeom prst="rect">
            <a:avLst/>
          </a:prstGeom>
          <a:noFill/>
          <a:ln/>
        </p:spPr>
        <p:txBody>
          <a:bodyPr wrap="square" lIns="0" tIns="0" rIns="0" bIns="0" rtlCol="0" anchor="t">
            <a:normAutofit lnSpcReduction="10000"/>
          </a:bodyPr>
          <a:lstStyle/>
          <a:p>
            <a:pPr marL="0" indent="0" algn="l">
              <a:buNone/>
            </a:pPr>
            <a:r>
              <a:rPr lang="en-US" sz="880" b="1" dirty="0">
                <a:solidFill>
                  <a:srgbClr val="66716C"/>
                </a:solidFill>
                <a:latin typeface="JetBrains Mono" pitchFamily="34" charset="0"/>
                <a:ea typeface="JetBrains Mono" pitchFamily="34" charset="-122"/>
                <a:cs typeface="JetBrains Mono" pitchFamily="34" charset="-120"/>
              </a:rPr>
              <a:t>ATTENZIONE  ·  non sovrapporre sistemi incompatibili senza prova di adesione</a:t>
            </a:r>
            <a:endParaRPr lang="en-US" sz="880" dirty="0"/>
          </a:p>
        </p:txBody>
      </p:sp>
      <p:sp>
        <p:nvSpPr>
          <p:cNvPr id="29" name="Shape 26"/>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0" name="Text 27"/>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CASISTICA</a:t>
            </a:r>
            <a:endParaRPr lang="en-US" sz="750" dirty="0"/>
          </a:p>
        </p:txBody>
      </p:sp>
      <p:sp>
        <p:nvSpPr>
          <p:cNvPr id="31" name="Text 28"/>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09</a:t>
            </a:r>
            <a:endParaRPr lang="en-US" sz="1000" dirty="0"/>
          </a:p>
        </p:txBody>
      </p:sp>
      <p:sp>
        <p:nvSpPr>
          <p:cNvPr id="33" name="Shape 22">
            <a:extLst>
              <a:ext uri="{FF2B5EF4-FFF2-40B4-BE49-F238E27FC236}">
                <a16:creationId xmlns:a16="http://schemas.microsoft.com/office/drawing/2014/main" id="{8479DFCC-8F74-75EB-63D3-29EDA82D6DF5}"/>
              </a:ext>
            </a:extLst>
          </p:cNvPr>
          <p:cNvSpPr/>
          <p:nvPr/>
        </p:nvSpPr>
        <p:spPr>
          <a:xfrm>
            <a:off x="7150608" y="4640579"/>
            <a:ext cx="2386584" cy="256031"/>
          </a:xfrm>
          <a:prstGeom prst="roundRect">
            <a:avLst>
              <a:gd name="adj" fmla="val 25000"/>
            </a:avLst>
          </a:prstGeom>
          <a:solidFill>
            <a:srgbClr val="C9D7C0"/>
          </a:solidFill>
          <a:ln w="12700">
            <a:solidFill>
              <a:srgbClr val="C9D7C0">
                <a:alpha val="0"/>
              </a:srgbClr>
            </a:solidFill>
            <a:prstDash val="solid"/>
          </a:ln>
        </p:spPr>
        <p:txBody>
          <a:bodyPr/>
          <a:lstStyle/>
          <a:p>
            <a:r>
              <a:rPr lang="it-IT" sz="900" b="1" dirty="0">
                <a:latin typeface="JetBrains Mono"/>
              </a:rPr>
              <a:t>Uniformante a pennello KEIM Contact Plus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7784" y="630936"/>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09 / MATRICE RAPIDA</a:t>
            </a:r>
            <a:endParaRPr lang="en-US" sz="850" dirty="0"/>
          </a:p>
        </p:txBody>
      </p:sp>
      <p:sp>
        <p:nvSpPr>
          <p:cNvPr id="3" name="Text 1"/>
          <p:cNvSpPr txBox="1"/>
          <p:nvPr/>
        </p:nvSpPr>
        <p:spPr>
          <a:xfrm>
            <a:off x="530352" y="781812"/>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Dal sintomo alla prima ipotesi di ciclo</a:t>
            </a:r>
            <a:endParaRPr lang="en-US" sz="2800" dirty="0"/>
          </a:p>
        </p:txBody>
      </p:sp>
      <p:sp>
        <p:nvSpPr>
          <p:cNvPr id="4" name="Text 2"/>
          <p:cNvSpPr txBox="1"/>
          <p:nvPr/>
        </p:nvSpPr>
        <p:spPr>
          <a:xfrm>
            <a:off x="585216" y="1261872"/>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Una tabella per impostare il sopralluogo e costruire la voce di capitolato.</a:t>
            </a:r>
            <a:endParaRPr lang="en-US" sz="1150" dirty="0"/>
          </a:p>
        </p:txBody>
      </p:sp>
      <p:graphicFrame>
        <p:nvGraphicFramePr>
          <p:cNvPr id="11" name="Table 0"/>
          <p:cNvGraphicFramePr>
            <a:graphicFrameLocks noGrp="1"/>
          </p:cNvGraphicFramePr>
          <p:nvPr>
            <p:extLst>
              <p:ext uri="{D42A27DB-BD31-4B8C-83A1-F6EECF244321}">
                <p14:modId xmlns:p14="http://schemas.microsoft.com/office/powerpoint/2010/main" val="685540804"/>
              </p:ext>
            </p:extLst>
          </p:nvPr>
        </p:nvGraphicFramePr>
        <p:xfrm>
          <a:off x="585216" y="1554479"/>
          <a:ext cx="11137392" cy="4206240"/>
        </p:xfrm>
        <a:graphic>
          <a:graphicData uri="http://schemas.openxmlformats.org/drawingml/2006/table">
            <a:tbl>
              <a:tblPr/>
              <a:tblGrid>
                <a:gridCol w="1508760">
                  <a:extLst>
                    <a:ext uri="{9D8B030D-6E8A-4147-A177-3AD203B41FA5}">
                      <a16:colId xmlns:a16="http://schemas.microsoft.com/office/drawing/2014/main" val="20000"/>
                    </a:ext>
                  </a:extLst>
                </a:gridCol>
                <a:gridCol w="2240280">
                  <a:extLst>
                    <a:ext uri="{9D8B030D-6E8A-4147-A177-3AD203B41FA5}">
                      <a16:colId xmlns:a16="http://schemas.microsoft.com/office/drawing/2014/main" val="20001"/>
                    </a:ext>
                  </a:extLst>
                </a:gridCol>
                <a:gridCol w="3794760">
                  <a:extLst>
                    <a:ext uri="{9D8B030D-6E8A-4147-A177-3AD203B41FA5}">
                      <a16:colId xmlns:a16="http://schemas.microsoft.com/office/drawing/2014/main" val="20002"/>
                    </a:ext>
                  </a:extLst>
                </a:gridCol>
                <a:gridCol w="3593592">
                  <a:extLst>
                    <a:ext uri="{9D8B030D-6E8A-4147-A177-3AD203B41FA5}">
                      <a16:colId xmlns:a16="http://schemas.microsoft.com/office/drawing/2014/main" val="20003"/>
                    </a:ext>
                  </a:extLst>
                </a:gridCol>
              </a:tblGrid>
              <a:tr h="420624">
                <a:tc>
                  <a:txBody>
                    <a:bodyPr/>
                    <a:lstStyle/>
                    <a:p>
                      <a:pPr marL="0" indent="0">
                        <a:buNone/>
                      </a:pPr>
                      <a:r>
                        <a:rPr lang="en-US" sz="930" b="1" dirty="0">
                          <a:solidFill>
                            <a:srgbClr val="FFFFFF"/>
                          </a:solidFill>
                          <a:latin typeface="Inter" pitchFamily="34" charset="0"/>
                          <a:ea typeface="Inter" pitchFamily="34" charset="-122"/>
                          <a:cs typeface="Inter" pitchFamily="34" charset="-120"/>
                        </a:rPr>
                        <a:t>SINTOMO</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1F2825"/>
                    </a:solidFill>
                  </a:tcPr>
                </a:tc>
                <a:tc>
                  <a:txBody>
                    <a:bodyPr/>
                    <a:lstStyle/>
                    <a:p>
                      <a:pPr marL="0" indent="0">
                        <a:buNone/>
                      </a:pPr>
                      <a:r>
                        <a:rPr lang="en-US" sz="930" b="1" dirty="0">
                          <a:solidFill>
                            <a:srgbClr val="FFFFFF"/>
                          </a:solidFill>
                          <a:latin typeface="Inter" pitchFamily="34" charset="0"/>
                          <a:ea typeface="Inter" pitchFamily="34" charset="-122"/>
                          <a:cs typeface="Inter" pitchFamily="34" charset="-120"/>
                        </a:rPr>
                        <a:t>CAUSA DA VERIFICARE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1F2825"/>
                    </a:solidFill>
                  </a:tcPr>
                </a:tc>
                <a:tc>
                  <a:txBody>
                    <a:bodyPr/>
                    <a:lstStyle/>
                    <a:p>
                      <a:pPr marL="0" indent="0">
                        <a:buNone/>
                      </a:pPr>
                      <a:r>
                        <a:rPr lang="en-US" sz="930" b="1" dirty="0">
                          <a:solidFill>
                            <a:srgbClr val="FFFFFF"/>
                          </a:solidFill>
                          <a:latin typeface="Inter" pitchFamily="34" charset="0"/>
                          <a:ea typeface="Inter" pitchFamily="34" charset="-122"/>
                          <a:cs typeface="Inter" pitchFamily="34" charset="-120"/>
                        </a:rPr>
                        <a:t>LAVORAZIONE BASE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1F2825"/>
                    </a:solidFill>
                  </a:tcPr>
                </a:tc>
                <a:tc>
                  <a:txBody>
                    <a:bodyPr/>
                    <a:lstStyle/>
                    <a:p>
                      <a:pPr marL="0" indent="0">
                        <a:buNone/>
                      </a:pPr>
                      <a:r>
                        <a:rPr lang="en-US" sz="930" b="1" dirty="0">
                          <a:solidFill>
                            <a:srgbClr val="FFFFFF"/>
                          </a:solidFill>
                          <a:latin typeface="Inter" pitchFamily="34" charset="0"/>
                          <a:ea typeface="Inter" pitchFamily="34" charset="-122"/>
                          <a:cs typeface="Inter" pitchFamily="34" charset="-120"/>
                        </a:rPr>
                        <a:t>SISTEMA KEIM DA VALUTARE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1F2825"/>
                    </a:solidFill>
                  </a:tcPr>
                </a:tc>
                <a:extLst>
                  <a:ext uri="{0D108BD9-81ED-4DB2-BD59-A6C34878D82A}">
                    <a16:rowId xmlns:a16="http://schemas.microsoft.com/office/drawing/2014/main" val="10000"/>
                  </a:ext>
                </a:extLst>
              </a:tr>
              <a:tr h="630936">
                <a:tc>
                  <a:txBody>
                    <a:bodyPr/>
                    <a:lstStyle/>
                    <a:p>
                      <a:pPr marL="0" indent="0">
                        <a:buNone/>
                      </a:pPr>
                      <a:r>
                        <a:rPr lang="en-US" sz="930" dirty="0">
                          <a:solidFill>
                            <a:srgbClr val="1F2825"/>
                          </a:solidFill>
                          <a:latin typeface="Inter" pitchFamily="34" charset="0"/>
                          <a:ea typeface="Inter" pitchFamily="34" charset="-122"/>
                          <a:cs typeface="Inter" pitchFamily="34" charset="-120"/>
                        </a:rPr>
                        <a:t>Fessure / cavillature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movimenti, ritiro, adesione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apertura, pulizia, ricostruzione, eventuale armatura</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Universalputz · Armierung · Soldalit / Granital</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630936">
                <a:tc>
                  <a:txBody>
                    <a:bodyPr/>
                    <a:lstStyle/>
                    <a:p>
                      <a:pPr marL="0" indent="0">
                        <a:buNone/>
                      </a:pPr>
                      <a:r>
                        <a:rPr lang="en-US" sz="930" dirty="0">
                          <a:solidFill>
                            <a:srgbClr val="1F2825"/>
                          </a:solidFill>
                          <a:latin typeface="Inter" pitchFamily="34" charset="0"/>
                          <a:ea typeface="Inter" pitchFamily="34" charset="-122"/>
                          <a:cs typeface="Inter" pitchFamily="34" charset="-120"/>
                        </a:rPr>
                        <a:t>Alghe / muffe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acqua, ombra, ristagno</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biocida, pulizia, asciugatura, protezione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Algicid-Plus · Soldalit / Finitura</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30936">
                <a:tc>
                  <a:txBody>
                    <a:bodyPr/>
                    <a:lstStyle/>
                    <a:p>
                      <a:pPr marL="0" indent="0">
                        <a:buNone/>
                      </a:pPr>
                      <a:r>
                        <a:rPr lang="en-US" sz="930" dirty="0">
                          <a:solidFill>
                            <a:srgbClr val="1F2825"/>
                          </a:solidFill>
                          <a:latin typeface="Inter" pitchFamily="34" charset="0"/>
                          <a:ea typeface="Inter" pitchFamily="34" charset="-122"/>
                          <a:cs typeface="Inter" pitchFamily="34" charset="-120"/>
                        </a:rPr>
                        <a:t>Sali / aloni</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umidità e migrazione dei sali</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rimozione, risanamento, asciugatura</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Sanierputz · Soldalit · Fixativ</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30936">
                <a:tc>
                  <a:txBody>
                    <a:bodyPr/>
                    <a:lstStyle/>
                    <a:p>
                      <a:pPr marL="0" indent="0">
                        <a:buNone/>
                      </a:pPr>
                      <a:r>
                        <a:rPr lang="en-US" sz="930" dirty="0">
                          <a:solidFill>
                            <a:srgbClr val="1F2825"/>
                          </a:solidFill>
                          <a:latin typeface="Inter" pitchFamily="34" charset="0"/>
                          <a:ea typeface="Inter" pitchFamily="34" charset="-122"/>
                          <a:cs typeface="Inter" pitchFamily="34" charset="-120"/>
                        </a:rPr>
                        <a:t>Distacchi</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vuoti, </a:t>
                      </a:r>
                      <a:r>
                        <a:rPr lang="en-US" sz="930" dirty="0" err="1">
                          <a:solidFill>
                            <a:srgbClr val="1F2825"/>
                          </a:solidFill>
                          <a:latin typeface="Inter" pitchFamily="34" charset="0"/>
                          <a:ea typeface="Inter" pitchFamily="34" charset="-122"/>
                          <a:cs typeface="Inter" pitchFamily="34" charset="-120"/>
                        </a:rPr>
                        <a:t>decoesione</a:t>
                      </a:r>
                      <a:r>
                        <a:rPr lang="en-US" sz="930" dirty="0">
                          <a:solidFill>
                            <a:srgbClr val="1F2825"/>
                          </a:solidFill>
                          <a:latin typeface="Inter" pitchFamily="34" charset="0"/>
                          <a:ea typeface="Inter" pitchFamily="34" charset="-122"/>
                          <a:cs typeface="Inter" pitchFamily="34" charset="-120"/>
                        </a:rPr>
                        <a:t>, incompatibilità</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demolizione controllata e ricostruzione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Universalputz / Sanierputz · Soldalit</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30936">
                <a:tc>
                  <a:txBody>
                    <a:bodyPr/>
                    <a:lstStyle/>
                    <a:p>
                      <a:pPr marL="0" indent="0">
                        <a:buNone/>
                      </a:pPr>
                      <a:r>
                        <a:rPr lang="en-US" sz="930" dirty="0">
                          <a:solidFill>
                            <a:srgbClr val="1F2825"/>
                          </a:solidFill>
                          <a:latin typeface="Inter" pitchFamily="34" charset="0"/>
                          <a:ea typeface="Inter" pitchFamily="34" charset="-122"/>
                          <a:cs typeface="Inter" pitchFamily="34" charset="-120"/>
                        </a:rPr>
                        <a:t>CLS / ferri</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carbonatazione, infiltrazioni</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passivazione, malta, rasante, finitura</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Concretal-Mörtel-R · Feinspachtel · Concretal-W</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630936">
                <a:tc>
                  <a:txBody>
                    <a:bodyPr/>
                    <a:lstStyle/>
                    <a:p>
                      <a:pPr marL="0" indent="0">
                        <a:buNone/>
                      </a:pPr>
                      <a:r>
                        <a:rPr lang="en-US" sz="930" dirty="0">
                          <a:solidFill>
                            <a:srgbClr val="1F2825"/>
                          </a:solidFill>
                          <a:latin typeface="Inter" pitchFamily="34" charset="0"/>
                          <a:ea typeface="Inter" pitchFamily="34" charset="-122"/>
                          <a:cs typeface="Inter" pitchFamily="34" charset="-120"/>
                        </a:rPr>
                        <a:t>Pittura sfogliata</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scarsa adesione, film incompatibile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rimozione, consolidamento, campione</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tc>
                  <a:txBody>
                    <a:bodyPr/>
                    <a:lstStyle/>
                    <a:p>
                      <a:pPr marL="0" indent="0">
                        <a:buNone/>
                      </a:pPr>
                      <a:r>
                        <a:rPr lang="en-US" sz="930" dirty="0">
                          <a:solidFill>
                            <a:srgbClr val="1F2825"/>
                          </a:solidFill>
                          <a:latin typeface="Inter" pitchFamily="34" charset="0"/>
                          <a:ea typeface="Inter" pitchFamily="34" charset="-122"/>
                          <a:cs typeface="Inter" pitchFamily="34" charset="-120"/>
                        </a:rPr>
                        <a:t>Fixativ · Soldalit / Granital / Finitura</a:t>
                      </a:r>
                      <a:endParaRPr lang="en-US" sz="930" dirty="0">
                        <a:latin typeface="Inter" charset="0"/>
                        <a:ea typeface="Inter" charset="0"/>
                        <a:cs typeface="Inter" charset="0"/>
                      </a:endParaRPr>
                    </a:p>
                  </a:txBody>
                  <a:tcPr marL="73152" marR="73152" marT="73152" marB="73152" anchor="ctr">
                    <a:lnL w="7620" cap="flat" cmpd="sng" algn="ctr">
                      <a:solidFill>
                        <a:srgbClr val="C9CDC7"/>
                      </a:solidFill>
                      <a:prstDash val="solid"/>
                      <a:round/>
                      <a:headEnd type="none" w="med" len="med"/>
                      <a:tailEnd type="none" w="med" len="med"/>
                    </a:lnL>
                    <a:lnR w="7620" cap="flat" cmpd="sng" algn="ctr">
                      <a:solidFill>
                        <a:srgbClr val="C9CDC7"/>
                      </a:solidFill>
                      <a:prstDash val="solid"/>
                      <a:round/>
                      <a:headEnd type="none" w="med" len="med"/>
                      <a:tailEnd type="none" w="med" len="med"/>
                    </a:lnR>
                    <a:lnT w="7620" cap="flat" cmpd="sng" algn="ctr">
                      <a:solidFill>
                        <a:srgbClr val="C9CDC7"/>
                      </a:solidFill>
                      <a:prstDash val="solid"/>
                      <a:round/>
                      <a:headEnd type="none" w="med" len="med"/>
                      <a:tailEnd type="none" w="med" len="med"/>
                    </a:lnT>
                    <a:lnB w="7620" cap="flat" cmpd="sng" algn="ctr">
                      <a:solidFill>
                        <a:srgbClr val="C9CDC7"/>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6" name="Shape 3"/>
          <p:cNvSpPr/>
          <p:nvPr/>
        </p:nvSpPr>
        <p:spPr>
          <a:xfrm>
            <a:off x="530352" y="2176272"/>
            <a:ext cx="54864" cy="502920"/>
          </a:xfrm>
          <a:prstGeom prst="rect">
            <a:avLst/>
          </a:prstGeom>
          <a:solidFill>
            <a:srgbClr val="B45F45"/>
          </a:solidFill>
          <a:ln w="12700">
            <a:solidFill>
              <a:srgbClr val="B45F45">
                <a:alpha val="0"/>
              </a:srgbClr>
            </a:solidFill>
            <a:prstDash val="solid"/>
          </a:ln>
        </p:spPr>
        <p:txBody>
          <a:bodyPr/>
          <a:lstStyle/>
          <a:p>
            <a:endParaRPr lang="it-IT"/>
          </a:p>
        </p:txBody>
      </p:sp>
      <p:sp>
        <p:nvSpPr>
          <p:cNvPr id="7" name="Shape 4"/>
          <p:cNvSpPr/>
          <p:nvPr/>
        </p:nvSpPr>
        <p:spPr>
          <a:xfrm>
            <a:off x="530352" y="2807208"/>
            <a:ext cx="54864" cy="502920"/>
          </a:xfrm>
          <a:prstGeom prst="rect">
            <a:avLst/>
          </a:prstGeom>
          <a:solidFill>
            <a:srgbClr val="2A6F68"/>
          </a:solidFill>
          <a:ln w="12700">
            <a:solidFill>
              <a:srgbClr val="2A6F68">
                <a:alpha val="0"/>
              </a:srgbClr>
            </a:solidFill>
            <a:prstDash val="solid"/>
          </a:ln>
        </p:spPr>
        <p:txBody>
          <a:bodyPr/>
          <a:lstStyle/>
          <a:p>
            <a:endParaRPr lang="it-IT"/>
          </a:p>
        </p:txBody>
      </p:sp>
      <p:sp>
        <p:nvSpPr>
          <p:cNvPr id="8" name="Shape 5"/>
          <p:cNvSpPr/>
          <p:nvPr/>
        </p:nvSpPr>
        <p:spPr>
          <a:xfrm>
            <a:off x="530352" y="3438144"/>
            <a:ext cx="54864" cy="502920"/>
          </a:xfrm>
          <a:prstGeom prst="rect">
            <a:avLst/>
          </a:prstGeom>
          <a:solidFill>
            <a:srgbClr val="CFA55D"/>
          </a:solidFill>
          <a:ln w="12700">
            <a:solidFill>
              <a:srgbClr val="CFA55D">
                <a:alpha val="0"/>
              </a:srgbClr>
            </a:solidFill>
            <a:prstDash val="solid"/>
          </a:ln>
        </p:spPr>
        <p:txBody>
          <a:bodyPr/>
          <a:lstStyle/>
          <a:p>
            <a:endParaRPr lang="it-IT"/>
          </a:p>
        </p:txBody>
      </p:sp>
      <p:sp>
        <p:nvSpPr>
          <p:cNvPr id="9" name="Shape 6"/>
          <p:cNvSpPr/>
          <p:nvPr/>
        </p:nvSpPr>
        <p:spPr>
          <a:xfrm>
            <a:off x="530352" y="4069080"/>
            <a:ext cx="54864" cy="502920"/>
          </a:xfrm>
          <a:prstGeom prst="rect">
            <a:avLst/>
          </a:prstGeom>
          <a:solidFill>
            <a:srgbClr val="B45F45"/>
          </a:solidFill>
          <a:ln w="12700">
            <a:solidFill>
              <a:srgbClr val="B45F45">
                <a:alpha val="0"/>
              </a:srgbClr>
            </a:solidFill>
            <a:prstDash val="solid"/>
          </a:ln>
        </p:spPr>
        <p:txBody>
          <a:bodyPr/>
          <a:lstStyle/>
          <a:p>
            <a:endParaRPr lang="it-IT"/>
          </a:p>
        </p:txBody>
      </p:sp>
      <p:sp>
        <p:nvSpPr>
          <p:cNvPr id="10" name="Shape 7"/>
          <p:cNvSpPr/>
          <p:nvPr/>
        </p:nvSpPr>
        <p:spPr>
          <a:xfrm>
            <a:off x="530352" y="4700016"/>
            <a:ext cx="54864" cy="502920"/>
          </a:xfrm>
          <a:prstGeom prst="rect">
            <a:avLst/>
          </a:prstGeom>
          <a:solidFill>
            <a:srgbClr val="2A6F68"/>
          </a:solidFill>
          <a:ln w="12700">
            <a:solidFill>
              <a:srgbClr val="2A6F68">
                <a:alpha val="0"/>
              </a:srgbClr>
            </a:solidFill>
            <a:prstDash val="solid"/>
          </a:ln>
        </p:spPr>
        <p:txBody>
          <a:bodyPr/>
          <a:lstStyle/>
          <a:p>
            <a:endParaRPr lang="it-IT"/>
          </a:p>
        </p:txBody>
      </p:sp>
      <p:sp>
        <p:nvSpPr>
          <p:cNvPr id="5" name="Shape 8"/>
          <p:cNvSpPr/>
          <p:nvPr/>
        </p:nvSpPr>
        <p:spPr>
          <a:xfrm>
            <a:off x="530352" y="5330952"/>
            <a:ext cx="54864" cy="502920"/>
          </a:xfrm>
          <a:prstGeom prst="rect">
            <a:avLst/>
          </a:prstGeom>
          <a:solidFill>
            <a:srgbClr val="B45F45"/>
          </a:solidFill>
          <a:ln w="12700">
            <a:solidFill>
              <a:srgbClr val="B45F45">
                <a:alpha val="0"/>
              </a:srgbClr>
            </a:solidFill>
            <a:prstDash val="solid"/>
          </a:ln>
        </p:spPr>
        <p:txBody>
          <a:bodyPr/>
          <a:lstStyle/>
          <a:p>
            <a:endParaRPr lang="it-IT"/>
          </a:p>
        </p:txBody>
      </p:sp>
      <p:sp>
        <p:nvSpPr>
          <p:cNvPr id="12" name="Shape 9"/>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13" name="Text 10"/>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MATRICE</a:t>
            </a:r>
            <a:endParaRPr lang="en-US" sz="750" dirty="0"/>
          </a:p>
        </p:txBody>
      </p:sp>
      <p:sp>
        <p:nvSpPr>
          <p:cNvPr id="14" name="Text 11"/>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10</a:t>
            </a:r>
            <a:endParaRPr lang="en-US" sz="10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76072" y="667512"/>
            <a:ext cx="5303520" cy="182880"/>
          </a:xfrm>
          <a:prstGeom prst="rect">
            <a:avLst/>
          </a:prstGeom>
          <a:noFill/>
          <a:ln/>
        </p:spPr>
        <p:txBody>
          <a:bodyPr wrap="square" lIns="0" tIns="0" rIns="0" bIns="0" rtlCol="0" anchor="t">
            <a:normAutofit/>
          </a:bodyPr>
          <a:lstStyle/>
          <a:p>
            <a:pPr marL="0" indent="0" algn="l">
              <a:buNone/>
            </a:pPr>
            <a:r>
              <a:rPr lang="en-US" sz="850" b="1" kern="0" spc="130" dirty="0">
                <a:solidFill>
                  <a:srgbClr val="B45F45"/>
                </a:solidFill>
                <a:latin typeface="JetBrains Mono" pitchFamily="34" charset="0"/>
                <a:ea typeface="JetBrains Mono" pitchFamily="34" charset="-122"/>
                <a:cs typeface="JetBrains Mono" pitchFamily="34" charset="-120"/>
              </a:rPr>
              <a:t>11 / RIFERIMENTI</a:t>
            </a:r>
            <a:endParaRPr lang="en-US" sz="850" dirty="0"/>
          </a:p>
        </p:txBody>
      </p:sp>
      <p:sp>
        <p:nvSpPr>
          <p:cNvPr id="3" name="Text 1"/>
          <p:cNvSpPr txBox="1"/>
          <p:nvPr/>
        </p:nvSpPr>
        <p:spPr>
          <a:xfrm>
            <a:off x="530352" y="905256"/>
            <a:ext cx="10789920" cy="502920"/>
          </a:xfrm>
          <a:prstGeom prst="rect">
            <a:avLst/>
          </a:prstGeom>
          <a:noFill/>
          <a:ln/>
        </p:spPr>
        <p:txBody>
          <a:bodyPr wrap="square" lIns="0" tIns="0" rIns="0" bIns="0" rtlCol="0" anchor="t">
            <a:normAutofit/>
          </a:bodyPr>
          <a:lstStyle/>
          <a:p>
            <a:pPr marL="0" indent="0" algn="l">
              <a:buNone/>
            </a:pPr>
            <a:r>
              <a:rPr lang="en-US" sz="2800" b="1" dirty="0">
                <a:solidFill>
                  <a:srgbClr val="1F2825"/>
                </a:solidFill>
                <a:latin typeface="Montserrat" pitchFamily="34" charset="0"/>
                <a:ea typeface="Montserrat" pitchFamily="34" charset="-122"/>
                <a:cs typeface="Montserrat" pitchFamily="34" charset="-120"/>
              </a:rPr>
              <a:t>Uso corretto della casistica</a:t>
            </a:r>
            <a:endParaRPr lang="en-US" sz="2800" dirty="0"/>
          </a:p>
        </p:txBody>
      </p:sp>
      <p:sp>
        <p:nvSpPr>
          <p:cNvPr id="4" name="Text 2"/>
          <p:cNvSpPr txBox="1"/>
          <p:nvPr/>
        </p:nvSpPr>
        <p:spPr>
          <a:xfrm>
            <a:off x="576072" y="1335024"/>
            <a:ext cx="10515600" cy="310896"/>
          </a:xfrm>
          <a:prstGeom prst="rect">
            <a:avLst/>
          </a:prstGeom>
          <a:noFill/>
          <a:ln/>
        </p:spPr>
        <p:txBody>
          <a:bodyPr wrap="square" lIns="0" tIns="0" rIns="0" bIns="0" rtlCol="0" anchor="t">
            <a:normAutofit/>
          </a:bodyPr>
          <a:lstStyle/>
          <a:p>
            <a:pPr marL="0" indent="0" algn="l">
              <a:buNone/>
            </a:pPr>
            <a:r>
              <a:rPr lang="en-US" sz="1150" dirty="0">
                <a:solidFill>
                  <a:srgbClr val="66716C"/>
                </a:solidFill>
                <a:latin typeface="Inter" pitchFamily="34" charset="0"/>
                <a:ea typeface="Inter" pitchFamily="34" charset="-122"/>
                <a:cs typeface="Inter" pitchFamily="34" charset="-120"/>
              </a:rPr>
              <a:t>Le immagini sono illustrative: la diagnosi e la prescrizione vanno definite sul supporto reale.</a:t>
            </a:r>
            <a:endParaRPr lang="en-US" sz="1150" dirty="0"/>
          </a:p>
        </p:txBody>
      </p:sp>
      <p:sp>
        <p:nvSpPr>
          <p:cNvPr id="5" name="Shape 3"/>
          <p:cNvSpPr/>
          <p:nvPr/>
        </p:nvSpPr>
        <p:spPr>
          <a:xfrm>
            <a:off x="530352" y="1764792"/>
            <a:ext cx="6629400" cy="4224528"/>
          </a:xfrm>
          <a:prstGeom prst="roundRect">
            <a:avLst>
              <a:gd name="adj" fmla="val 1732"/>
            </a:avLst>
          </a:prstGeom>
          <a:solidFill>
            <a:srgbClr val="FFFFFF"/>
          </a:solidFill>
          <a:ln w="12700">
            <a:solidFill>
              <a:srgbClr val="FFFFFF">
                <a:alpha val="0"/>
              </a:srgbClr>
            </a:solidFill>
            <a:prstDash val="solid"/>
          </a:ln>
        </p:spPr>
        <p:txBody>
          <a:bodyPr/>
          <a:lstStyle/>
          <a:p>
            <a:endParaRPr lang="it-IT"/>
          </a:p>
        </p:txBody>
      </p:sp>
      <p:sp>
        <p:nvSpPr>
          <p:cNvPr id="6" name="Text 4"/>
          <p:cNvSpPr txBox="1"/>
          <p:nvPr/>
        </p:nvSpPr>
        <p:spPr>
          <a:xfrm>
            <a:off x="841248" y="2084832"/>
            <a:ext cx="2560320" cy="182880"/>
          </a:xfrm>
          <a:prstGeom prst="rect">
            <a:avLst/>
          </a:prstGeom>
          <a:noFill/>
          <a:ln/>
        </p:spPr>
        <p:txBody>
          <a:bodyPr wrap="square" lIns="0" tIns="0" rIns="0" bIns="0" rtlCol="0" anchor="t">
            <a:normAutofit/>
          </a:bodyPr>
          <a:lstStyle/>
          <a:p>
            <a:pPr marL="0" indent="0" algn="l">
              <a:buNone/>
            </a:pPr>
            <a:r>
              <a:rPr lang="en-US" sz="900" b="1" kern="0" spc="120" dirty="0">
                <a:solidFill>
                  <a:srgbClr val="B45F45"/>
                </a:solidFill>
                <a:latin typeface="JetBrains Mono" pitchFamily="34" charset="0"/>
                <a:ea typeface="JetBrains Mono" pitchFamily="34" charset="-122"/>
                <a:cs typeface="JetBrains Mono" pitchFamily="34" charset="-120"/>
              </a:rPr>
              <a:t>NOTE TECNICHE</a:t>
            </a:r>
            <a:endParaRPr lang="en-US" sz="900" dirty="0"/>
          </a:p>
        </p:txBody>
      </p:sp>
      <p:sp>
        <p:nvSpPr>
          <p:cNvPr id="7" name="Shape 5"/>
          <p:cNvSpPr/>
          <p:nvPr/>
        </p:nvSpPr>
        <p:spPr>
          <a:xfrm>
            <a:off x="841248" y="2560320"/>
            <a:ext cx="164592" cy="164592"/>
          </a:xfrm>
          <a:prstGeom prst="ellipse">
            <a:avLst/>
          </a:prstGeom>
          <a:solidFill>
            <a:srgbClr val="2A6F68"/>
          </a:solidFill>
          <a:ln w="12700">
            <a:solidFill>
              <a:srgbClr val="2A6F68">
                <a:alpha val="0"/>
              </a:srgbClr>
            </a:solidFill>
            <a:prstDash val="solid"/>
          </a:ln>
        </p:spPr>
        <p:txBody>
          <a:bodyPr/>
          <a:lstStyle/>
          <a:p>
            <a:endParaRPr lang="it-IT"/>
          </a:p>
        </p:txBody>
      </p:sp>
      <p:sp>
        <p:nvSpPr>
          <p:cNvPr id="8" name="Text 6"/>
          <p:cNvSpPr txBox="1"/>
          <p:nvPr/>
        </p:nvSpPr>
        <p:spPr>
          <a:xfrm>
            <a:off x="856793" y="2574036"/>
            <a:ext cx="137160" cy="109728"/>
          </a:xfrm>
          <a:prstGeom prst="rect">
            <a:avLst/>
          </a:prstGeom>
          <a:noFill/>
          <a:ln/>
        </p:spPr>
        <p:txBody>
          <a:bodyPr wrap="square" lIns="0" tIns="0" rIns="0" bIns="0" rtlCol="0" anchor="ctr">
            <a:normAutofit fontScale="92500" lnSpcReduction="10000"/>
          </a:bodyPr>
          <a:lstStyle/>
          <a:p>
            <a:pPr marL="0" indent="0" algn="ctr">
              <a:buNone/>
            </a:pPr>
            <a:r>
              <a:rPr lang="en-US" sz="900" b="1" dirty="0">
                <a:solidFill>
                  <a:srgbClr val="FFFFFF"/>
                </a:solidFill>
                <a:latin typeface="Inter" pitchFamily="34" charset="0"/>
                <a:ea typeface="Inter" pitchFamily="34" charset="-122"/>
                <a:cs typeface="Inter" pitchFamily="34" charset="-120"/>
              </a:rPr>
              <a:t>✓</a:t>
            </a:r>
            <a:endParaRPr lang="en-US" sz="900" dirty="0"/>
          </a:p>
        </p:txBody>
      </p:sp>
      <p:sp>
        <p:nvSpPr>
          <p:cNvPr id="9" name="Text 7"/>
          <p:cNvSpPr txBox="1"/>
          <p:nvPr/>
        </p:nvSpPr>
        <p:spPr>
          <a:xfrm>
            <a:off x="1115568" y="2542032"/>
            <a:ext cx="5394960" cy="201168"/>
          </a:xfrm>
          <a:prstGeom prst="rect">
            <a:avLst/>
          </a:prstGeom>
          <a:noFill/>
          <a:ln/>
        </p:spPr>
        <p:txBody>
          <a:bodyPr wrap="square" lIns="0" tIns="0" rIns="0" bIns="0" rtlCol="0" anchor="t">
            <a:normAutofit/>
          </a:bodyPr>
          <a:lstStyle/>
          <a:p>
            <a:pPr marL="0" indent="0" algn="l">
              <a:buNone/>
            </a:pPr>
            <a:r>
              <a:rPr lang="en-US" sz="1110" dirty="0">
                <a:solidFill>
                  <a:srgbClr val="1F2825"/>
                </a:solidFill>
                <a:latin typeface="Inter" pitchFamily="34" charset="0"/>
                <a:ea typeface="Inter" pitchFamily="34" charset="-122"/>
                <a:cs typeface="Inter" pitchFamily="34" charset="-120"/>
              </a:rPr>
              <a:t>Eseguire campioni e verificare adesione / assorbimento.</a:t>
            </a:r>
            <a:endParaRPr lang="en-US" sz="1110" dirty="0"/>
          </a:p>
        </p:txBody>
      </p:sp>
      <p:sp>
        <p:nvSpPr>
          <p:cNvPr id="10" name="Shape 8"/>
          <p:cNvSpPr/>
          <p:nvPr/>
        </p:nvSpPr>
        <p:spPr>
          <a:xfrm>
            <a:off x="841248" y="3054096"/>
            <a:ext cx="164592" cy="164592"/>
          </a:xfrm>
          <a:prstGeom prst="ellipse">
            <a:avLst/>
          </a:prstGeom>
          <a:solidFill>
            <a:srgbClr val="2A6F68"/>
          </a:solidFill>
          <a:ln w="12700">
            <a:solidFill>
              <a:srgbClr val="2A6F68">
                <a:alpha val="0"/>
              </a:srgbClr>
            </a:solidFill>
            <a:prstDash val="solid"/>
          </a:ln>
        </p:spPr>
        <p:txBody>
          <a:bodyPr/>
          <a:lstStyle/>
          <a:p>
            <a:endParaRPr lang="it-IT"/>
          </a:p>
        </p:txBody>
      </p:sp>
      <p:sp>
        <p:nvSpPr>
          <p:cNvPr id="11" name="Text 9"/>
          <p:cNvSpPr txBox="1"/>
          <p:nvPr/>
        </p:nvSpPr>
        <p:spPr>
          <a:xfrm>
            <a:off x="856793" y="3067812"/>
            <a:ext cx="137160" cy="109728"/>
          </a:xfrm>
          <a:prstGeom prst="rect">
            <a:avLst/>
          </a:prstGeom>
          <a:noFill/>
          <a:ln/>
        </p:spPr>
        <p:txBody>
          <a:bodyPr wrap="square" lIns="0" tIns="0" rIns="0" bIns="0" rtlCol="0" anchor="ctr">
            <a:normAutofit fontScale="92500" lnSpcReduction="10000"/>
          </a:bodyPr>
          <a:lstStyle/>
          <a:p>
            <a:pPr marL="0" indent="0" algn="ctr">
              <a:buNone/>
            </a:pPr>
            <a:r>
              <a:rPr lang="en-US" sz="900" b="1" dirty="0">
                <a:solidFill>
                  <a:srgbClr val="FFFFFF"/>
                </a:solidFill>
                <a:latin typeface="Inter" pitchFamily="34" charset="0"/>
                <a:ea typeface="Inter" pitchFamily="34" charset="-122"/>
                <a:cs typeface="Inter" pitchFamily="34" charset="-120"/>
              </a:rPr>
              <a:t>✓</a:t>
            </a:r>
            <a:endParaRPr lang="en-US" sz="900" dirty="0"/>
          </a:p>
        </p:txBody>
      </p:sp>
      <p:sp>
        <p:nvSpPr>
          <p:cNvPr id="12" name="Text 10"/>
          <p:cNvSpPr txBox="1"/>
          <p:nvPr/>
        </p:nvSpPr>
        <p:spPr>
          <a:xfrm>
            <a:off x="1115568" y="3035808"/>
            <a:ext cx="5394960" cy="201168"/>
          </a:xfrm>
          <a:prstGeom prst="rect">
            <a:avLst/>
          </a:prstGeom>
          <a:noFill/>
          <a:ln/>
        </p:spPr>
        <p:txBody>
          <a:bodyPr wrap="square" lIns="0" tIns="0" rIns="0" bIns="0" rtlCol="0" anchor="t">
            <a:normAutofit/>
          </a:bodyPr>
          <a:lstStyle/>
          <a:p>
            <a:pPr marL="0" indent="0" algn="l">
              <a:buNone/>
            </a:pPr>
            <a:r>
              <a:rPr lang="en-US" sz="1110" dirty="0">
                <a:solidFill>
                  <a:srgbClr val="1F2825"/>
                </a:solidFill>
                <a:latin typeface="Inter" pitchFamily="34" charset="0"/>
                <a:ea typeface="Inter" pitchFamily="34" charset="-122"/>
                <a:cs typeface="Inter" pitchFamily="34" charset="-120"/>
              </a:rPr>
              <a:t>Usare il ciclo completo previsto per il tipo di supporto.</a:t>
            </a:r>
            <a:endParaRPr lang="en-US" sz="1110" dirty="0"/>
          </a:p>
        </p:txBody>
      </p:sp>
      <p:sp>
        <p:nvSpPr>
          <p:cNvPr id="13" name="Shape 11"/>
          <p:cNvSpPr/>
          <p:nvPr/>
        </p:nvSpPr>
        <p:spPr>
          <a:xfrm>
            <a:off x="841248" y="3547872"/>
            <a:ext cx="164592" cy="164592"/>
          </a:xfrm>
          <a:prstGeom prst="ellipse">
            <a:avLst/>
          </a:prstGeom>
          <a:solidFill>
            <a:srgbClr val="2A6F68"/>
          </a:solidFill>
          <a:ln w="12700">
            <a:solidFill>
              <a:srgbClr val="2A6F68">
                <a:alpha val="0"/>
              </a:srgbClr>
            </a:solidFill>
            <a:prstDash val="solid"/>
          </a:ln>
        </p:spPr>
        <p:txBody>
          <a:bodyPr/>
          <a:lstStyle/>
          <a:p>
            <a:endParaRPr lang="it-IT"/>
          </a:p>
        </p:txBody>
      </p:sp>
      <p:sp>
        <p:nvSpPr>
          <p:cNvPr id="14" name="Text 12"/>
          <p:cNvSpPr txBox="1"/>
          <p:nvPr/>
        </p:nvSpPr>
        <p:spPr>
          <a:xfrm>
            <a:off x="856793" y="3561588"/>
            <a:ext cx="137160" cy="109728"/>
          </a:xfrm>
          <a:prstGeom prst="rect">
            <a:avLst/>
          </a:prstGeom>
          <a:noFill/>
          <a:ln/>
        </p:spPr>
        <p:txBody>
          <a:bodyPr wrap="square" lIns="0" tIns="0" rIns="0" bIns="0" rtlCol="0" anchor="ctr">
            <a:normAutofit fontScale="92500" lnSpcReduction="10000"/>
          </a:bodyPr>
          <a:lstStyle/>
          <a:p>
            <a:pPr marL="0" indent="0" algn="ctr">
              <a:buNone/>
            </a:pPr>
            <a:r>
              <a:rPr lang="en-US" sz="900" b="1" dirty="0">
                <a:solidFill>
                  <a:srgbClr val="FFFFFF"/>
                </a:solidFill>
                <a:latin typeface="Inter" pitchFamily="34" charset="0"/>
                <a:ea typeface="Inter" pitchFamily="34" charset="-122"/>
                <a:cs typeface="Inter" pitchFamily="34" charset="-120"/>
              </a:rPr>
              <a:t>✓</a:t>
            </a:r>
            <a:endParaRPr lang="en-US" sz="900" dirty="0"/>
          </a:p>
        </p:txBody>
      </p:sp>
      <p:sp>
        <p:nvSpPr>
          <p:cNvPr id="15" name="Text 13"/>
          <p:cNvSpPr txBox="1"/>
          <p:nvPr/>
        </p:nvSpPr>
        <p:spPr>
          <a:xfrm>
            <a:off x="1115568" y="3529584"/>
            <a:ext cx="5394960" cy="201168"/>
          </a:xfrm>
          <a:prstGeom prst="rect">
            <a:avLst/>
          </a:prstGeom>
          <a:noFill/>
          <a:ln/>
        </p:spPr>
        <p:txBody>
          <a:bodyPr wrap="square" lIns="0" tIns="0" rIns="0" bIns="0" rtlCol="0" anchor="t">
            <a:normAutofit/>
          </a:bodyPr>
          <a:lstStyle/>
          <a:p>
            <a:pPr marL="0" indent="0" algn="l">
              <a:buNone/>
            </a:pPr>
            <a:r>
              <a:rPr lang="en-US" sz="1110" dirty="0">
                <a:solidFill>
                  <a:srgbClr val="1F2825"/>
                </a:solidFill>
                <a:latin typeface="Inter" pitchFamily="34" charset="0"/>
                <a:ea typeface="Inter" pitchFamily="34" charset="-122"/>
                <a:cs typeface="Inter" pitchFamily="34" charset="-120"/>
              </a:rPr>
              <a:t>Rispettare condizioni ambientali, tempi e consumi di scheda.</a:t>
            </a:r>
            <a:endParaRPr lang="en-US" sz="1110" dirty="0"/>
          </a:p>
        </p:txBody>
      </p:sp>
      <p:sp>
        <p:nvSpPr>
          <p:cNvPr id="16" name="Shape 14"/>
          <p:cNvSpPr/>
          <p:nvPr/>
        </p:nvSpPr>
        <p:spPr>
          <a:xfrm>
            <a:off x="841248" y="4041648"/>
            <a:ext cx="164592" cy="164592"/>
          </a:xfrm>
          <a:prstGeom prst="ellipse">
            <a:avLst/>
          </a:prstGeom>
          <a:solidFill>
            <a:srgbClr val="2A6F68"/>
          </a:solidFill>
          <a:ln w="12700">
            <a:solidFill>
              <a:srgbClr val="2A6F68">
                <a:alpha val="0"/>
              </a:srgbClr>
            </a:solidFill>
            <a:prstDash val="solid"/>
          </a:ln>
        </p:spPr>
        <p:txBody>
          <a:bodyPr/>
          <a:lstStyle/>
          <a:p>
            <a:endParaRPr lang="it-IT"/>
          </a:p>
        </p:txBody>
      </p:sp>
      <p:sp>
        <p:nvSpPr>
          <p:cNvPr id="17" name="Text 15"/>
          <p:cNvSpPr txBox="1"/>
          <p:nvPr/>
        </p:nvSpPr>
        <p:spPr>
          <a:xfrm>
            <a:off x="856793" y="4055364"/>
            <a:ext cx="137160" cy="109728"/>
          </a:xfrm>
          <a:prstGeom prst="rect">
            <a:avLst/>
          </a:prstGeom>
          <a:noFill/>
          <a:ln/>
        </p:spPr>
        <p:txBody>
          <a:bodyPr wrap="square" lIns="0" tIns="0" rIns="0" bIns="0" rtlCol="0" anchor="ctr">
            <a:normAutofit fontScale="92500" lnSpcReduction="10000"/>
          </a:bodyPr>
          <a:lstStyle/>
          <a:p>
            <a:pPr marL="0" indent="0" algn="ctr">
              <a:buNone/>
            </a:pPr>
            <a:r>
              <a:rPr lang="en-US" sz="900" b="1" dirty="0">
                <a:solidFill>
                  <a:srgbClr val="FFFFFF"/>
                </a:solidFill>
                <a:latin typeface="Inter" pitchFamily="34" charset="0"/>
                <a:ea typeface="Inter" pitchFamily="34" charset="-122"/>
                <a:cs typeface="Inter" pitchFamily="34" charset="-120"/>
              </a:rPr>
              <a:t>✓</a:t>
            </a:r>
            <a:endParaRPr lang="en-US" sz="900" dirty="0"/>
          </a:p>
        </p:txBody>
      </p:sp>
      <p:sp>
        <p:nvSpPr>
          <p:cNvPr id="18" name="Text 16"/>
          <p:cNvSpPr txBox="1"/>
          <p:nvPr/>
        </p:nvSpPr>
        <p:spPr>
          <a:xfrm>
            <a:off x="1115568" y="4023360"/>
            <a:ext cx="5394960" cy="201168"/>
          </a:xfrm>
          <a:prstGeom prst="rect">
            <a:avLst/>
          </a:prstGeom>
          <a:noFill/>
          <a:ln/>
        </p:spPr>
        <p:txBody>
          <a:bodyPr wrap="square" lIns="0" tIns="0" rIns="0" bIns="0" rtlCol="0" anchor="t">
            <a:normAutofit/>
          </a:bodyPr>
          <a:lstStyle/>
          <a:p>
            <a:pPr marL="0" indent="0" algn="l">
              <a:buNone/>
            </a:pPr>
            <a:r>
              <a:rPr lang="en-US" sz="1110" dirty="0">
                <a:solidFill>
                  <a:srgbClr val="1F2825"/>
                </a:solidFill>
                <a:latin typeface="Inter" pitchFamily="34" charset="0"/>
                <a:ea typeface="Inter" pitchFamily="34" charset="-122"/>
                <a:cs typeface="Inter" pitchFamily="34" charset="-120"/>
              </a:rPr>
              <a:t>Non chiudere fonti attive di umidità o movimenti strutturali.</a:t>
            </a:r>
            <a:endParaRPr lang="en-US" sz="1110" dirty="0"/>
          </a:p>
        </p:txBody>
      </p:sp>
      <p:sp>
        <p:nvSpPr>
          <p:cNvPr id="19" name="Shape 17"/>
          <p:cNvSpPr/>
          <p:nvPr/>
        </p:nvSpPr>
        <p:spPr>
          <a:xfrm>
            <a:off x="841248" y="4681728"/>
            <a:ext cx="5650992" cy="640080"/>
          </a:xfrm>
          <a:prstGeom prst="roundRect">
            <a:avLst>
              <a:gd name="adj" fmla="val 8571"/>
            </a:avLst>
          </a:prstGeom>
          <a:solidFill>
            <a:srgbClr val="EAC98A"/>
          </a:solidFill>
          <a:ln w="12700">
            <a:solidFill>
              <a:srgbClr val="EAC98A">
                <a:alpha val="0"/>
              </a:srgbClr>
            </a:solidFill>
            <a:prstDash val="solid"/>
          </a:ln>
        </p:spPr>
        <p:txBody>
          <a:bodyPr/>
          <a:lstStyle/>
          <a:p>
            <a:endParaRPr lang="it-IT"/>
          </a:p>
        </p:txBody>
      </p:sp>
      <p:sp>
        <p:nvSpPr>
          <p:cNvPr id="20" name="Text 18"/>
          <p:cNvSpPr txBox="1"/>
          <p:nvPr/>
        </p:nvSpPr>
        <p:spPr>
          <a:xfrm>
            <a:off x="1051560" y="4855464"/>
            <a:ext cx="5230368" cy="256032"/>
          </a:xfrm>
          <a:prstGeom prst="rect">
            <a:avLst/>
          </a:prstGeom>
          <a:noFill/>
          <a:ln/>
        </p:spPr>
        <p:txBody>
          <a:bodyPr wrap="square" lIns="0" tIns="0" rIns="0" bIns="0" rtlCol="0" anchor="t">
            <a:normAutofit fontScale="92500" lnSpcReduction="10000"/>
          </a:bodyPr>
          <a:lstStyle/>
          <a:p>
            <a:pPr marL="0" indent="0" algn="ctr">
              <a:buNone/>
            </a:pPr>
            <a:r>
              <a:rPr lang="en-US" sz="1020" b="1" dirty="0">
                <a:solidFill>
                  <a:srgbClr val="1F2825"/>
                </a:solidFill>
                <a:latin typeface="Inter" pitchFamily="34" charset="0"/>
                <a:ea typeface="Inter" pitchFamily="34" charset="-122"/>
                <a:cs typeface="Inter" pitchFamily="34" charset="-120"/>
              </a:rPr>
              <a:t>La compatibilità va confermata con la documentazione tecnica KEIM </a:t>
            </a:r>
            <a:r>
              <a:rPr lang="en-US" sz="1020" b="1" dirty="0" err="1">
                <a:solidFill>
                  <a:srgbClr val="1F2825"/>
                </a:solidFill>
                <a:latin typeface="Inter" pitchFamily="34" charset="0"/>
                <a:ea typeface="Inter" pitchFamily="34" charset="-122"/>
                <a:cs typeface="Inter" pitchFamily="34" charset="-120"/>
              </a:rPr>
              <a:t>vigente</a:t>
            </a:r>
            <a:r>
              <a:rPr lang="en-US" sz="1020" b="1" dirty="0">
                <a:solidFill>
                  <a:srgbClr val="1F2825"/>
                </a:solidFill>
                <a:latin typeface="Inter" pitchFamily="34" charset="0"/>
                <a:ea typeface="Inter" pitchFamily="34" charset="-122"/>
                <a:cs typeface="Inter" pitchFamily="34" charset="-120"/>
              </a:rPr>
              <a:t>, con il </a:t>
            </a:r>
            <a:r>
              <a:rPr lang="en-US" sz="1020" b="1" dirty="0" err="1">
                <a:solidFill>
                  <a:srgbClr val="1F2825"/>
                </a:solidFill>
                <a:latin typeface="Inter" pitchFamily="34" charset="0"/>
                <a:ea typeface="Inter" pitchFamily="34" charset="-122"/>
                <a:cs typeface="Inter" pitchFamily="34" charset="-120"/>
              </a:rPr>
              <a:t>responsabile</a:t>
            </a:r>
            <a:r>
              <a:rPr lang="en-US" sz="1020" b="1" dirty="0">
                <a:solidFill>
                  <a:srgbClr val="1F2825"/>
                </a:solidFill>
                <a:latin typeface="Inter" pitchFamily="34" charset="0"/>
                <a:ea typeface="Inter" pitchFamily="34" charset="-122"/>
                <a:cs typeface="Inter" pitchFamily="34" charset="-120"/>
              </a:rPr>
              <a:t> Tecnico e </a:t>
            </a:r>
            <a:r>
              <a:rPr lang="en-US" sz="1020" b="1" dirty="0" err="1">
                <a:solidFill>
                  <a:srgbClr val="1F2825"/>
                </a:solidFill>
                <a:latin typeface="Inter" pitchFamily="34" charset="0"/>
                <a:ea typeface="Inter" pitchFamily="34" charset="-122"/>
                <a:cs typeface="Inter" pitchFamily="34" charset="-120"/>
              </a:rPr>
              <a:t>Progettista</a:t>
            </a:r>
            <a:r>
              <a:rPr lang="en-US" sz="1020" b="1" dirty="0">
                <a:solidFill>
                  <a:srgbClr val="1F2825"/>
                </a:solidFill>
                <a:latin typeface="Inter" pitchFamily="34" charset="0"/>
                <a:ea typeface="Inter" pitchFamily="34" charset="-122"/>
                <a:cs typeface="Inter" pitchFamily="34" charset="-120"/>
              </a:rPr>
              <a:t>/</a:t>
            </a:r>
            <a:r>
              <a:rPr lang="en-US" sz="1020" b="1" dirty="0" err="1">
                <a:solidFill>
                  <a:srgbClr val="1F2825"/>
                </a:solidFill>
                <a:latin typeface="Inter" pitchFamily="34" charset="0"/>
                <a:ea typeface="Inter" pitchFamily="34" charset="-122"/>
                <a:cs typeface="Inter" pitchFamily="34" charset="-120"/>
              </a:rPr>
              <a:t>Direttore</a:t>
            </a:r>
            <a:r>
              <a:rPr lang="en-US" sz="1020" b="1" dirty="0">
                <a:solidFill>
                  <a:srgbClr val="1F2825"/>
                </a:solidFill>
                <a:latin typeface="Inter" pitchFamily="34" charset="0"/>
                <a:ea typeface="Inter" pitchFamily="34" charset="-122"/>
                <a:cs typeface="Inter" pitchFamily="34" charset="-120"/>
              </a:rPr>
              <a:t> </a:t>
            </a:r>
            <a:r>
              <a:rPr lang="en-US" sz="1020" b="1" dirty="0" err="1">
                <a:solidFill>
                  <a:srgbClr val="1F2825"/>
                </a:solidFill>
                <a:latin typeface="Inter" pitchFamily="34" charset="0"/>
                <a:ea typeface="Inter" pitchFamily="34" charset="-122"/>
                <a:cs typeface="Inter" pitchFamily="34" charset="-120"/>
              </a:rPr>
              <a:t>Lavori</a:t>
            </a:r>
            <a:r>
              <a:rPr lang="en-US" sz="1020" b="1" dirty="0">
                <a:solidFill>
                  <a:srgbClr val="1F2825"/>
                </a:solidFill>
                <a:latin typeface="Inter" pitchFamily="34" charset="0"/>
                <a:ea typeface="Inter" pitchFamily="34" charset="-122"/>
                <a:cs typeface="Inter" pitchFamily="34" charset="-120"/>
              </a:rPr>
              <a:t> </a:t>
            </a:r>
            <a:endParaRPr lang="en-US" sz="1020" dirty="0"/>
          </a:p>
        </p:txBody>
      </p:sp>
      <p:sp>
        <p:nvSpPr>
          <p:cNvPr id="21" name="Shape 19"/>
          <p:cNvSpPr/>
          <p:nvPr/>
        </p:nvSpPr>
        <p:spPr>
          <a:xfrm>
            <a:off x="7219188" y="1819656"/>
            <a:ext cx="4187952" cy="4224528"/>
          </a:xfrm>
          <a:prstGeom prst="roundRect">
            <a:avLst>
              <a:gd name="adj" fmla="val 1747"/>
            </a:avLst>
          </a:prstGeom>
          <a:solidFill>
            <a:srgbClr val="1F2825"/>
          </a:solidFill>
          <a:ln w="12700">
            <a:solidFill>
              <a:srgbClr val="1F2825">
                <a:alpha val="0"/>
              </a:srgbClr>
            </a:solidFill>
            <a:prstDash val="solid"/>
          </a:ln>
        </p:spPr>
        <p:txBody>
          <a:bodyPr/>
          <a:lstStyle/>
          <a:p>
            <a:endParaRPr lang="it-IT"/>
          </a:p>
        </p:txBody>
      </p:sp>
      <p:sp>
        <p:nvSpPr>
          <p:cNvPr id="22" name="Text 20"/>
          <p:cNvSpPr txBox="1"/>
          <p:nvPr/>
        </p:nvSpPr>
        <p:spPr>
          <a:xfrm>
            <a:off x="7790688" y="2084832"/>
            <a:ext cx="3017520" cy="182880"/>
          </a:xfrm>
          <a:prstGeom prst="rect">
            <a:avLst/>
          </a:prstGeom>
          <a:noFill/>
          <a:ln/>
        </p:spPr>
        <p:txBody>
          <a:bodyPr wrap="square" lIns="0" tIns="0" rIns="0" bIns="0" rtlCol="0" anchor="t">
            <a:normAutofit/>
          </a:bodyPr>
          <a:lstStyle/>
          <a:p>
            <a:pPr marL="0" indent="0" algn="l">
              <a:buNone/>
            </a:pPr>
            <a:r>
              <a:rPr lang="en-US" sz="900" b="1" kern="0" spc="120" dirty="0">
                <a:solidFill>
                  <a:srgbClr val="C9D7C0"/>
                </a:solidFill>
                <a:latin typeface="JetBrains Mono" pitchFamily="34" charset="0"/>
                <a:ea typeface="JetBrains Mono" pitchFamily="34" charset="-122"/>
                <a:cs typeface="JetBrains Mono" pitchFamily="34" charset="-120"/>
              </a:rPr>
              <a:t>RIFERIMENTI KEIM</a:t>
            </a:r>
            <a:endParaRPr lang="en-US" sz="900" dirty="0"/>
          </a:p>
        </p:txBody>
      </p:sp>
      <p:sp>
        <p:nvSpPr>
          <p:cNvPr id="23" name="Shape 21"/>
          <p:cNvSpPr/>
          <p:nvPr/>
        </p:nvSpPr>
        <p:spPr>
          <a:xfrm>
            <a:off x="7818120" y="2596896"/>
            <a:ext cx="128016" cy="128016"/>
          </a:xfrm>
          <a:prstGeom prst="ellipse">
            <a:avLst/>
          </a:prstGeom>
          <a:solidFill>
            <a:srgbClr val="789582"/>
          </a:solidFill>
          <a:ln w="12700">
            <a:solidFill>
              <a:srgbClr val="789582">
                <a:alpha val="0"/>
              </a:srgbClr>
            </a:solidFill>
            <a:prstDash val="solid"/>
          </a:ln>
        </p:spPr>
        <p:txBody>
          <a:bodyPr/>
          <a:lstStyle/>
          <a:p>
            <a:endParaRPr lang="it-IT"/>
          </a:p>
        </p:txBody>
      </p:sp>
      <p:sp>
        <p:nvSpPr>
          <p:cNvPr id="24" name="Text 22"/>
          <p:cNvSpPr txBox="1"/>
          <p:nvPr/>
        </p:nvSpPr>
        <p:spPr>
          <a:xfrm>
            <a:off x="8065008" y="2578608"/>
            <a:ext cx="3017520" cy="182880"/>
          </a:xfrm>
          <a:prstGeom prst="rect">
            <a:avLst/>
          </a:prstGeom>
          <a:noFill/>
          <a:ln/>
        </p:spPr>
        <p:txBody>
          <a:bodyPr wrap="square" lIns="0" tIns="0" rIns="0" bIns="0" rtlCol="0" anchor="t">
            <a:normAutofit/>
          </a:bodyPr>
          <a:lstStyle/>
          <a:p>
            <a:pPr marL="0" indent="0" algn="l">
              <a:buNone/>
            </a:pPr>
            <a:r>
              <a:rPr lang="en-US" sz="1030" dirty="0">
                <a:solidFill>
                  <a:srgbClr val="FFFFFF"/>
                </a:solidFill>
                <a:latin typeface="Inter" pitchFamily="34" charset="0"/>
                <a:ea typeface="Inter" pitchFamily="34" charset="-122"/>
                <a:cs typeface="Inter" pitchFamily="34" charset="-120"/>
              </a:rPr>
              <a:t>Soldalit · pittura per esterni</a:t>
            </a:r>
            <a:endParaRPr lang="en-US" sz="1030" dirty="0"/>
          </a:p>
        </p:txBody>
      </p:sp>
      <p:sp>
        <p:nvSpPr>
          <p:cNvPr id="25" name="Shape 23"/>
          <p:cNvSpPr/>
          <p:nvPr/>
        </p:nvSpPr>
        <p:spPr>
          <a:xfrm>
            <a:off x="7818120" y="3072384"/>
            <a:ext cx="128016" cy="128016"/>
          </a:xfrm>
          <a:prstGeom prst="ellipse">
            <a:avLst/>
          </a:prstGeom>
          <a:solidFill>
            <a:srgbClr val="789582"/>
          </a:solidFill>
          <a:ln w="12700">
            <a:solidFill>
              <a:srgbClr val="789582">
                <a:alpha val="0"/>
              </a:srgbClr>
            </a:solidFill>
            <a:prstDash val="solid"/>
          </a:ln>
        </p:spPr>
        <p:txBody>
          <a:bodyPr/>
          <a:lstStyle/>
          <a:p>
            <a:endParaRPr lang="it-IT"/>
          </a:p>
        </p:txBody>
      </p:sp>
      <p:sp>
        <p:nvSpPr>
          <p:cNvPr id="26" name="Text 24"/>
          <p:cNvSpPr txBox="1"/>
          <p:nvPr/>
        </p:nvSpPr>
        <p:spPr>
          <a:xfrm>
            <a:off x="8065008" y="3054096"/>
            <a:ext cx="3017520" cy="182880"/>
          </a:xfrm>
          <a:prstGeom prst="rect">
            <a:avLst/>
          </a:prstGeom>
          <a:noFill/>
          <a:ln/>
        </p:spPr>
        <p:txBody>
          <a:bodyPr wrap="square" lIns="0" tIns="0" rIns="0" bIns="0" rtlCol="0" anchor="t">
            <a:normAutofit/>
          </a:bodyPr>
          <a:lstStyle/>
          <a:p>
            <a:pPr marL="0" indent="0" algn="l">
              <a:buNone/>
            </a:pPr>
            <a:r>
              <a:rPr lang="en-US" sz="1030" dirty="0">
                <a:solidFill>
                  <a:srgbClr val="FFFFFF"/>
                </a:solidFill>
                <a:latin typeface="Inter" pitchFamily="34" charset="0"/>
                <a:ea typeface="Inter" pitchFamily="34" charset="-122"/>
                <a:cs typeface="Inter" pitchFamily="34" charset="-120"/>
              </a:rPr>
              <a:t>Granital · sistema ai silicati</a:t>
            </a:r>
            <a:endParaRPr lang="en-US" sz="1030" dirty="0"/>
          </a:p>
        </p:txBody>
      </p:sp>
      <p:sp>
        <p:nvSpPr>
          <p:cNvPr id="27" name="Shape 25"/>
          <p:cNvSpPr/>
          <p:nvPr/>
        </p:nvSpPr>
        <p:spPr>
          <a:xfrm>
            <a:off x="7818120" y="3547872"/>
            <a:ext cx="128016" cy="128016"/>
          </a:xfrm>
          <a:prstGeom prst="ellipse">
            <a:avLst/>
          </a:prstGeom>
          <a:solidFill>
            <a:srgbClr val="B45F45"/>
          </a:solidFill>
          <a:ln w="12700">
            <a:solidFill>
              <a:srgbClr val="B45F45">
                <a:alpha val="0"/>
              </a:srgbClr>
            </a:solidFill>
            <a:prstDash val="solid"/>
          </a:ln>
        </p:spPr>
        <p:txBody>
          <a:bodyPr/>
          <a:lstStyle/>
          <a:p>
            <a:endParaRPr lang="it-IT"/>
          </a:p>
        </p:txBody>
      </p:sp>
      <p:sp>
        <p:nvSpPr>
          <p:cNvPr id="28" name="Text 26"/>
          <p:cNvSpPr txBox="1"/>
          <p:nvPr/>
        </p:nvSpPr>
        <p:spPr>
          <a:xfrm>
            <a:off x="8065008" y="3529584"/>
            <a:ext cx="3017520" cy="182880"/>
          </a:xfrm>
          <a:prstGeom prst="rect">
            <a:avLst/>
          </a:prstGeom>
          <a:noFill/>
          <a:ln/>
        </p:spPr>
        <p:txBody>
          <a:bodyPr wrap="square" lIns="0" tIns="0" rIns="0" bIns="0" rtlCol="0" anchor="t">
            <a:normAutofit/>
          </a:bodyPr>
          <a:lstStyle/>
          <a:p>
            <a:pPr marL="0" indent="0" algn="l">
              <a:buNone/>
            </a:pPr>
            <a:r>
              <a:rPr lang="en-US" sz="1030" dirty="0">
                <a:solidFill>
                  <a:srgbClr val="FFFFFF"/>
                </a:solidFill>
                <a:latin typeface="Inter" pitchFamily="34" charset="0"/>
                <a:ea typeface="Inter" pitchFamily="34" charset="-122"/>
                <a:cs typeface="Inter" pitchFamily="34" charset="-120"/>
              </a:rPr>
              <a:t>Concretal-W · calcestruzzo a vista</a:t>
            </a:r>
            <a:endParaRPr lang="en-US" sz="1030" dirty="0"/>
          </a:p>
        </p:txBody>
      </p:sp>
      <p:sp>
        <p:nvSpPr>
          <p:cNvPr id="29" name="Shape 27"/>
          <p:cNvSpPr/>
          <p:nvPr/>
        </p:nvSpPr>
        <p:spPr>
          <a:xfrm>
            <a:off x="7818120" y="4023360"/>
            <a:ext cx="128016" cy="128016"/>
          </a:xfrm>
          <a:prstGeom prst="ellipse">
            <a:avLst/>
          </a:prstGeom>
          <a:solidFill>
            <a:srgbClr val="789582"/>
          </a:solidFill>
          <a:ln w="12700">
            <a:solidFill>
              <a:srgbClr val="789582">
                <a:alpha val="0"/>
              </a:srgbClr>
            </a:solidFill>
            <a:prstDash val="solid"/>
          </a:ln>
        </p:spPr>
        <p:txBody>
          <a:bodyPr/>
          <a:lstStyle/>
          <a:p>
            <a:endParaRPr lang="it-IT"/>
          </a:p>
        </p:txBody>
      </p:sp>
      <p:sp>
        <p:nvSpPr>
          <p:cNvPr id="30" name="Text 28"/>
          <p:cNvSpPr txBox="1"/>
          <p:nvPr/>
        </p:nvSpPr>
        <p:spPr>
          <a:xfrm>
            <a:off x="8065008" y="4005072"/>
            <a:ext cx="3017520" cy="182880"/>
          </a:xfrm>
          <a:prstGeom prst="rect">
            <a:avLst/>
          </a:prstGeom>
          <a:noFill/>
          <a:ln/>
        </p:spPr>
        <p:txBody>
          <a:bodyPr wrap="square" lIns="0" tIns="0" rIns="0" bIns="0" rtlCol="0" anchor="t">
            <a:normAutofit/>
          </a:bodyPr>
          <a:lstStyle/>
          <a:p>
            <a:pPr marL="0" indent="0" algn="l">
              <a:buNone/>
            </a:pPr>
            <a:r>
              <a:rPr lang="en-US" sz="1030" dirty="0">
                <a:solidFill>
                  <a:srgbClr val="FFFFFF"/>
                </a:solidFill>
                <a:latin typeface="Inter" pitchFamily="34" charset="0"/>
                <a:ea typeface="Inter" pitchFamily="34" charset="-122"/>
                <a:cs typeface="Inter" pitchFamily="34" charset="-120"/>
              </a:rPr>
              <a:t>Algicid-Plus · trattamento biologico</a:t>
            </a:r>
            <a:endParaRPr lang="en-US" sz="1030" dirty="0"/>
          </a:p>
        </p:txBody>
      </p:sp>
      <p:sp>
        <p:nvSpPr>
          <p:cNvPr id="31" name="Shape 29"/>
          <p:cNvSpPr/>
          <p:nvPr/>
        </p:nvSpPr>
        <p:spPr>
          <a:xfrm>
            <a:off x="7818120" y="4498848"/>
            <a:ext cx="128016" cy="128016"/>
          </a:xfrm>
          <a:prstGeom prst="ellipse">
            <a:avLst/>
          </a:prstGeom>
          <a:solidFill>
            <a:srgbClr val="789582"/>
          </a:solidFill>
          <a:ln w="12700">
            <a:solidFill>
              <a:srgbClr val="789582">
                <a:alpha val="0"/>
              </a:srgbClr>
            </a:solidFill>
            <a:prstDash val="solid"/>
          </a:ln>
        </p:spPr>
        <p:txBody>
          <a:bodyPr/>
          <a:lstStyle/>
          <a:p>
            <a:endParaRPr lang="it-IT"/>
          </a:p>
        </p:txBody>
      </p:sp>
      <p:sp>
        <p:nvSpPr>
          <p:cNvPr id="32" name="Text 30"/>
          <p:cNvSpPr txBox="1"/>
          <p:nvPr/>
        </p:nvSpPr>
        <p:spPr>
          <a:xfrm>
            <a:off x="8065008" y="4480560"/>
            <a:ext cx="3017520" cy="182880"/>
          </a:xfrm>
          <a:prstGeom prst="rect">
            <a:avLst/>
          </a:prstGeom>
          <a:noFill/>
          <a:ln/>
        </p:spPr>
        <p:txBody>
          <a:bodyPr wrap="square" lIns="0" tIns="0" rIns="0" bIns="0" rtlCol="0" anchor="t">
            <a:normAutofit/>
          </a:bodyPr>
          <a:lstStyle/>
          <a:p>
            <a:pPr marL="0" indent="0" algn="l">
              <a:buNone/>
            </a:pPr>
            <a:r>
              <a:rPr lang="en-US" sz="1030" dirty="0">
                <a:solidFill>
                  <a:srgbClr val="FFFFFF"/>
                </a:solidFill>
                <a:latin typeface="Inter" pitchFamily="34" charset="0"/>
                <a:ea typeface="Inter" pitchFamily="34" charset="-122"/>
                <a:cs typeface="Inter" pitchFamily="34" charset="-120"/>
              </a:rPr>
              <a:t>Malte / rasanti / intonaci KEIM</a:t>
            </a:r>
            <a:endParaRPr lang="en-US" sz="1030" dirty="0"/>
          </a:p>
        </p:txBody>
      </p:sp>
      <p:sp>
        <p:nvSpPr>
          <p:cNvPr id="33" name="Text 31"/>
          <p:cNvSpPr txBox="1"/>
          <p:nvPr/>
        </p:nvSpPr>
        <p:spPr>
          <a:xfrm>
            <a:off x="7808976" y="5193792"/>
            <a:ext cx="3108960" cy="219456"/>
          </a:xfrm>
          <a:prstGeom prst="rect">
            <a:avLst/>
          </a:prstGeom>
          <a:noFill/>
          <a:ln/>
        </p:spPr>
        <p:txBody>
          <a:bodyPr wrap="square" lIns="0" tIns="0" rIns="0" bIns="0" rtlCol="0" anchor="t">
            <a:normAutofit/>
          </a:bodyPr>
          <a:lstStyle/>
          <a:p>
            <a:pPr marL="0" indent="0" algn="l">
              <a:buNone/>
            </a:pPr>
            <a:r>
              <a:rPr lang="en-US" sz="1300" b="1" dirty="0">
                <a:solidFill>
                  <a:srgbClr val="D28B66"/>
                </a:solidFill>
                <a:latin typeface="JetBrains Mono" pitchFamily="34" charset="0"/>
                <a:ea typeface="JetBrains Mono" pitchFamily="34" charset="-122"/>
                <a:cs typeface="JetBrains Mono" pitchFamily="34" charset="-120"/>
              </a:rPr>
              <a:t>keim.com/it</a:t>
            </a:r>
            <a:endParaRPr lang="en-US" sz="1300" dirty="0"/>
          </a:p>
        </p:txBody>
      </p:sp>
      <p:sp>
        <p:nvSpPr>
          <p:cNvPr id="34" name="Text 32"/>
          <p:cNvSpPr txBox="1"/>
          <p:nvPr/>
        </p:nvSpPr>
        <p:spPr>
          <a:xfrm>
            <a:off x="7808976" y="5486400"/>
            <a:ext cx="3200400" cy="310896"/>
          </a:xfrm>
          <a:prstGeom prst="rect">
            <a:avLst/>
          </a:prstGeom>
          <a:noFill/>
          <a:ln/>
        </p:spPr>
        <p:txBody>
          <a:bodyPr wrap="square" lIns="0" tIns="0" rIns="0" bIns="0" rtlCol="0" anchor="t">
            <a:normAutofit/>
          </a:bodyPr>
          <a:lstStyle/>
          <a:p>
            <a:pPr marL="0" indent="0" algn="l">
              <a:buNone/>
            </a:pPr>
            <a:r>
              <a:rPr lang="en-US" sz="920" dirty="0">
                <a:solidFill>
                  <a:srgbClr val="C5D2C7"/>
                </a:solidFill>
                <a:latin typeface="Inter" pitchFamily="34" charset="0"/>
                <a:ea typeface="Inter" pitchFamily="34" charset="-122"/>
                <a:cs typeface="Inter" pitchFamily="34" charset="-120"/>
              </a:rPr>
              <a:t>Schede tecniche e di sicurezza</a:t>
            </a:r>
            <a:endParaRPr lang="en-US" sz="920" dirty="0"/>
          </a:p>
          <a:p>
            <a:pPr marL="0" indent="0" algn="l">
              <a:buNone/>
            </a:pPr>
            <a:r>
              <a:rPr lang="en-US" sz="920" dirty="0">
                <a:solidFill>
                  <a:srgbClr val="C5D2C7"/>
                </a:solidFill>
                <a:latin typeface="Inter" pitchFamily="34" charset="0"/>
                <a:ea typeface="Inter" pitchFamily="34" charset="-122"/>
                <a:cs typeface="Inter" pitchFamily="34" charset="-120"/>
              </a:rPr>
              <a:t>prima dell’avvio lavori.</a:t>
            </a:r>
            <a:endParaRPr lang="en-US" sz="920" dirty="0"/>
          </a:p>
        </p:txBody>
      </p:sp>
      <p:sp>
        <p:nvSpPr>
          <p:cNvPr id="35" name="Shape 33"/>
          <p:cNvSpPr/>
          <p:nvPr/>
        </p:nvSpPr>
        <p:spPr>
          <a:xfrm>
            <a:off x="502920" y="6473952"/>
            <a:ext cx="11183112" cy="0"/>
          </a:xfrm>
          <a:prstGeom prst="line">
            <a:avLst/>
          </a:prstGeom>
          <a:noFill/>
          <a:ln w="8890">
            <a:solidFill>
              <a:srgbClr val="C9CDC7"/>
            </a:solidFill>
            <a:prstDash val="solid"/>
            <a:headEnd type="none"/>
            <a:tailEnd type="none"/>
          </a:ln>
        </p:spPr>
        <p:txBody>
          <a:bodyPr/>
          <a:lstStyle/>
          <a:p>
            <a:endParaRPr lang="it-IT"/>
          </a:p>
        </p:txBody>
      </p:sp>
      <p:sp>
        <p:nvSpPr>
          <p:cNvPr id="36" name="Text 34"/>
          <p:cNvSpPr txBox="1"/>
          <p:nvPr/>
        </p:nvSpPr>
        <p:spPr>
          <a:xfrm>
            <a:off x="530352" y="6547104"/>
            <a:ext cx="3017520" cy="146304"/>
          </a:xfrm>
          <a:prstGeom prst="rect">
            <a:avLst/>
          </a:prstGeom>
          <a:noFill/>
          <a:ln/>
        </p:spPr>
        <p:txBody>
          <a:bodyPr wrap="square" lIns="0" tIns="0" rIns="0" bIns="0" rtlCol="0" anchor="t">
            <a:normAutofit/>
          </a:bodyPr>
          <a:lstStyle/>
          <a:p>
            <a:pPr marL="0" indent="0" algn="l">
              <a:buNone/>
            </a:pPr>
            <a:r>
              <a:rPr lang="en-US" sz="750" b="1" kern="0" spc="110" dirty="0">
                <a:solidFill>
                  <a:srgbClr val="66716C"/>
                </a:solidFill>
                <a:latin typeface="JetBrains Mono" pitchFamily="34" charset="0"/>
                <a:ea typeface="JetBrains Mono" pitchFamily="34" charset="-122"/>
                <a:cs typeface="JetBrains Mono" pitchFamily="34" charset="-120"/>
              </a:rPr>
              <a:t>RIFERIMENTI</a:t>
            </a:r>
            <a:endParaRPr lang="en-US" sz="750" dirty="0"/>
          </a:p>
        </p:txBody>
      </p:sp>
      <p:sp>
        <p:nvSpPr>
          <p:cNvPr id="37" name="Text 35"/>
          <p:cNvSpPr txBox="1"/>
          <p:nvPr/>
        </p:nvSpPr>
        <p:spPr>
          <a:xfrm>
            <a:off x="11155680" y="6510528"/>
            <a:ext cx="502920" cy="201168"/>
          </a:xfrm>
          <a:prstGeom prst="rect">
            <a:avLst/>
          </a:prstGeom>
          <a:noFill/>
          <a:ln/>
        </p:spPr>
        <p:txBody>
          <a:bodyPr wrap="square" lIns="0" tIns="0" rIns="0" bIns="0" rtlCol="0" anchor="t">
            <a:normAutofit/>
          </a:bodyPr>
          <a:lstStyle/>
          <a:p>
            <a:pPr marL="0" indent="0" algn="r">
              <a:buNone/>
            </a:pPr>
            <a:r>
              <a:rPr lang="en-US" sz="1000" b="1" dirty="0">
                <a:solidFill>
                  <a:srgbClr val="1F2825"/>
                </a:solidFill>
                <a:latin typeface="JetBrains Mono" pitchFamily="34" charset="0"/>
                <a:ea typeface="JetBrains Mono" pitchFamily="34" charset="-122"/>
                <a:cs typeface="JetBrains Mono" pitchFamily="34" charset="-120"/>
              </a:rPr>
              <a:t>12</a:t>
            </a:r>
            <a:endParaRPr lang="en-US" sz="10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1A7C33F9-C2C2-CB2E-D9D2-8CEA30BF800A}"/>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4" name="Immagine 3"/>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a:solidFill>
            <a:srgbClr val="7BCCEB"/>
          </a:solidFill>
        </p:spPr>
      </p:pic>
      <p:sp>
        <p:nvSpPr>
          <p:cNvPr id="5" name="Rettangolo 4">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pic>
        <p:nvPicPr>
          <p:cNvPr id="8" name="Immagin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0184" y="3691565"/>
            <a:ext cx="2673752" cy="2673752"/>
          </a:xfrm>
          <a:prstGeom prst="rect">
            <a:avLst/>
          </a:prstGeom>
        </p:spPr>
      </p:pic>
      <p:pic>
        <p:nvPicPr>
          <p:cNvPr id="9" name="Immagin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9248" y="3691565"/>
            <a:ext cx="2639993" cy="2639993"/>
          </a:xfrm>
          <a:prstGeom prst="rect">
            <a:avLst/>
          </a:prstGeom>
        </p:spPr>
      </p:pic>
      <p:sp>
        <p:nvSpPr>
          <p:cNvPr id="14" name="Rettangolo 13">
            <a:extLst>
              <a:ext uri="{FF2B5EF4-FFF2-40B4-BE49-F238E27FC236}">
                <a16:creationId xmlns:a16="http://schemas.microsoft.com/office/drawing/2014/main" id="{2E255DD2-8576-EE70-1BC2-34DEF7C957C9}"/>
              </a:ext>
            </a:extLst>
          </p:cNvPr>
          <p:cNvSpPr/>
          <p:nvPr/>
        </p:nvSpPr>
        <p:spPr>
          <a:xfrm>
            <a:off x="375920" y="996639"/>
            <a:ext cx="9119144" cy="2169796"/>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7200" dirty="0">
                <a:latin typeface="FuturaT" panose="020B0502020204020303"/>
              </a:rPr>
              <a:t>REFERENZE </a:t>
            </a:r>
            <a:br>
              <a:rPr lang="it-IT" sz="7200" dirty="0">
                <a:latin typeface="FuturaT" panose="020B0502020204020303"/>
              </a:rPr>
            </a:br>
            <a:r>
              <a:rPr lang="it-IT" sz="7200" dirty="0">
                <a:latin typeface="FuturaT" panose="020B0502020204020303"/>
              </a:rPr>
              <a:t>NAZIONALI</a:t>
            </a:r>
          </a:p>
        </p:txBody>
      </p:sp>
      <p:pic>
        <p:nvPicPr>
          <p:cNvPr id="18" name="Immagine 1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75660" y="3691565"/>
            <a:ext cx="2720340" cy="2720340"/>
          </a:xfrm>
          <a:prstGeom prst="rect">
            <a:avLst/>
          </a:prstGeom>
        </p:spPr>
      </p:pic>
      <p:pic>
        <p:nvPicPr>
          <p:cNvPr id="19" name="Immagine 1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75920" y="3691565"/>
            <a:ext cx="2720340" cy="2720340"/>
          </a:xfrm>
          <a:prstGeom prst="rect">
            <a:avLst/>
          </a:prstGeom>
        </p:spPr>
      </p:pic>
    </p:spTree>
    <p:extLst>
      <p:ext uri="{BB962C8B-B14F-4D97-AF65-F5344CB8AC3E}">
        <p14:creationId xmlns:p14="http://schemas.microsoft.com/office/powerpoint/2010/main" val="15134868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E5ADADD1-73C9-992E-975E-384593189F9B}"/>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1818"/>
          <a:stretch/>
        </p:blipFill>
        <p:spPr>
          <a:xfrm>
            <a:off x="0" y="101600"/>
            <a:ext cx="12191999" cy="6739038"/>
          </a:xfrm>
        </p:spPr>
      </p:pic>
      <p:pic>
        <p:nvPicPr>
          <p:cNvPr id="8" name="Immagin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5" name="CasellaDiTesto 4">
            <a:extLst>
              <a:ext uri="{FF2B5EF4-FFF2-40B4-BE49-F238E27FC236}">
                <a16:creationId xmlns:a16="http://schemas.microsoft.com/office/drawing/2014/main" id="{B382030C-4083-6D3B-EF8E-18E9CB248732}"/>
              </a:ext>
            </a:extLst>
          </p:cNvPr>
          <p:cNvSpPr txBox="1"/>
          <p:nvPr/>
        </p:nvSpPr>
        <p:spPr>
          <a:xfrm>
            <a:off x="358900" y="735465"/>
            <a:ext cx="2730124" cy="370985"/>
          </a:xfrm>
          <a:prstGeom prst="rect">
            <a:avLst/>
          </a:prstGeom>
          <a:solidFill>
            <a:srgbClr val="948067"/>
          </a:solidFill>
        </p:spPr>
        <p:txBody>
          <a:bodyPr wrap="square">
            <a:spAutoFit/>
          </a:bodyPr>
          <a:lstStyle/>
          <a:p>
            <a:pPr algn="l"/>
            <a:r>
              <a:rPr lang="it-IT" cap="all" dirty="0">
                <a:solidFill>
                  <a:schemeClr val="bg1"/>
                </a:solidFill>
                <a:latin typeface="Futura"/>
              </a:rPr>
              <a:t>LANTERNA - GENOVA</a:t>
            </a:r>
            <a:endParaRPr lang="it-IT" i="0" cap="all" dirty="0">
              <a:solidFill>
                <a:schemeClr val="bg1"/>
              </a:solidFill>
              <a:effectLst/>
              <a:latin typeface="Futura"/>
            </a:endParaRPr>
          </a:p>
        </p:txBody>
      </p:sp>
    </p:spTree>
    <p:extLst>
      <p:ext uri="{BB962C8B-B14F-4D97-AF65-F5344CB8AC3E}">
        <p14:creationId xmlns:p14="http://schemas.microsoft.com/office/powerpoint/2010/main" val="21621456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5F817699-429E-D09B-0672-5507FFA4A26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5518"/>
          <a:stretch/>
        </p:blipFill>
        <p:spPr>
          <a:xfrm>
            <a:off x="0" y="325120"/>
            <a:ext cx="12234441" cy="6532880"/>
          </a:xfrm>
          <a:prstGeom prst="rect">
            <a:avLst/>
          </a:prstGeom>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84BEAA4B-9902-C126-AA33-DE92CB031EA0}"/>
              </a:ext>
            </a:extLst>
          </p:cNvPr>
          <p:cNvSpPr txBox="1"/>
          <p:nvPr/>
        </p:nvSpPr>
        <p:spPr>
          <a:xfrm>
            <a:off x="321576" y="823742"/>
            <a:ext cx="4578939" cy="369332"/>
          </a:xfrm>
          <a:prstGeom prst="rect">
            <a:avLst/>
          </a:prstGeom>
          <a:solidFill>
            <a:srgbClr val="948067"/>
          </a:solidFill>
        </p:spPr>
        <p:txBody>
          <a:bodyPr wrap="square">
            <a:spAutoFit/>
          </a:bodyPr>
          <a:lstStyle/>
          <a:p>
            <a:pPr algn="l"/>
            <a:r>
              <a:rPr lang="it-IT" cap="all" dirty="0">
                <a:solidFill>
                  <a:schemeClr val="bg1"/>
                </a:solidFill>
                <a:latin typeface="Futura"/>
              </a:rPr>
              <a:t>MUSEO DI STORIA NATURALE - MILANO</a:t>
            </a:r>
            <a:endParaRPr lang="it-IT" i="0" cap="all" dirty="0">
              <a:solidFill>
                <a:schemeClr val="bg1"/>
              </a:solidFill>
              <a:effectLst/>
              <a:latin typeface="Futura"/>
            </a:endParaRPr>
          </a:p>
        </p:txBody>
      </p:sp>
    </p:spTree>
    <p:extLst>
      <p:ext uri="{BB962C8B-B14F-4D97-AF65-F5344CB8AC3E}">
        <p14:creationId xmlns:p14="http://schemas.microsoft.com/office/powerpoint/2010/main" val="29809724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4A10ED49-0599-CC36-0428-EB37F13D683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1431"/>
          <a:stretch/>
        </p:blipFill>
        <p:spPr>
          <a:xfrm>
            <a:off x="0" y="187683"/>
            <a:ext cx="12192000" cy="7198929"/>
          </a:xfrm>
          <a:prstGeom prst="rect">
            <a:avLst/>
          </a:prstGeom>
        </p:spPr>
      </p:pic>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4" name="CasellaDiTesto 3">
            <a:extLst>
              <a:ext uri="{FF2B5EF4-FFF2-40B4-BE49-F238E27FC236}">
                <a16:creationId xmlns:a16="http://schemas.microsoft.com/office/drawing/2014/main" id="{5F6333F8-C43C-2A27-7B9E-C0BE20028957}"/>
              </a:ext>
            </a:extLst>
          </p:cNvPr>
          <p:cNvSpPr txBox="1"/>
          <p:nvPr/>
        </p:nvSpPr>
        <p:spPr>
          <a:xfrm>
            <a:off x="209609" y="823742"/>
            <a:ext cx="4956129"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Basilica di SAN FRUTTUOSO - CAMOGLI</a:t>
            </a:r>
          </a:p>
        </p:txBody>
      </p:sp>
    </p:spTree>
    <p:extLst>
      <p:ext uri="{BB962C8B-B14F-4D97-AF65-F5344CB8AC3E}">
        <p14:creationId xmlns:p14="http://schemas.microsoft.com/office/powerpoint/2010/main" val="26118542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Segnaposto contenuto 6">
            <a:extLst>
              <a:ext uri="{FF2B5EF4-FFF2-40B4-BE49-F238E27FC236}">
                <a16:creationId xmlns:a16="http://schemas.microsoft.com/office/drawing/2014/main" id="{7C32D0EA-7F7A-15B8-8E3F-888168FA5AE4}"/>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92655"/>
            <a:ext cx="12192000" cy="6765345"/>
          </a:xfrm>
        </p:spPr>
      </p:pic>
      <p:pic>
        <p:nvPicPr>
          <p:cNvPr id="5" name="Immagin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3AA7855C-294F-C71B-FC82-7215DEF033B4}"/>
              </a:ext>
            </a:extLst>
          </p:cNvPr>
          <p:cNvSpPr txBox="1"/>
          <p:nvPr/>
        </p:nvSpPr>
        <p:spPr>
          <a:xfrm>
            <a:off x="88311" y="823742"/>
            <a:ext cx="4875575" cy="369332"/>
          </a:xfrm>
          <a:prstGeom prst="rect">
            <a:avLst/>
          </a:prstGeom>
          <a:solidFill>
            <a:srgbClr val="948067"/>
          </a:solidFill>
        </p:spPr>
        <p:txBody>
          <a:bodyPr wrap="square">
            <a:spAutoFit/>
          </a:bodyPr>
          <a:lstStyle/>
          <a:p>
            <a:pPr algn="l"/>
            <a:r>
              <a:rPr lang="it-IT" cap="all" dirty="0">
                <a:solidFill>
                  <a:schemeClr val="bg1"/>
                </a:solidFill>
                <a:latin typeface="Futura"/>
              </a:rPr>
              <a:t>GALLERIA VITTORIO EMANUELE II- MILANO</a:t>
            </a:r>
            <a:endParaRPr lang="it-IT" i="0" cap="all" dirty="0">
              <a:solidFill>
                <a:schemeClr val="bg1"/>
              </a:solidFill>
              <a:effectLst/>
              <a:latin typeface="Futura"/>
            </a:endParaRPr>
          </a:p>
        </p:txBody>
      </p:sp>
    </p:spTree>
    <p:extLst>
      <p:ext uri="{BB962C8B-B14F-4D97-AF65-F5344CB8AC3E}">
        <p14:creationId xmlns:p14="http://schemas.microsoft.com/office/powerpoint/2010/main" val="29554743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8450" name="Immagine 1">
            <a:extLst>
              <a:ext uri="{FF2B5EF4-FFF2-40B4-BE49-F238E27FC236}">
                <a16:creationId xmlns:a16="http://schemas.microsoft.com/office/drawing/2014/main" id="{95C9D602-5AC6-58A5-1E10-70DE0561E8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1275"/>
            <a:ext cx="12192000" cy="689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a:extLst>
              <a:ext uri="{FF2B5EF4-FFF2-40B4-BE49-F238E27FC236}">
                <a16:creationId xmlns:a16="http://schemas.microsoft.com/office/drawing/2014/main" id="{038790B6-B04E-AAF0-66EA-60D15067E8EB}"/>
              </a:ext>
            </a:extLst>
          </p:cNvPr>
          <p:cNvSpPr txBox="1">
            <a:spLocks noChangeArrowheads="1"/>
          </p:cNvSpPr>
          <p:nvPr/>
        </p:nvSpPr>
        <p:spPr bwMode="auto">
          <a:xfrm>
            <a:off x="7896225" y="115889"/>
            <a:ext cx="3384550" cy="288925"/>
          </a:xfrm>
          <a:prstGeom prst="rect">
            <a:avLst/>
          </a:prstGeom>
          <a:noFill/>
          <a:ln>
            <a:noFill/>
          </a:ln>
          <a:effectLst/>
        </p:spPr>
        <p:txBody>
          <a:bodyPr/>
          <a:lst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FuturaTDem" pitchFamily="34" charset="0"/>
              </a:defRPr>
            </a:lvl2pPr>
            <a:lvl3pPr algn="l" rtl="0" eaLnBrk="0" fontAlgn="base" hangingPunct="0">
              <a:spcBef>
                <a:spcPct val="0"/>
              </a:spcBef>
              <a:spcAft>
                <a:spcPct val="0"/>
              </a:spcAft>
              <a:defRPr sz="2800">
                <a:solidFill>
                  <a:schemeClr val="tx2"/>
                </a:solidFill>
                <a:latin typeface="FuturaTDem" pitchFamily="34" charset="0"/>
              </a:defRPr>
            </a:lvl3pPr>
            <a:lvl4pPr algn="l" rtl="0" eaLnBrk="0" fontAlgn="base" hangingPunct="0">
              <a:spcBef>
                <a:spcPct val="0"/>
              </a:spcBef>
              <a:spcAft>
                <a:spcPct val="0"/>
              </a:spcAft>
              <a:defRPr sz="2800">
                <a:solidFill>
                  <a:schemeClr val="tx2"/>
                </a:solidFill>
                <a:latin typeface="FuturaTDem" pitchFamily="34" charset="0"/>
              </a:defRPr>
            </a:lvl4pPr>
            <a:lvl5pPr algn="l" rtl="0" eaLnBrk="0" fontAlgn="base" hangingPunct="0">
              <a:spcBef>
                <a:spcPct val="0"/>
              </a:spcBef>
              <a:spcAft>
                <a:spcPct val="0"/>
              </a:spcAft>
              <a:defRPr sz="2800">
                <a:solidFill>
                  <a:schemeClr val="tx2"/>
                </a:solidFill>
                <a:latin typeface="FuturaTDem" pitchFamily="34" charset="0"/>
              </a:defRPr>
            </a:lvl5pPr>
            <a:lvl6pPr marL="457200" algn="l" rtl="0" fontAlgn="base">
              <a:spcBef>
                <a:spcPct val="0"/>
              </a:spcBef>
              <a:spcAft>
                <a:spcPct val="0"/>
              </a:spcAft>
              <a:defRPr sz="2800">
                <a:solidFill>
                  <a:schemeClr val="tx2"/>
                </a:solidFill>
                <a:latin typeface="FuturaTDem" pitchFamily="34" charset="0"/>
              </a:defRPr>
            </a:lvl6pPr>
            <a:lvl7pPr marL="914400" algn="l" rtl="0" fontAlgn="base">
              <a:spcBef>
                <a:spcPct val="0"/>
              </a:spcBef>
              <a:spcAft>
                <a:spcPct val="0"/>
              </a:spcAft>
              <a:defRPr sz="2800">
                <a:solidFill>
                  <a:schemeClr val="tx2"/>
                </a:solidFill>
                <a:latin typeface="FuturaTDem" pitchFamily="34" charset="0"/>
              </a:defRPr>
            </a:lvl7pPr>
            <a:lvl8pPr marL="1371600" algn="l" rtl="0" fontAlgn="base">
              <a:spcBef>
                <a:spcPct val="0"/>
              </a:spcBef>
              <a:spcAft>
                <a:spcPct val="0"/>
              </a:spcAft>
              <a:defRPr sz="2800">
                <a:solidFill>
                  <a:schemeClr val="tx2"/>
                </a:solidFill>
                <a:latin typeface="FuturaTDem" pitchFamily="34" charset="0"/>
              </a:defRPr>
            </a:lvl8pPr>
            <a:lvl9pPr marL="1828800" algn="l" rtl="0" fontAlgn="base">
              <a:spcBef>
                <a:spcPct val="0"/>
              </a:spcBef>
              <a:spcAft>
                <a:spcPct val="0"/>
              </a:spcAft>
              <a:defRPr sz="2800">
                <a:solidFill>
                  <a:schemeClr val="tx2"/>
                </a:solidFill>
                <a:latin typeface="FuturaTDem" pitchFamily="34" charset="0"/>
              </a:defRPr>
            </a:lvl9pPr>
          </a:lstStyle>
          <a:p>
            <a:pPr>
              <a:defRPr/>
            </a:pPr>
            <a:r>
              <a:rPr lang="it-IT" altLang="de-DE" sz="2000" kern="0" dirty="0">
                <a:solidFill>
                  <a:schemeClr val="bg1"/>
                </a:solidFill>
              </a:rPr>
              <a:t>Villa Reale - MILANO</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80673C2C-C9C3-04F9-AEEF-6E6BE00A340B}"/>
              </a:ext>
            </a:extLst>
          </p:cNvPr>
          <p:cNvSpPr>
            <a:spLocks noGrp="1"/>
          </p:cNvSpPr>
          <p:nvPr>
            <p:ph type="ftr" sz="quarter" idx="11"/>
          </p:nvPr>
        </p:nvSpPr>
        <p:spPr>
          <a:solidFill>
            <a:schemeClr val="bg1"/>
          </a:solidFill>
        </p:spPr>
        <p:txBody>
          <a:bodyPr/>
          <a:lstStyle/>
          <a:p>
            <a:pPr fontAlgn="base">
              <a:spcBef>
                <a:spcPct val="0"/>
              </a:spcBef>
              <a:spcAft>
                <a:spcPct val="0"/>
              </a:spcAft>
              <a:defRPr/>
            </a:pPr>
            <a:r>
              <a:rPr lang="it-IT" dirty="0">
                <a:latin typeface="Arial"/>
              </a:rPr>
              <a:t>Museo Archeologico Romano  Cividate Camuno (</a:t>
            </a:r>
            <a:r>
              <a:rPr lang="it-IT" dirty="0" err="1">
                <a:latin typeface="Arial"/>
              </a:rPr>
              <a:t>Bs</a:t>
            </a:r>
            <a:r>
              <a:rPr lang="it-IT" dirty="0">
                <a:latin typeface="Arial"/>
              </a:rPr>
              <a:t>)</a:t>
            </a:r>
            <a:endParaRPr lang="de-DE" dirty="0">
              <a:latin typeface="Arial"/>
            </a:endParaRPr>
          </a:p>
        </p:txBody>
      </p:sp>
      <p:sp>
        <p:nvSpPr>
          <p:cNvPr id="501763" name="Segnaposto numero diapositiva 2">
            <a:extLst>
              <a:ext uri="{FF2B5EF4-FFF2-40B4-BE49-F238E27FC236}">
                <a16:creationId xmlns:a16="http://schemas.microsoft.com/office/drawing/2014/main" id="{B04F5AD2-0CEB-551F-E921-F562954F069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fld id="{B849BEB4-4219-4B41-9E26-97ED407DAA6D}" type="slidenum">
              <a:rPr lang="de-DE" altLang="it-IT" sz="1400">
                <a:solidFill>
                  <a:srgbClr val="000000"/>
                </a:solidFill>
              </a:rPr>
              <a:pPr fontAlgn="base">
                <a:spcBef>
                  <a:spcPct val="0"/>
                </a:spcBef>
                <a:spcAft>
                  <a:spcPct val="0"/>
                </a:spcAft>
                <a:buNone/>
              </a:pPr>
              <a:t>47</a:t>
            </a:fld>
            <a:endParaRPr lang="de-DE" altLang="it-IT" sz="1400">
              <a:solidFill>
                <a:srgbClr val="000000"/>
              </a:solidFill>
            </a:endParaRPr>
          </a:p>
        </p:txBody>
      </p:sp>
      <p:pic>
        <p:nvPicPr>
          <p:cNvPr id="501764" name="388E3A75-6CAD-4F5C-AE70-EFB0E85B61D8" descr="IMG_0435.jpg">
            <a:extLst>
              <a:ext uri="{FF2B5EF4-FFF2-40B4-BE49-F238E27FC236}">
                <a16:creationId xmlns:a16="http://schemas.microsoft.com/office/drawing/2014/main" id="{6B171B85-6796-9667-AA95-D8F34F7C43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1" y="1"/>
            <a:ext cx="2879725" cy="384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65" name="D4AFB85A-C28A-4E4C-AF2D-730A37F2743E" descr="IMG_0383.jpg">
            <a:extLst>
              <a:ext uri="{FF2B5EF4-FFF2-40B4-BE49-F238E27FC236}">
                <a16:creationId xmlns:a16="http://schemas.microsoft.com/office/drawing/2014/main" id="{C301EBA1-0DB3-C0A2-9F51-227B7303E6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8276" y="1"/>
            <a:ext cx="2879725" cy="384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66" name="94E02B20-4FC6-46AE-99F3-FF9C222DD887" descr="IMG_0380.jpg">
            <a:extLst>
              <a:ext uri="{FF2B5EF4-FFF2-40B4-BE49-F238E27FC236}">
                <a16:creationId xmlns:a16="http://schemas.microsoft.com/office/drawing/2014/main" id="{3F3FC7B6-FC0A-F37A-9966-5DDF7D437F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1" y="2349501"/>
            <a:ext cx="2879725" cy="384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67" name="F8998E4D-2714-43DB-A339-DAE2CE606605" descr="DF56D747-3BCA-4066-9532-A3F59B8CE5FA.JPG">
            <a:extLst>
              <a:ext uri="{FF2B5EF4-FFF2-40B4-BE49-F238E27FC236}">
                <a16:creationId xmlns:a16="http://schemas.microsoft.com/office/drawing/2014/main" id="{CB248C38-6508-BC08-BD8D-64B24129D7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5188" y="3878263"/>
            <a:ext cx="23622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egnaposto contenuto 5">
            <a:extLst>
              <a:ext uri="{FF2B5EF4-FFF2-40B4-BE49-F238E27FC236}">
                <a16:creationId xmlns:a16="http://schemas.microsoft.com/office/drawing/2014/main" id="{68AE3FF6-A065-0D26-E761-96441C0AA43F}"/>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11574"/>
            <a:ext cx="12192000" cy="6846425"/>
          </a:xfrm>
        </p:spPr>
      </p:pic>
      <p:pic>
        <p:nvPicPr>
          <p:cNvPr id="5" name="Immagin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739C53D8-ECF9-A100-CF9C-F9FFD3C5449A}"/>
              </a:ext>
            </a:extLst>
          </p:cNvPr>
          <p:cNvSpPr txBox="1"/>
          <p:nvPr/>
        </p:nvSpPr>
        <p:spPr>
          <a:xfrm>
            <a:off x="508190" y="822089"/>
            <a:ext cx="5056636" cy="370985"/>
          </a:xfrm>
          <a:prstGeom prst="rect">
            <a:avLst/>
          </a:prstGeom>
          <a:solidFill>
            <a:srgbClr val="948067"/>
          </a:solidFill>
        </p:spPr>
        <p:txBody>
          <a:bodyPr wrap="square">
            <a:spAutoFit/>
          </a:bodyPr>
          <a:lstStyle/>
          <a:p>
            <a:pPr algn="l"/>
            <a:r>
              <a:rPr lang="it-IT" i="0" kern="1000" cap="all" dirty="0">
                <a:solidFill>
                  <a:schemeClr val="bg1"/>
                </a:solidFill>
                <a:effectLst/>
                <a:latin typeface="Futura"/>
              </a:rPr>
              <a:t>CHIESA DI S. MARIA GORETTI - MORMANNO</a:t>
            </a:r>
          </a:p>
        </p:txBody>
      </p:sp>
    </p:spTree>
    <p:extLst>
      <p:ext uri="{BB962C8B-B14F-4D97-AF65-F5344CB8AC3E}">
        <p14:creationId xmlns:p14="http://schemas.microsoft.com/office/powerpoint/2010/main" val="23181912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egnaposto contenuto 5">
            <a:extLst>
              <a:ext uri="{FF2B5EF4-FFF2-40B4-BE49-F238E27FC236}">
                <a16:creationId xmlns:a16="http://schemas.microsoft.com/office/drawing/2014/main" id="{A3B9BABB-FF1B-46C2-30AD-EF13751D6022}"/>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0"/>
            <a:ext cx="12192000" cy="6852213"/>
          </a:xfrm>
        </p:spPr>
      </p:pic>
      <p:pic>
        <p:nvPicPr>
          <p:cNvPr id="8" name="Immagin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04599761-9601-94BB-C4FC-C412121EACD0}"/>
              </a:ext>
            </a:extLst>
          </p:cNvPr>
          <p:cNvSpPr txBox="1"/>
          <p:nvPr/>
        </p:nvSpPr>
        <p:spPr>
          <a:xfrm>
            <a:off x="237601" y="716804"/>
            <a:ext cx="3216261" cy="370985"/>
          </a:xfrm>
          <a:prstGeom prst="rect">
            <a:avLst/>
          </a:prstGeom>
          <a:solidFill>
            <a:srgbClr val="948067"/>
          </a:solidFill>
        </p:spPr>
        <p:txBody>
          <a:bodyPr wrap="square">
            <a:spAutoFit/>
          </a:bodyPr>
          <a:lstStyle/>
          <a:p>
            <a:pPr algn="l"/>
            <a:r>
              <a:rPr lang="it-IT" i="0" cap="all" dirty="0">
                <a:solidFill>
                  <a:schemeClr val="bg1"/>
                </a:solidFill>
                <a:effectLst/>
                <a:latin typeface="Futura"/>
              </a:rPr>
              <a:t>PALAZZO TURATI, MILANO</a:t>
            </a:r>
          </a:p>
        </p:txBody>
      </p:sp>
    </p:spTree>
    <p:extLst>
      <p:ext uri="{BB962C8B-B14F-4D97-AF65-F5344CB8AC3E}">
        <p14:creationId xmlns:p14="http://schemas.microsoft.com/office/powerpoint/2010/main" val="36401706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A431D-09A0-9B7C-4A5D-DF2887AC3999}"/>
            </a:ext>
          </a:extLst>
        </p:cNvPr>
        <p:cNvGrpSpPr/>
        <p:nvPr/>
      </p:nvGrpSpPr>
      <p:grpSpPr>
        <a:xfrm>
          <a:off x="0" y="0"/>
          <a:ext cx="0" cy="0"/>
          <a:chOff x="0" y="0"/>
          <a:chExt cx="0" cy="0"/>
        </a:xfrm>
      </p:grpSpPr>
      <p:pic>
        <p:nvPicPr>
          <p:cNvPr id="8" name="Immagine 7">
            <a:extLst>
              <a:ext uri="{FF2B5EF4-FFF2-40B4-BE49-F238E27FC236}">
                <a16:creationId xmlns:a16="http://schemas.microsoft.com/office/drawing/2014/main" id="{A174CDEE-B82B-99FD-AF70-5C4DC6F822D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91450786-D01F-0398-A5FD-90F1CC660A59}"/>
              </a:ext>
            </a:extLst>
          </p:cNvPr>
          <p:cNvSpPr txBox="1"/>
          <p:nvPr/>
        </p:nvSpPr>
        <p:spPr>
          <a:xfrm>
            <a:off x="380476" y="763334"/>
            <a:ext cx="3216261" cy="370985"/>
          </a:xfrm>
          <a:prstGeom prst="rect">
            <a:avLst/>
          </a:prstGeom>
          <a:solidFill>
            <a:srgbClr val="948067"/>
          </a:solidFill>
        </p:spPr>
        <p:txBody>
          <a:bodyPr wrap="square">
            <a:spAutoFit/>
          </a:bodyPr>
          <a:lstStyle/>
          <a:p>
            <a:pPr algn="l"/>
            <a:r>
              <a:rPr lang="it-IT" i="0" cap="all" dirty="0">
                <a:solidFill>
                  <a:schemeClr val="bg1"/>
                </a:solidFill>
                <a:effectLst/>
                <a:latin typeface="Futura"/>
              </a:rPr>
              <a:t>PALAZZO TURATI, MILANO</a:t>
            </a:r>
          </a:p>
        </p:txBody>
      </p:sp>
      <p:sp>
        <p:nvSpPr>
          <p:cNvPr id="3" name="Segnaposto contenuto 2">
            <a:extLst>
              <a:ext uri="{FF2B5EF4-FFF2-40B4-BE49-F238E27FC236}">
                <a16:creationId xmlns:a16="http://schemas.microsoft.com/office/drawing/2014/main" id="{89C47569-6864-3601-FA12-24D52E0208C7}"/>
              </a:ext>
            </a:extLst>
          </p:cNvPr>
          <p:cNvSpPr>
            <a:spLocks noGrp="1"/>
          </p:cNvSpPr>
          <p:nvPr>
            <p:ph idx="1"/>
          </p:nvPr>
        </p:nvSpPr>
        <p:spPr/>
        <p:txBody>
          <a:bodyPr/>
          <a:lstStyle/>
          <a:p>
            <a:endParaRPr lang="it-IT" dirty="0"/>
          </a:p>
        </p:txBody>
      </p:sp>
      <p:pic>
        <p:nvPicPr>
          <p:cNvPr id="1026" name="Picture 2">
            <a:extLst>
              <a:ext uri="{FF2B5EF4-FFF2-40B4-BE49-F238E27FC236}">
                <a16:creationId xmlns:a16="http://schemas.microsoft.com/office/drawing/2014/main" id="{B22C00FA-5FEC-32C4-5EF5-230CC61C7F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002" y="0"/>
            <a:ext cx="13290126" cy="90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0083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ilano Design Week, le dieci cose da vedere | Abitare">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64015"/>
            <a:ext cx="12192000" cy="6793985"/>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545512" y="520861"/>
            <a:ext cx="3054215" cy="370985"/>
          </a:xfrm>
          <a:prstGeom prst="rect">
            <a:avLst/>
          </a:prstGeom>
          <a:solidFill>
            <a:srgbClr val="948067"/>
          </a:solidFill>
        </p:spPr>
        <p:txBody>
          <a:bodyPr wrap="square">
            <a:spAutoFit/>
          </a:bodyPr>
          <a:lstStyle/>
          <a:p>
            <a:pPr algn="l"/>
            <a:r>
              <a:rPr lang="it-IT" i="0" kern="1000" cap="all" dirty="0">
                <a:solidFill>
                  <a:schemeClr val="bg1"/>
                </a:solidFill>
                <a:effectLst/>
                <a:latin typeface="Futura"/>
              </a:rPr>
              <a:t>VIA BALZARETTI, Milano </a:t>
            </a:r>
          </a:p>
        </p:txBody>
      </p:sp>
    </p:spTree>
    <p:extLst>
      <p:ext uri="{BB962C8B-B14F-4D97-AF65-F5344CB8AC3E}">
        <p14:creationId xmlns:p14="http://schemas.microsoft.com/office/powerpoint/2010/main" val="9317195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a:xfrm>
            <a:off x="4367213" y="6434138"/>
            <a:ext cx="2895600" cy="4318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400" b="0" i="0" u="none" strike="noStrike" kern="1200" cap="none" spc="0" normalizeH="0" baseline="0" noProof="0" dirty="0">
                <a:ln>
                  <a:noFill/>
                </a:ln>
                <a:solidFill>
                  <a:srgbClr val="FFFFFF"/>
                </a:solidFill>
                <a:effectLst/>
                <a:uLnTx/>
                <a:uFillTx/>
                <a:latin typeface="Arial"/>
                <a:ea typeface="+mn-ea"/>
                <a:cs typeface="+mn-cs"/>
              </a:rPr>
              <a:t>Palazzo Maffei - Verona</a:t>
            </a:r>
            <a:endParaRPr kumimoji="0" lang="de-DE" sz="1400" b="0" i="0" u="none" strike="noStrike" kern="1200" cap="none" spc="0" normalizeH="0" baseline="0" noProof="0" dirty="0">
              <a:ln>
                <a:noFill/>
              </a:ln>
              <a:solidFill>
                <a:srgbClr val="FFFFFF"/>
              </a:solidFill>
              <a:effectLst/>
              <a:uLnTx/>
              <a:uFillTx/>
              <a:latin typeface="Arial"/>
              <a:ea typeface="+mn-ea"/>
              <a:cs typeface="+mn-cs"/>
            </a:endParaRPr>
          </a:p>
        </p:txBody>
      </p:sp>
      <p:sp>
        <p:nvSpPr>
          <p:cNvPr id="595971" name="Segnaposto numero diapositiva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1F0EF3C-CD4E-40AB-8328-9E3D8C5ACADE}" type="slidenum">
              <a:rPr kumimoji="0" lang="de-DE" altLang="it-IT"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52</a:t>
            </a:fld>
            <a:endParaRPr kumimoji="0" lang="de-DE" altLang="it-IT"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595972" name="Immagin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39379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3465" r="-453"/>
          <a:stretch/>
        </p:blipFill>
        <p:spPr bwMode="auto">
          <a:xfrm>
            <a:off x="0" y="152400"/>
            <a:ext cx="12240544" cy="6705600"/>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452206" y="885297"/>
            <a:ext cx="2919048" cy="615553"/>
          </a:xfrm>
          <a:prstGeom prst="rect">
            <a:avLst/>
          </a:prstGeom>
          <a:solidFill>
            <a:srgbClr val="948067"/>
          </a:solidFill>
        </p:spPr>
        <p:txBody>
          <a:bodyPr wrap="square">
            <a:spAutoFit/>
          </a:bodyPr>
          <a:lstStyle/>
          <a:p>
            <a:pPr algn="l"/>
            <a:r>
              <a:rPr lang="it-IT" i="0" kern="1000" cap="all" dirty="0">
                <a:solidFill>
                  <a:schemeClr val="bg1"/>
                </a:solidFill>
                <a:effectLst/>
                <a:latin typeface="Futura"/>
              </a:rPr>
              <a:t>PALAZZO DANTE, ROMA</a:t>
            </a:r>
          </a:p>
          <a:p>
            <a:pPr algn="l"/>
            <a:r>
              <a:rPr lang="it-IT" sz="1600" kern="1000" dirty="0">
                <a:solidFill>
                  <a:schemeClr val="bg1"/>
                </a:solidFill>
                <a:latin typeface="Futura"/>
              </a:rPr>
              <a:t>Ex Cassa Depositi e Prestiti</a:t>
            </a:r>
            <a:endParaRPr lang="it-IT" sz="1600" kern="1000" cap="all" dirty="0">
              <a:solidFill>
                <a:schemeClr val="bg1"/>
              </a:solidFill>
              <a:latin typeface="Futura"/>
            </a:endParaRPr>
          </a:p>
        </p:txBody>
      </p:sp>
    </p:spTree>
    <p:extLst>
      <p:ext uri="{BB962C8B-B14F-4D97-AF65-F5344CB8AC3E}">
        <p14:creationId xmlns:p14="http://schemas.microsoft.com/office/powerpoint/2010/main" val="38051438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427193"/>
            <a:ext cx="12192000" cy="6421120"/>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200279" y="823742"/>
            <a:ext cx="3061288" cy="369332"/>
          </a:xfrm>
          <a:prstGeom prst="rect">
            <a:avLst/>
          </a:prstGeom>
          <a:solidFill>
            <a:srgbClr val="948067"/>
          </a:solidFill>
        </p:spPr>
        <p:txBody>
          <a:bodyPr wrap="square">
            <a:spAutoFit/>
          </a:bodyPr>
          <a:lstStyle/>
          <a:p>
            <a:pPr algn="l"/>
            <a:r>
              <a:rPr lang="it-IT" i="0" kern="1000" cap="all" dirty="0">
                <a:solidFill>
                  <a:schemeClr val="bg1"/>
                </a:solidFill>
                <a:effectLst/>
                <a:latin typeface="Futura"/>
              </a:rPr>
              <a:t>PALAZZO PITTI, FIRENZE</a:t>
            </a:r>
          </a:p>
        </p:txBody>
      </p:sp>
    </p:spTree>
    <p:extLst>
      <p:ext uri="{BB962C8B-B14F-4D97-AF65-F5344CB8AC3E}">
        <p14:creationId xmlns:p14="http://schemas.microsoft.com/office/powerpoint/2010/main" val="24778815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5652"/>
          <a:stretch/>
        </p:blipFill>
        <p:spPr bwMode="auto">
          <a:xfrm>
            <a:off x="0" y="243840"/>
            <a:ext cx="12192000" cy="6614160"/>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396222" y="823742"/>
            <a:ext cx="4900248" cy="369332"/>
          </a:xfrm>
          <a:prstGeom prst="rect">
            <a:avLst/>
          </a:prstGeom>
          <a:solidFill>
            <a:srgbClr val="948067"/>
          </a:solidFill>
        </p:spPr>
        <p:txBody>
          <a:bodyPr wrap="square">
            <a:spAutoFit/>
          </a:bodyPr>
          <a:lstStyle/>
          <a:p>
            <a:pPr algn="l"/>
            <a:r>
              <a:rPr lang="it-IT" kern="1000" cap="all" dirty="0">
                <a:solidFill>
                  <a:schemeClr val="bg1"/>
                </a:solidFill>
                <a:latin typeface="Futura"/>
              </a:rPr>
              <a:t>Stazione </a:t>
            </a:r>
            <a:r>
              <a:rPr lang="it-IT" kern="1000" cap="all" dirty="0" err="1">
                <a:solidFill>
                  <a:schemeClr val="bg1"/>
                </a:solidFill>
                <a:latin typeface="Futura"/>
              </a:rPr>
              <a:t>mediopadana</a:t>
            </a:r>
            <a:r>
              <a:rPr lang="it-IT" i="0" kern="1000" cap="all" dirty="0">
                <a:solidFill>
                  <a:schemeClr val="bg1"/>
                </a:solidFill>
                <a:effectLst/>
                <a:latin typeface="Futura"/>
              </a:rPr>
              <a:t>, </a:t>
            </a:r>
            <a:r>
              <a:rPr lang="it-IT" i="0" kern="1000" cap="all" dirty="0" err="1">
                <a:solidFill>
                  <a:schemeClr val="bg1"/>
                </a:solidFill>
                <a:effectLst/>
                <a:latin typeface="Futura"/>
              </a:rPr>
              <a:t>reggio</a:t>
            </a:r>
            <a:r>
              <a:rPr lang="it-IT" i="0" kern="1000" cap="all" dirty="0">
                <a:solidFill>
                  <a:schemeClr val="bg1"/>
                </a:solidFill>
                <a:effectLst/>
                <a:latin typeface="Futura"/>
              </a:rPr>
              <a:t> </a:t>
            </a:r>
            <a:r>
              <a:rPr lang="it-IT" i="0" kern="1000" cap="all" dirty="0" err="1">
                <a:solidFill>
                  <a:schemeClr val="bg1"/>
                </a:solidFill>
                <a:effectLst/>
                <a:latin typeface="Futura"/>
              </a:rPr>
              <a:t>emilia</a:t>
            </a:r>
            <a:endParaRPr lang="it-IT" i="0" kern="1000" cap="all" dirty="0">
              <a:solidFill>
                <a:schemeClr val="bg1"/>
              </a:solidFill>
              <a:effectLst/>
              <a:latin typeface="Futura"/>
            </a:endParaRPr>
          </a:p>
        </p:txBody>
      </p:sp>
    </p:spTree>
    <p:extLst>
      <p:ext uri="{BB962C8B-B14F-4D97-AF65-F5344CB8AC3E}">
        <p14:creationId xmlns:p14="http://schemas.microsoft.com/office/powerpoint/2010/main" val="1102782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77389BE-BD26-524C-140D-66C09C01BC53}"/>
              </a:ext>
            </a:extLst>
          </p:cNvPr>
          <p:cNvSpPr>
            <a:spLocks noGrp="1"/>
          </p:cNvSpPr>
          <p:nvPr>
            <p:ph type="title"/>
          </p:nvPr>
        </p:nvSpPr>
        <p:spPr/>
        <p:txBody>
          <a:bodyPr/>
          <a:lstStyle/>
          <a:p>
            <a:pPr>
              <a:defRPr/>
            </a:pPr>
            <a:endParaRPr lang="it-IT"/>
          </a:p>
        </p:txBody>
      </p:sp>
      <p:pic>
        <p:nvPicPr>
          <p:cNvPr id="376835" name="Segnaposto contenuto 2">
            <a:extLst>
              <a:ext uri="{FF2B5EF4-FFF2-40B4-BE49-F238E27FC236}">
                <a16:creationId xmlns:a16="http://schemas.microsoft.com/office/drawing/2014/main" id="{6EB00BEF-D36C-7D88-2479-45B50338904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10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6836" name="Segnaposto data 3">
            <a:extLst>
              <a:ext uri="{FF2B5EF4-FFF2-40B4-BE49-F238E27FC236}">
                <a16:creationId xmlns:a16="http://schemas.microsoft.com/office/drawing/2014/main" id="{323728CC-0DB1-5A6A-7F77-676706E367BC}"/>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it-IT" altLang="it-IT" b="1">
                <a:solidFill>
                  <a:srgbClr val="000000"/>
                </a:solidFill>
                <a:latin typeface="FuturaT" panose="020B0502020204020303" pitchFamily="34" charset="0"/>
              </a:rPr>
              <a:t>Fiera di Bolzano</a:t>
            </a:r>
          </a:p>
        </p:txBody>
      </p:sp>
      <p:sp>
        <p:nvSpPr>
          <p:cNvPr id="376837" name="Segnaposto numero diapositiva 4">
            <a:extLst>
              <a:ext uri="{FF2B5EF4-FFF2-40B4-BE49-F238E27FC236}">
                <a16:creationId xmlns:a16="http://schemas.microsoft.com/office/drawing/2014/main" id="{50420873-A1BB-8A7F-AC5A-697860F05DE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D9390A5-C6F1-4349-8FDC-5AC42604C18B}" type="slidenum">
              <a:rPr lang="de-DE" altLang="it-IT">
                <a:solidFill>
                  <a:srgbClr val="000000"/>
                </a:solidFill>
                <a:latin typeface="FuturaT" panose="020B0502020204020303" pitchFamily="34" charset="0"/>
              </a:rPr>
              <a:pPr fontAlgn="base">
                <a:spcBef>
                  <a:spcPct val="0"/>
                </a:spcBef>
                <a:spcAft>
                  <a:spcPct val="0"/>
                </a:spcAft>
              </a:pPr>
              <a:t>56</a:t>
            </a:fld>
            <a:endParaRPr lang="de-DE" altLang="it-IT">
              <a:solidFill>
                <a:srgbClr val="000000"/>
              </a:solidFill>
              <a:latin typeface="FuturaT" panose="020B0502020204020303" pitchFamily="34" charset="0"/>
            </a:endParaRPr>
          </a:p>
        </p:txBody>
      </p:sp>
    </p:spTree>
  </p:cSld>
  <p:clrMapOvr>
    <a:masterClrMapping/>
  </p:clrMapOvr>
  <p:transition spd="med">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9401"/>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78981" y="716804"/>
            <a:ext cx="3802968" cy="369332"/>
          </a:xfrm>
          <a:prstGeom prst="rect">
            <a:avLst/>
          </a:prstGeom>
          <a:solidFill>
            <a:srgbClr val="948067"/>
          </a:solidFill>
        </p:spPr>
        <p:txBody>
          <a:bodyPr wrap="square">
            <a:spAutoFit/>
          </a:bodyPr>
          <a:lstStyle/>
          <a:p>
            <a:pPr algn="l"/>
            <a:r>
              <a:rPr lang="it-IT" kern="1000" cap="all" dirty="0">
                <a:solidFill>
                  <a:schemeClr val="bg1"/>
                </a:solidFill>
                <a:latin typeface="Futura"/>
              </a:rPr>
              <a:t>Torre dell’orologio</a:t>
            </a:r>
            <a:r>
              <a:rPr lang="it-IT" i="0" kern="1000" cap="all" dirty="0">
                <a:solidFill>
                  <a:schemeClr val="bg1"/>
                </a:solidFill>
                <a:effectLst/>
                <a:latin typeface="Futura"/>
              </a:rPr>
              <a:t>, capri </a:t>
            </a:r>
          </a:p>
        </p:txBody>
      </p:sp>
    </p:spTree>
    <p:extLst>
      <p:ext uri="{BB962C8B-B14F-4D97-AF65-F5344CB8AC3E}">
        <p14:creationId xmlns:p14="http://schemas.microsoft.com/office/powerpoint/2010/main" val="190128371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l="-83" t="-4511"/>
          <a:stretch/>
        </p:blipFill>
        <p:spPr bwMode="auto">
          <a:xfrm>
            <a:off x="0" y="267018"/>
            <a:ext cx="12192000" cy="6590982"/>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7898034" y="823742"/>
            <a:ext cx="3516125" cy="369332"/>
          </a:xfrm>
          <a:prstGeom prst="rect">
            <a:avLst/>
          </a:prstGeom>
          <a:solidFill>
            <a:srgbClr val="948067"/>
          </a:solidFill>
        </p:spPr>
        <p:txBody>
          <a:bodyPr wrap="square">
            <a:spAutoFit/>
          </a:bodyPr>
          <a:lstStyle/>
          <a:p>
            <a:pPr algn="l"/>
            <a:r>
              <a:rPr lang="it-IT" kern="1000" cap="all" dirty="0">
                <a:solidFill>
                  <a:schemeClr val="bg1"/>
                </a:solidFill>
                <a:latin typeface="Futura"/>
              </a:rPr>
              <a:t>Palazzo san paolo, </a:t>
            </a:r>
            <a:r>
              <a:rPr lang="it-IT" kern="1000" cap="all" dirty="0" err="1">
                <a:solidFill>
                  <a:schemeClr val="bg1"/>
                </a:solidFill>
                <a:latin typeface="Futura"/>
              </a:rPr>
              <a:t>roma</a:t>
            </a:r>
            <a:endParaRPr lang="it-IT" i="0" kern="1000" cap="all" dirty="0">
              <a:solidFill>
                <a:schemeClr val="bg1"/>
              </a:solidFill>
              <a:effectLst/>
              <a:latin typeface="Futura"/>
            </a:endParaRPr>
          </a:p>
        </p:txBody>
      </p:sp>
    </p:spTree>
    <p:extLst>
      <p:ext uri="{BB962C8B-B14F-4D97-AF65-F5344CB8AC3E}">
        <p14:creationId xmlns:p14="http://schemas.microsoft.com/office/powerpoint/2010/main" val="8790923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egnaposto contenuto 5">
            <a:extLst>
              <a:ext uri="{FF2B5EF4-FFF2-40B4-BE49-F238E27FC236}">
                <a16:creationId xmlns:a16="http://schemas.microsoft.com/office/drawing/2014/main" id="{808AD7B2-060B-113B-FC5E-4F13A883002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596537"/>
            <a:ext cx="12192000" cy="6146157"/>
          </a:xfrm>
        </p:spPr>
      </p:pic>
      <p:pic>
        <p:nvPicPr>
          <p:cNvPr id="8" name="Immagin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20797DDA-97EB-B178-E13B-C0D47448DEE2}"/>
              </a:ext>
            </a:extLst>
          </p:cNvPr>
          <p:cNvSpPr txBox="1"/>
          <p:nvPr/>
        </p:nvSpPr>
        <p:spPr>
          <a:xfrm>
            <a:off x="0" y="694481"/>
            <a:ext cx="2637527"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CASTELLO DI UDINE</a:t>
            </a:r>
          </a:p>
        </p:txBody>
      </p:sp>
    </p:spTree>
    <p:extLst>
      <p:ext uri="{BB962C8B-B14F-4D97-AF65-F5344CB8AC3E}">
        <p14:creationId xmlns:p14="http://schemas.microsoft.com/office/powerpoint/2010/main" val="18177002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65922" name="Picture 2" descr="Facciata vecchia">
            <a:extLst>
              <a:ext uri="{FF2B5EF4-FFF2-40B4-BE49-F238E27FC236}">
                <a16:creationId xmlns:a16="http://schemas.microsoft.com/office/drawing/2014/main" id="{4A7BDBF0-15B6-A04B-4C47-187AC918BE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2587" y="3181349"/>
            <a:ext cx="4932362" cy="348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5923" name="Picture 3" descr="Diapositiva34 - facciate sud - est attuale">
            <a:extLst>
              <a:ext uri="{FF2B5EF4-FFF2-40B4-BE49-F238E27FC236}">
                <a16:creationId xmlns:a16="http://schemas.microsoft.com/office/drawing/2014/main" id="{73335357-BBA3-2AEA-FFBC-AAD0C4423AC7}"/>
              </a:ext>
            </a:extLst>
          </p:cNvPr>
          <p:cNvPicPr>
            <a:picLocks noGrp="1" noChangeAspect="1" noChangeArrowheads="1"/>
          </p:cNvPicPr>
          <p:nvPr>
            <p:ph type="body" sz="half" idx="1"/>
          </p:nvPr>
        </p:nvPicPr>
        <p:blipFill>
          <a:blip r:embed="rId3">
            <a:extLst>
              <a:ext uri="{28A0092B-C50C-407E-A947-70E740481C1C}">
                <a14:useLocalDpi xmlns:a14="http://schemas.microsoft.com/office/drawing/2010/main" val="0"/>
              </a:ext>
            </a:extLst>
          </a:blip>
          <a:srcRect/>
          <a:stretch>
            <a:fillRect/>
          </a:stretch>
        </p:blipFill>
        <p:spPr>
          <a:xfrm>
            <a:off x="1703389" y="188913"/>
            <a:ext cx="4859337" cy="327025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65924" name="Picture 4" descr="KEIM-LOGO">
            <a:extLst>
              <a:ext uri="{FF2B5EF4-FFF2-40B4-BE49-F238E27FC236}">
                <a16:creationId xmlns:a16="http://schemas.microsoft.com/office/drawing/2014/main" id="{216FDA2E-0F16-1FC6-F73B-FCA8EB9F4D42}"/>
              </a:ext>
            </a:extLst>
          </p:cNvPr>
          <p:cNvPicPr>
            <a:picLocks noGrp="1" noChangeAspect="1" noChangeArrowheads="1"/>
          </p:cNvPicPr>
          <p:nvPr>
            <p:ph type="title"/>
          </p:nvPr>
        </p:nvPicPr>
        <p:blipFill>
          <a:blip r:embed="rId4">
            <a:extLst>
              <a:ext uri="{28A0092B-C50C-407E-A947-70E740481C1C}">
                <a14:useLocalDpi xmlns:a14="http://schemas.microsoft.com/office/drawing/2010/main" val="0"/>
              </a:ext>
            </a:extLst>
          </a:blip>
          <a:srcRect/>
          <a:stretch>
            <a:fillRect/>
          </a:stretch>
        </p:blipFill>
        <p:spPr>
          <a:xfrm>
            <a:off x="9983788" y="188914"/>
            <a:ext cx="430212" cy="358775"/>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65925" name="Rectangle 5">
            <a:extLst>
              <a:ext uri="{FF2B5EF4-FFF2-40B4-BE49-F238E27FC236}">
                <a16:creationId xmlns:a16="http://schemas.microsoft.com/office/drawing/2014/main" id="{C1B3CE5F-3E31-F41D-2A25-E0E871701869}"/>
              </a:ext>
            </a:extLst>
          </p:cNvPr>
          <p:cNvSpPr>
            <a:spLocks noChangeArrowheads="1"/>
          </p:cNvSpPr>
          <p:nvPr/>
        </p:nvSpPr>
        <p:spPr bwMode="auto">
          <a:xfrm>
            <a:off x="1703389" y="5589588"/>
            <a:ext cx="3995737" cy="6477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None/>
            </a:pPr>
            <a:br>
              <a:rPr lang="de-DE" altLang="it-IT" sz="2000">
                <a:solidFill>
                  <a:srgbClr val="FFFFFF"/>
                </a:solidFill>
              </a:rPr>
            </a:br>
            <a:r>
              <a:rPr lang="de-DE" altLang="it-IT" sz="2000">
                <a:solidFill>
                  <a:srgbClr val="FFFFFF"/>
                </a:solidFill>
              </a:rPr>
              <a:t>Villa Pisani – LONIGO</a:t>
            </a:r>
            <a:br>
              <a:rPr lang="de-DE" altLang="it-IT" sz="2000">
                <a:solidFill>
                  <a:srgbClr val="FFFFFF"/>
                </a:solidFill>
              </a:rPr>
            </a:br>
            <a:r>
              <a:rPr lang="de-DE" altLang="it-IT" sz="2000">
                <a:solidFill>
                  <a:srgbClr val="FFFFFF"/>
                </a:solidFill>
              </a:rPr>
              <a:t>Stato di fatto</a:t>
            </a:r>
            <a:br>
              <a:rPr lang="de-DE" altLang="it-IT" sz="2000">
                <a:solidFill>
                  <a:srgbClr val="FFFFFF"/>
                </a:solidFill>
              </a:rPr>
            </a:br>
            <a:r>
              <a:rPr lang="de-DE" altLang="it-IT" sz="2000">
                <a:solidFill>
                  <a:srgbClr val="FFFFFF"/>
                </a:solidFill>
              </a:rPr>
              <a:t> </a:t>
            </a:r>
          </a:p>
        </p:txBody>
      </p:sp>
      <p:sp>
        <p:nvSpPr>
          <p:cNvPr id="465926" name="Rectangle 6">
            <a:extLst>
              <a:ext uri="{FF2B5EF4-FFF2-40B4-BE49-F238E27FC236}">
                <a16:creationId xmlns:a16="http://schemas.microsoft.com/office/drawing/2014/main" id="{B07C0841-08D4-698B-2C54-BC465EBF0AC2}"/>
              </a:ext>
            </a:extLst>
          </p:cNvPr>
          <p:cNvSpPr>
            <a:spLocks noChangeArrowheads="1"/>
          </p:cNvSpPr>
          <p:nvPr/>
        </p:nvSpPr>
        <p:spPr bwMode="auto">
          <a:xfrm>
            <a:off x="6772587" y="2321220"/>
            <a:ext cx="3995737" cy="6477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None/>
            </a:pPr>
            <a:br>
              <a:rPr lang="de-DE" altLang="it-IT" sz="2000" dirty="0">
                <a:solidFill>
                  <a:srgbClr val="FFFFFF"/>
                </a:solidFill>
              </a:rPr>
            </a:br>
            <a:r>
              <a:rPr lang="de-DE" altLang="it-IT" sz="2000" dirty="0">
                <a:solidFill>
                  <a:srgbClr val="FFFFFF"/>
                </a:solidFill>
              </a:rPr>
              <a:t>Villa Pisani – LONIGO</a:t>
            </a:r>
            <a:br>
              <a:rPr lang="de-DE" altLang="it-IT" sz="2000" dirty="0">
                <a:solidFill>
                  <a:srgbClr val="FFFFFF"/>
                </a:solidFill>
              </a:rPr>
            </a:br>
            <a:r>
              <a:rPr lang="de-DE" altLang="it-IT" sz="2000" dirty="0" err="1">
                <a:solidFill>
                  <a:srgbClr val="FFFFFF"/>
                </a:solidFill>
              </a:rPr>
              <a:t>Dopo</a:t>
            </a:r>
            <a:r>
              <a:rPr lang="de-DE" altLang="it-IT" sz="2000" dirty="0">
                <a:solidFill>
                  <a:srgbClr val="FFFFFF"/>
                </a:solidFill>
              </a:rPr>
              <a:t> </a:t>
            </a:r>
            <a:r>
              <a:rPr lang="de-DE" altLang="it-IT" sz="2000" dirty="0" err="1">
                <a:solidFill>
                  <a:srgbClr val="FFFFFF"/>
                </a:solidFill>
              </a:rPr>
              <a:t>l‘intervento</a:t>
            </a:r>
            <a:br>
              <a:rPr lang="de-DE" altLang="it-IT" sz="2000" dirty="0">
                <a:solidFill>
                  <a:srgbClr val="FFFFFF"/>
                </a:solidFill>
              </a:rPr>
            </a:br>
            <a:r>
              <a:rPr lang="de-DE" altLang="it-IT" sz="2000" dirty="0">
                <a:solidFill>
                  <a:srgbClr val="FFFFFF"/>
                </a:solidFill>
              </a:rPr>
              <a:t> </a:t>
            </a:r>
          </a:p>
        </p:txBody>
      </p:sp>
      <p:sp>
        <p:nvSpPr>
          <p:cNvPr id="168967" name="Rectangle 7">
            <a:extLst>
              <a:ext uri="{FF2B5EF4-FFF2-40B4-BE49-F238E27FC236}">
                <a16:creationId xmlns:a16="http://schemas.microsoft.com/office/drawing/2014/main" id="{7E617575-D821-5E3A-B7AE-B834627FFE75}"/>
              </a:ext>
            </a:extLst>
          </p:cNvPr>
          <p:cNvSpPr>
            <a:spLocks noChangeArrowheads="1"/>
          </p:cNvSpPr>
          <p:nvPr/>
        </p:nvSpPr>
        <p:spPr bwMode="auto">
          <a:xfrm>
            <a:off x="6672263" y="333375"/>
            <a:ext cx="8907462" cy="1214438"/>
          </a:xfrm>
          <a:prstGeom prst="rect">
            <a:avLst/>
          </a:prstGeom>
          <a:noFill/>
          <a:ln>
            <a:noFill/>
          </a:ln>
          <a:effectLst/>
        </p:spPr>
        <p:txBody>
          <a:bodyPr anchor="ctr"/>
          <a:lstStyle>
            <a:lvl1pPr algn="ctr">
              <a:defRPr sz="4400">
                <a:solidFill>
                  <a:schemeClr val="tx2"/>
                </a:solidFill>
                <a:latin typeface="Arial" panose="020B0604020202020204" pitchFamily="34" charset="0"/>
              </a:defRPr>
            </a:lvl1pPr>
            <a:lvl2pPr algn="ctr">
              <a:defRPr sz="4400">
                <a:solidFill>
                  <a:schemeClr val="tx2"/>
                </a:solidFill>
                <a:latin typeface="Arial" panose="020B0604020202020204" pitchFamily="34" charset="0"/>
              </a:defRPr>
            </a:lvl2pPr>
            <a:lvl3pPr algn="ctr">
              <a:defRPr sz="4400">
                <a:solidFill>
                  <a:schemeClr val="tx2"/>
                </a:solidFill>
                <a:latin typeface="Arial" panose="020B0604020202020204" pitchFamily="34" charset="0"/>
              </a:defRPr>
            </a:lvl3pPr>
            <a:lvl4pPr algn="ctr">
              <a:defRPr sz="4400">
                <a:solidFill>
                  <a:schemeClr val="tx2"/>
                </a:solidFill>
                <a:latin typeface="Arial" panose="020B0604020202020204" pitchFamily="34" charset="0"/>
              </a:defRPr>
            </a:lvl4pPr>
            <a:lvl5pPr algn="ctr">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pPr algn="l" eaLnBrk="0" fontAlgn="base" hangingPunct="0">
              <a:lnSpc>
                <a:spcPct val="50000"/>
              </a:lnSpc>
              <a:spcBef>
                <a:spcPct val="0"/>
              </a:spcBef>
              <a:spcAft>
                <a:spcPct val="0"/>
              </a:spcAft>
              <a:defRPr/>
            </a:pPr>
            <a:r>
              <a:rPr lang="it-IT" altLang="it-IT" b="1" dirty="0">
                <a:solidFill>
                  <a:srgbClr val="000000"/>
                </a:solidFill>
              </a:rPr>
              <a:t>             </a:t>
            </a:r>
            <a:br>
              <a:rPr lang="it-IT" altLang="it-IT" b="1" dirty="0">
                <a:solidFill>
                  <a:srgbClr val="000000"/>
                </a:solidFill>
              </a:rPr>
            </a:br>
            <a:br>
              <a:rPr lang="it-IT" altLang="it-IT" b="1" dirty="0">
                <a:solidFill>
                  <a:srgbClr val="000000"/>
                </a:solidFill>
              </a:rPr>
            </a:br>
            <a:br>
              <a:rPr lang="it-IT" altLang="it-IT" sz="2400" b="1" dirty="0">
                <a:solidFill>
                  <a:srgbClr val="000000"/>
                </a:solidFill>
                <a:latin typeface="Arial Black" panose="020B0A04020102020204" pitchFamily="34" charset="0"/>
              </a:rPr>
            </a:br>
            <a:r>
              <a:rPr lang="it-IT" altLang="it-IT" sz="2400" b="1" dirty="0">
                <a:solidFill>
                  <a:srgbClr val="000000"/>
                </a:solidFill>
                <a:latin typeface="Arial Black" panose="020B0A04020102020204" pitchFamily="34" charset="0"/>
              </a:rPr>
              <a:t>“</a:t>
            </a:r>
            <a:r>
              <a:rPr lang="it-IT" altLang="it-IT" sz="2400" b="1" dirty="0">
                <a:solidFill>
                  <a:srgbClr val="FFFFFF"/>
                </a:solidFill>
                <a:effectLst>
                  <a:outerShdw blurRad="38100" dist="38100" dir="2700000" algn="tl">
                    <a:srgbClr val="C0C0C0"/>
                  </a:outerShdw>
                </a:effectLst>
                <a:latin typeface="Arial Black" panose="020B0A04020102020204" pitchFamily="34" charset="0"/>
              </a:rPr>
              <a:t>VILLA PALLADIANA</a:t>
            </a:r>
            <a:r>
              <a:rPr lang="it-IT" altLang="it-IT" sz="2400" b="1" dirty="0">
                <a:solidFill>
                  <a:srgbClr val="FFFFFF"/>
                </a:solidFill>
                <a:effectLst>
                  <a:outerShdw blurRad="38100" dist="38100" dir="2700000" algn="tl">
                    <a:srgbClr val="C0C0C0"/>
                  </a:outerShdw>
                </a:effectLst>
              </a:rPr>
              <a:t> </a:t>
            </a:r>
            <a:r>
              <a:rPr lang="it-IT" altLang="it-IT" sz="2400" b="1" dirty="0">
                <a:solidFill>
                  <a:srgbClr val="000000"/>
                </a:solidFill>
                <a:effectLst>
                  <a:outerShdw blurRad="38100" dist="38100" dir="2700000" algn="tl">
                    <a:srgbClr val="C0C0C0"/>
                  </a:outerShdw>
                </a:effectLst>
              </a:rPr>
              <a:t>“</a:t>
            </a:r>
            <a:br>
              <a:rPr lang="it-IT" altLang="it-IT" sz="2400" b="1" dirty="0">
                <a:solidFill>
                  <a:srgbClr val="000000"/>
                </a:solidFill>
                <a:effectLst>
                  <a:outerShdw blurRad="38100" dist="38100" dir="2700000" algn="tl">
                    <a:srgbClr val="C0C0C0"/>
                  </a:outerShdw>
                </a:effectLst>
              </a:rPr>
            </a:br>
            <a:r>
              <a:rPr lang="it-IT" altLang="it-IT" b="1" dirty="0">
                <a:solidFill>
                  <a:srgbClr val="000000"/>
                </a:solidFill>
              </a:rPr>
              <a:t>        </a:t>
            </a:r>
            <a:br>
              <a:rPr lang="it-IT" altLang="it-IT" sz="3200" b="1" dirty="0">
                <a:solidFill>
                  <a:srgbClr val="000000"/>
                </a:solidFill>
              </a:rPr>
            </a:br>
            <a:endParaRPr lang="it-IT" altLang="it-IT" sz="3200" b="1" dirty="0">
              <a:solidFill>
                <a:srgbClr val="000000"/>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ACECF2E0-7585-444C-DDA4-534C579D2486}"/>
              </a:ext>
            </a:extLst>
          </p:cNvPr>
          <p:cNvSpPr>
            <a:spLocks noGrp="1"/>
          </p:cNvSpPr>
          <p:nvPr>
            <p:ph type="ftr" sz="quarter" idx="11"/>
          </p:nvPr>
        </p:nvSpPr>
        <p:spPr>
          <a:xfrm>
            <a:off x="3863975" y="6237288"/>
            <a:ext cx="4687888" cy="412750"/>
          </a:xfrm>
        </p:spPr>
        <p:txBody>
          <a:bodyPr/>
          <a:lstStyle/>
          <a:p>
            <a:pPr fontAlgn="base">
              <a:spcBef>
                <a:spcPct val="0"/>
              </a:spcBef>
              <a:spcAft>
                <a:spcPct val="0"/>
              </a:spcAft>
              <a:defRPr/>
            </a:pPr>
            <a:r>
              <a:rPr lang="it-IT" sz="2000" dirty="0">
                <a:solidFill>
                  <a:srgbClr val="FFFFFF"/>
                </a:solidFill>
                <a:latin typeface="Arial"/>
              </a:rPr>
              <a:t>Be Water – Piscina Cozzi - Milano</a:t>
            </a:r>
            <a:endParaRPr lang="de-DE" sz="2000" dirty="0">
              <a:solidFill>
                <a:srgbClr val="FFFFFF"/>
              </a:solidFill>
              <a:latin typeface="Arial"/>
            </a:endParaRPr>
          </a:p>
        </p:txBody>
      </p:sp>
      <p:sp>
        <p:nvSpPr>
          <p:cNvPr id="599043" name="Segnaposto numero diapositiva 2">
            <a:extLst>
              <a:ext uri="{FF2B5EF4-FFF2-40B4-BE49-F238E27FC236}">
                <a16:creationId xmlns:a16="http://schemas.microsoft.com/office/drawing/2014/main" id="{AA76D4F3-1B58-F28E-3DA9-640EC1F5A7C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fld id="{743A0088-A4B7-47FA-8BDE-05618B211417}" type="slidenum">
              <a:rPr lang="de-DE" altLang="it-IT" sz="1400">
                <a:solidFill>
                  <a:srgbClr val="000000"/>
                </a:solidFill>
              </a:rPr>
              <a:pPr fontAlgn="base">
                <a:spcBef>
                  <a:spcPct val="0"/>
                </a:spcBef>
                <a:spcAft>
                  <a:spcPct val="0"/>
                </a:spcAft>
                <a:buNone/>
              </a:pPr>
              <a:t>61</a:t>
            </a:fld>
            <a:endParaRPr lang="de-DE" altLang="it-IT" sz="1400">
              <a:solidFill>
                <a:srgbClr val="000000"/>
              </a:solidFill>
            </a:endParaRPr>
          </a:p>
        </p:txBody>
      </p:sp>
      <p:pic>
        <p:nvPicPr>
          <p:cNvPr id="599044" name="23092870-2772-4A83-A2BD-82629F9B86FF" descr="IMG_2762.JPG">
            <a:extLst>
              <a:ext uri="{FF2B5EF4-FFF2-40B4-BE49-F238E27FC236}">
                <a16:creationId xmlns:a16="http://schemas.microsoft.com/office/drawing/2014/main" id="{4286CA00-1D80-6A45-C33C-58A3D0EBE5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351" y="-33338"/>
            <a:ext cx="9140825" cy="597693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7085A49-D565-D982-33E2-FE5606675505}"/>
              </a:ext>
            </a:extLst>
          </p:cNvPr>
          <p:cNvSpPr>
            <a:spLocks noGrp="1"/>
          </p:cNvSpPr>
          <p:nvPr>
            <p:ph type="ftr" sz="quarter" idx="11"/>
          </p:nvPr>
        </p:nvSpPr>
        <p:spPr>
          <a:xfrm>
            <a:off x="4295775" y="6381751"/>
            <a:ext cx="4040188" cy="339725"/>
          </a:xfrm>
          <a:solidFill>
            <a:schemeClr val="bg1"/>
          </a:solidFill>
        </p:spPr>
        <p:txBody>
          <a:bodyPr/>
          <a:lstStyle/>
          <a:p>
            <a:pPr fontAlgn="base">
              <a:spcBef>
                <a:spcPct val="0"/>
              </a:spcBef>
              <a:spcAft>
                <a:spcPct val="0"/>
              </a:spcAft>
              <a:defRPr/>
            </a:pPr>
            <a:r>
              <a:rPr lang="de-DE" sz="2000" dirty="0" err="1">
                <a:latin typeface="Arial"/>
              </a:rPr>
              <a:t>Be</a:t>
            </a:r>
            <a:r>
              <a:rPr lang="de-DE" sz="2000" dirty="0">
                <a:latin typeface="Arial"/>
              </a:rPr>
              <a:t> </a:t>
            </a:r>
            <a:r>
              <a:rPr lang="de-DE" sz="2000" dirty="0" err="1">
                <a:latin typeface="Arial"/>
              </a:rPr>
              <a:t>Water</a:t>
            </a:r>
            <a:r>
              <a:rPr lang="de-DE" sz="2000" dirty="0">
                <a:latin typeface="Arial"/>
              </a:rPr>
              <a:t> - Milano</a:t>
            </a:r>
          </a:p>
        </p:txBody>
      </p:sp>
      <p:sp>
        <p:nvSpPr>
          <p:cNvPr id="600067" name="Segnaposto numero diapositiva 2">
            <a:extLst>
              <a:ext uri="{FF2B5EF4-FFF2-40B4-BE49-F238E27FC236}">
                <a16:creationId xmlns:a16="http://schemas.microsoft.com/office/drawing/2014/main" id="{D5D0726D-A5C4-104A-E66E-0F48BEE03B8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fld id="{EEB83FA1-9A5B-4CED-933E-5017C9C1981D}" type="slidenum">
              <a:rPr lang="de-DE" altLang="it-IT" sz="1400">
                <a:solidFill>
                  <a:srgbClr val="000000"/>
                </a:solidFill>
              </a:rPr>
              <a:pPr fontAlgn="base">
                <a:spcBef>
                  <a:spcPct val="0"/>
                </a:spcBef>
                <a:spcAft>
                  <a:spcPct val="0"/>
                </a:spcAft>
                <a:buNone/>
              </a:pPr>
              <a:t>62</a:t>
            </a:fld>
            <a:endParaRPr lang="de-DE" altLang="it-IT" sz="1400">
              <a:solidFill>
                <a:srgbClr val="000000"/>
              </a:solidFill>
            </a:endParaRPr>
          </a:p>
        </p:txBody>
      </p:sp>
      <p:pic>
        <p:nvPicPr>
          <p:cNvPr id="600068" name="Picture 2" descr="2ee5dcf9-eb5c-4243-8d05-0ee9f4790e06.JPG">
            <a:extLst>
              <a:ext uri="{FF2B5EF4-FFF2-40B4-BE49-F238E27FC236}">
                <a16:creationId xmlns:a16="http://schemas.microsoft.com/office/drawing/2014/main" id="{B43BCB64-1D59-4B0C-A27A-DBE08BAEDE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350" y="4764"/>
            <a:ext cx="9139238" cy="55848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9031" y="-15240"/>
            <a:ext cx="12182969" cy="6852920"/>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545512" y="520861"/>
            <a:ext cx="4443048" cy="369332"/>
          </a:xfrm>
          <a:prstGeom prst="rect">
            <a:avLst/>
          </a:prstGeom>
          <a:solidFill>
            <a:srgbClr val="948067"/>
          </a:solidFill>
        </p:spPr>
        <p:txBody>
          <a:bodyPr wrap="square">
            <a:spAutoFit/>
          </a:bodyPr>
          <a:lstStyle/>
          <a:p>
            <a:pPr algn="l"/>
            <a:r>
              <a:rPr lang="it-IT" i="0" kern="1000" cap="all" dirty="0">
                <a:solidFill>
                  <a:schemeClr val="bg1"/>
                </a:solidFill>
                <a:effectLst/>
                <a:latin typeface="Futura"/>
              </a:rPr>
              <a:t>PALAZZO medici </a:t>
            </a:r>
            <a:r>
              <a:rPr lang="it-IT" i="0" kern="1000" cap="all" dirty="0" err="1">
                <a:solidFill>
                  <a:schemeClr val="bg1"/>
                </a:solidFill>
                <a:effectLst/>
                <a:latin typeface="Futura"/>
              </a:rPr>
              <a:t>ricciardi</a:t>
            </a:r>
            <a:r>
              <a:rPr lang="it-IT" i="0" kern="1000" cap="all" dirty="0">
                <a:solidFill>
                  <a:schemeClr val="bg1"/>
                </a:solidFill>
                <a:effectLst/>
                <a:latin typeface="Futura"/>
              </a:rPr>
              <a:t>, </a:t>
            </a:r>
            <a:r>
              <a:rPr lang="it-IT" i="0" kern="1000" cap="all" dirty="0" err="1">
                <a:solidFill>
                  <a:schemeClr val="bg1"/>
                </a:solidFill>
                <a:effectLst/>
                <a:latin typeface="Futura"/>
              </a:rPr>
              <a:t>firenze</a:t>
            </a:r>
            <a:endParaRPr lang="it-IT" i="0" kern="1000" cap="all" dirty="0">
              <a:solidFill>
                <a:schemeClr val="bg1"/>
              </a:solidFill>
              <a:effectLst/>
              <a:latin typeface="Futura"/>
            </a:endParaRPr>
          </a:p>
        </p:txBody>
      </p:sp>
    </p:spTree>
    <p:extLst>
      <p:ext uri="{BB962C8B-B14F-4D97-AF65-F5344CB8AC3E}">
        <p14:creationId xmlns:p14="http://schemas.microsoft.com/office/powerpoint/2010/main" val="40973490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12772"/>
            <a:ext cx="12192000" cy="6745228"/>
          </a:xfrm>
          <a:prstGeom prst="rect">
            <a:avLst/>
          </a:prstGeom>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8" name="CasellaDiTesto 7">
            <a:extLst>
              <a:ext uri="{FF2B5EF4-FFF2-40B4-BE49-F238E27FC236}">
                <a16:creationId xmlns:a16="http://schemas.microsoft.com/office/drawing/2014/main" id="{04599761-9601-94BB-C4FC-C412121EACD0}"/>
              </a:ext>
            </a:extLst>
          </p:cNvPr>
          <p:cNvSpPr txBox="1"/>
          <p:nvPr/>
        </p:nvSpPr>
        <p:spPr>
          <a:xfrm>
            <a:off x="545511" y="568696"/>
            <a:ext cx="4087449"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PALAZZO DELLE POSTE - TRIESTE</a:t>
            </a:r>
          </a:p>
        </p:txBody>
      </p:sp>
    </p:spTree>
    <p:extLst>
      <p:ext uri="{BB962C8B-B14F-4D97-AF65-F5344CB8AC3E}">
        <p14:creationId xmlns:p14="http://schemas.microsoft.com/office/powerpoint/2010/main" val="20781897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2DF321D-06F6-1A0A-BDF7-5980088C6CC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 y="23149"/>
            <a:ext cx="12164992" cy="6834851"/>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6" name="CasellaDiTesto 5">
            <a:extLst>
              <a:ext uri="{FF2B5EF4-FFF2-40B4-BE49-F238E27FC236}">
                <a16:creationId xmlns:a16="http://schemas.microsoft.com/office/drawing/2014/main" id="{739C53D8-ECF9-A100-CF9C-F9FFD3C5449A}"/>
              </a:ext>
            </a:extLst>
          </p:cNvPr>
          <p:cNvSpPr txBox="1"/>
          <p:nvPr/>
        </p:nvSpPr>
        <p:spPr>
          <a:xfrm>
            <a:off x="365760" y="520861"/>
            <a:ext cx="5422392" cy="369332"/>
          </a:xfrm>
          <a:prstGeom prst="rect">
            <a:avLst/>
          </a:prstGeom>
          <a:solidFill>
            <a:srgbClr val="948067"/>
          </a:solidFill>
        </p:spPr>
        <p:txBody>
          <a:bodyPr wrap="square">
            <a:spAutoFit/>
          </a:bodyPr>
          <a:lstStyle/>
          <a:p>
            <a:pPr algn="l"/>
            <a:r>
              <a:rPr lang="it-IT" i="0" kern="1000" cap="all" dirty="0">
                <a:solidFill>
                  <a:schemeClr val="bg1"/>
                </a:solidFill>
                <a:effectLst/>
                <a:latin typeface="Futura"/>
              </a:rPr>
              <a:t>Murales, cremona progetto concordia</a:t>
            </a:r>
          </a:p>
        </p:txBody>
      </p:sp>
    </p:spTree>
    <p:extLst>
      <p:ext uri="{BB962C8B-B14F-4D97-AF65-F5344CB8AC3E}">
        <p14:creationId xmlns:p14="http://schemas.microsoft.com/office/powerpoint/2010/main" val="30156444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46C28035-219F-A5C1-DFD9-73DAD707D581}"/>
              </a:ext>
            </a:extLst>
          </p:cNvPr>
          <p:cNvSpPr>
            <a:spLocks noGrp="1"/>
          </p:cNvSpPr>
          <p:nvPr>
            <p:ph type="ftr" sz="quarter" idx="11"/>
          </p:nvPr>
        </p:nvSpPr>
        <p:spPr>
          <a:xfrm>
            <a:off x="4008438" y="6442075"/>
            <a:ext cx="4183062" cy="412750"/>
          </a:xfrm>
          <a:solidFill>
            <a:schemeClr val="bg1"/>
          </a:solidFill>
        </p:spPr>
        <p:txBody>
          <a:bodyPr/>
          <a:lstStyle/>
          <a:p>
            <a:pPr fontAlgn="base">
              <a:spcBef>
                <a:spcPct val="0"/>
              </a:spcBef>
              <a:spcAft>
                <a:spcPct val="0"/>
              </a:spcAft>
              <a:defRPr/>
            </a:pPr>
            <a:r>
              <a:rPr lang="it-IT" sz="2000" dirty="0">
                <a:latin typeface="Arial"/>
              </a:rPr>
              <a:t>Ex Istituto Salesiani - Milano</a:t>
            </a:r>
            <a:endParaRPr lang="de-DE" sz="2000" dirty="0">
              <a:latin typeface="Arial"/>
            </a:endParaRPr>
          </a:p>
        </p:txBody>
      </p:sp>
      <p:sp>
        <p:nvSpPr>
          <p:cNvPr id="602115" name="Segnaposto numero diapositiva 2">
            <a:extLst>
              <a:ext uri="{FF2B5EF4-FFF2-40B4-BE49-F238E27FC236}">
                <a16:creationId xmlns:a16="http://schemas.microsoft.com/office/drawing/2014/main" id="{27FEA699-253D-F3BE-4B6D-67661225C2F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fld id="{F5360DA3-3DC4-4D63-B3CA-DD404EE90E85}" type="slidenum">
              <a:rPr lang="de-DE" altLang="it-IT" sz="1400">
                <a:solidFill>
                  <a:srgbClr val="000000"/>
                </a:solidFill>
              </a:rPr>
              <a:pPr fontAlgn="base">
                <a:spcBef>
                  <a:spcPct val="0"/>
                </a:spcBef>
                <a:spcAft>
                  <a:spcPct val="0"/>
                </a:spcAft>
                <a:buNone/>
              </a:pPr>
              <a:t>66</a:t>
            </a:fld>
            <a:endParaRPr lang="de-DE" altLang="it-IT" sz="1400">
              <a:solidFill>
                <a:srgbClr val="000000"/>
              </a:solidFill>
            </a:endParaRPr>
          </a:p>
        </p:txBody>
      </p:sp>
      <p:pic>
        <p:nvPicPr>
          <p:cNvPr id="602116" name="8B982D4C-B62A-4532-A976-84E4243B46AB" descr="PHOTO-2020-10-21-08-38-35.jpg">
            <a:extLst>
              <a:ext uri="{FF2B5EF4-FFF2-40B4-BE49-F238E27FC236}">
                <a16:creationId xmlns:a16="http://schemas.microsoft.com/office/drawing/2014/main" id="{3C60B4F6-0EE3-E03A-5422-F19B309AA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4" y="260351"/>
            <a:ext cx="8224837" cy="615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4D984F60-AD87-786B-C9E9-E3D10E09F80D}"/>
              </a:ext>
            </a:extLst>
          </p:cNvPr>
          <p:cNvSpPr>
            <a:spLocks noGrp="1"/>
          </p:cNvSpPr>
          <p:nvPr>
            <p:ph type="ftr" sz="quarter" idx="11"/>
          </p:nvPr>
        </p:nvSpPr>
        <p:spPr>
          <a:xfrm>
            <a:off x="4583113" y="6381750"/>
            <a:ext cx="2895600" cy="476250"/>
          </a:xfrm>
          <a:solidFill>
            <a:schemeClr val="bg1"/>
          </a:solidFill>
        </p:spPr>
        <p:txBody>
          <a:bodyPr/>
          <a:lstStyle/>
          <a:p>
            <a:pPr fontAlgn="base">
              <a:spcBef>
                <a:spcPct val="0"/>
              </a:spcBef>
              <a:spcAft>
                <a:spcPct val="0"/>
              </a:spcAft>
              <a:defRPr/>
            </a:pPr>
            <a:r>
              <a:rPr lang="it-IT" dirty="0">
                <a:latin typeface="Arial"/>
              </a:rPr>
              <a:t>Piazza </a:t>
            </a:r>
            <a:r>
              <a:rPr lang="it-IT" dirty="0" err="1">
                <a:latin typeface="Arial"/>
              </a:rPr>
              <a:t>Cordusio</a:t>
            </a:r>
            <a:r>
              <a:rPr lang="it-IT" dirty="0">
                <a:latin typeface="Arial"/>
              </a:rPr>
              <a:t> - Milano</a:t>
            </a:r>
            <a:endParaRPr lang="de-DE" dirty="0">
              <a:latin typeface="Arial"/>
            </a:endParaRPr>
          </a:p>
        </p:txBody>
      </p:sp>
      <p:sp>
        <p:nvSpPr>
          <p:cNvPr id="608259" name="Segnaposto numero diapositiva 2">
            <a:extLst>
              <a:ext uri="{FF2B5EF4-FFF2-40B4-BE49-F238E27FC236}">
                <a16:creationId xmlns:a16="http://schemas.microsoft.com/office/drawing/2014/main" id="{41F1283C-D08D-A39F-22F5-496587AB0BE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None/>
            </a:pPr>
            <a:fld id="{AF632B9F-9794-489F-8E96-943F00E624B3}" type="slidenum">
              <a:rPr lang="de-DE" altLang="it-IT" sz="1400">
                <a:solidFill>
                  <a:srgbClr val="000000"/>
                </a:solidFill>
              </a:rPr>
              <a:pPr fontAlgn="base">
                <a:spcBef>
                  <a:spcPct val="0"/>
                </a:spcBef>
                <a:spcAft>
                  <a:spcPct val="0"/>
                </a:spcAft>
                <a:buNone/>
              </a:pPr>
              <a:t>67</a:t>
            </a:fld>
            <a:endParaRPr lang="de-DE" altLang="it-IT" sz="1400">
              <a:solidFill>
                <a:srgbClr val="000000"/>
              </a:solidFill>
            </a:endParaRPr>
          </a:p>
        </p:txBody>
      </p:sp>
      <p:pic>
        <p:nvPicPr>
          <p:cNvPr id="608260" name="C2E42B41-1363-44C8-838B-A7D6C8522881" descr="v dante belluschi image00005.JPEG">
            <a:extLst>
              <a:ext uri="{FF2B5EF4-FFF2-40B4-BE49-F238E27FC236}">
                <a16:creationId xmlns:a16="http://schemas.microsoft.com/office/drawing/2014/main" id="{88DFCCCC-4ECF-BE81-4959-6FF1516109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115889"/>
            <a:ext cx="7323137" cy="615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magine 1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900" y="3078480"/>
            <a:ext cx="2772000" cy="2772000"/>
          </a:xfrm>
          <a:prstGeom prst="rect">
            <a:avLst/>
          </a:prstGeom>
        </p:spPr>
      </p:pic>
      <p:pic>
        <p:nvPicPr>
          <p:cNvPr id="7" name="Immagin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57566" y="3050056"/>
            <a:ext cx="2772000" cy="2772000"/>
          </a:xfrm>
          <a:prstGeom prst="rect">
            <a:avLst/>
          </a:prstGeom>
        </p:spPr>
      </p:pic>
      <p:pic>
        <p:nvPicPr>
          <p:cNvPr id="3" name="Immagin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70740" y="3055340"/>
            <a:ext cx="2772000" cy="2772000"/>
          </a:xfrm>
          <a:prstGeom prst="rect">
            <a:avLst/>
          </a:prstGeom>
        </p:spPr>
      </p:pic>
      <p:sp>
        <p:nvSpPr>
          <p:cNvPr id="2" name="Rettangolo 1">
            <a:extLst>
              <a:ext uri="{FF2B5EF4-FFF2-40B4-BE49-F238E27FC236}">
                <a16:creationId xmlns:a16="http://schemas.microsoft.com/office/drawing/2014/main" id="{1A7C33F9-C2C2-CB2E-D9D2-8CEA30BF800A}"/>
              </a:ext>
            </a:extLst>
          </p:cNvPr>
          <p:cNvSpPr/>
          <p:nvPr/>
        </p:nvSpPr>
        <p:spPr>
          <a:xfrm>
            <a:off x="0" y="-51452"/>
            <a:ext cx="12192001" cy="708025"/>
          </a:xfrm>
          <a:prstGeom prst="rect">
            <a:avLst/>
          </a:prstGeom>
          <a:solidFill>
            <a:srgbClr val="4649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4" name="Immagine 3"/>
          <p:cNvPicPr>
            <a:picLocks noChangeAspect="1"/>
          </p:cNvPicPr>
          <p:nvPr/>
        </p:nvPicPr>
        <p:blipFill rotWithShape="1">
          <a:blip r:embed="rId5" cstate="email">
            <a:extLst>
              <a:ext uri="{28A0092B-C50C-407E-A947-70E740481C1C}">
                <a14:useLocalDpi xmlns:a14="http://schemas.microsoft.com/office/drawing/2010/main"/>
              </a:ext>
            </a:extLst>
          </a:blip>
          <a:srcRect b="-1"/>
          <a:stretch/>
        </p:blipFill>
        <p:spPr>
          <a:xfrm>
            <a:off x="10329834" y="6370319"/>
            <a:ext cx="1569407" cy="372401"/>
          </a:xfrm>
          <a:prstGeom prst="rect">
            <a:avLst/>
          </a:prstGeom>
          <a:solidFill>
            <a:srgbClr val="7BCCEB"/>
          </a:solidFill>
        </p:spPr>
      </p:pic>
      <p:sp>
        <p:nvSpPr>
          <p:cNvPr id="5" name="Rettangolo 4">
            <a:extLst>
              <a:ext uri="{FF2B5EF4-FFF2-40B4-BE49-F238E27FC236}">
                <a16:creationId xmlns:a16="http://schemas.microsoft.com/office/drawing/2014/main" id="{D922C1DB-0972-B36F-A507-7B46FCC64B13}"/>
              </a:ext>
            </a:extLst>
          </p:cNvPr>
          <p:cNvSpPr/>
          <p:nvPr/>
        </p:nvSpPr>
        <p:spPr>
          <a:xfrm>
            <a:off x="375920" y="6553200"/>
            <a:ext cx="9875521" cy="142240"/>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800" dirty="0">
                <a:latin typeface="FuturaT" panose="020B0502020204020303"/>
              </a:rPr>
              <a:t>   </a:t>
            </a:r>
          </a:p>
        </p:txBody>
      </p:sp>
      <p:sp>
        <p:nvSpPr>
          <p:cNvPr id="14" name="Rettangolo 13">
            <a:extLst>
              <a:ext uri="{FF2B5EF4-FFF2-40B4-BE49-F238E27FC236}">
                <a16:creationId xmlns:a16="http://schemas.microsoft.com/office/drawing/2014/main" id="{2E255DD2-8576-EE70-1BC2-34DEF7C957C9}"/>
              </a:ext>
            </a:extLst>
          </p:cNvPr>
          <p:cNvSpPr/>
          <p:nvPr/>
        </p:nvSpPr>
        <p:spPr>
          <a:xfrm>
            <a:off x="469900" y="764570"/>
            <a:ext cx="11133836" cy="1302281"/>
          </a:xfrm>
          <a:prstGeom prst="rect">
            <a:avLst/>
          </a:prstGeom>
          <a:solidFill>
            <a:srgbClr val="9480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7200" dirty="0">
                <a:latin typeface="FuturaT" panose="020B0502020204020303"/>
              </a:rPr>
              <a:t> </a:t>
            </a:r>
            <a:r>
              <a:rPr lang="it-IT" sz="5400" dirty="0">
                <a:latin typeface="FuturaT" panose="020B0502020204020303"/>
              </a:rPr>
              <a:t>REFERENZE  INTERNAZIONALI</a:t>
            </a:r>
          </a:p>
        </p:txBody>
      </p:sp>
      <p:pic>
        <p:nvPicPr>
          <p:cNvPr id="15" name="Immagine 1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68040" y="3078480"/>
            <a:ext cx="2772000" cy="2772000"/>
          </a:xfrm>
          <a:prstGeom prst="rect">
            <a:avLst/>
          </a:prstGeom>
        </p:spPr>
      </p:pic>
    </p:spTree>
    <p:extLst>
      <p:ext uri="{BB962C8B-B14F-4D97-AF65-F5344CB8AC3E}">
        <p14:creationId xmlns:p14="http://schemas.microsoft.com/office/powerpoint/2010/main" val="118565723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F134F09B-7620-DDA1-B4F9-4FCB32429D9F}"/>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572947"/>
            <a:ext cx="12192000" cy="6285053"/>
          </a:xfrm>
        </p:spPr>
      </p:pic>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435DDD6F-ADB0-5BFB-8A6F-8C545EA3E7F3}"/>
              </a:ext>
            </a:extLst>
          </p:cNvPr>
          <p:cNvSpPr txBox="1"/>
          <p:nvPr/>
        </p:nvSpPr>
        <p:spPr>
          <a:xfrm>
            <a:off x="0" y="707473"/>
            <a:ext cx="3609801" cy="380906"/>
          </a:xfrm>
          <a:prstGeom prst="rect">
            <a:avLst/>
          </a:prstGeom>
          <a:solidFill>
            <a:srgbClr val="948067"/>
          </a:solidFill>
        </p:spPr>
        <p:txBody>
          <a:bodyPr wrap="square">
            <a:spAutoFit/>
          </a:bodyPr>
          <a:lstStyle/>
          <a:p>
            <a:r>
              <a:rPr lang="it-IT" cap="all" dirty="0">
                <a:solidFill>
                  <a:schemeClr val="bg1"/>
                </a:solidFill>
                <a:latin typeface="Futura"/>
              </a:rPr>
              <a:t>CASA BIANCA - Washington </a:t>
            </a:r>
            <a:endParaRPr lang="it-IT" i="0" cap="all" dirty="0">
              <a:solidFill>
                <a:schemeClr val="bg1"/>
              </a:solidFill>
              <a:effectLst/>
              <a:latin typeface="Futura"/>
            </a:endParaRPr>
          </a:p>
        </p:txBody>
      </p:sp>
    </p:spTree>
    <p:extLst>
      <p:ext uri="{BB962C8B-B14F-4D97-AF65-F5344CB8AC3E}">
        <p14:creationId xmlns:p14="http://schemas.microsoft.com/office/powerpoint/2010/main" val="35342095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56A2FF25-8750-EEA3-3608-BB905B288F7B}"/>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15240" y="259080"/>
            <a:ext cx="12207240" cy="6598920"/>
          </a:xfrm>
        </p:spPr>
      </p:pic>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986AF0F1-473E-74DA-704F-89AAF189C8DD}"/>
              </a:ext>
            </a:extLst>
          </p:cNvPr>
          <p:cNvSpPr txBox="1"/>
          <p:nvPr/>
        </p:nvSpPr>
        <p:spPr>
          <a:xfrm>
            <a:off x="144294" y="894652"/>
            <a:ext cx="4178889"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 MARINA </a:t>
            </a:r>
            <a:r>
              <a:rPr lang="it-IT" cap="all" dirty="0" err="1">
                <a:solidFill>
                  <a:schemeClr val="bg1"/>
                </a:solidFill>
                <a:latin typeface="Futura"/>
              </a:rPr>
              <a:t>bay</a:t>
            </a:r>
            <a:r>
              <a:rPr lang="it-IT" cap="all" dirty="0">
                <a:solidFill>
                  <a:schemeClr val="bg1"/>
                </a:solidFill>
                <a:latin typeface="Futura"/>
              </a:rPr>
              <a:t> </a:t>
            </a:r>
            <a:r>
              <a:rPr lang="it-IT" cap="all" dirty="0" err="1">
                <a:solidFill>
                  <a:schemeClr val="bg1"/>
                </a:solidFill>
                <a:latin typeface="Futura"/>
              </a:rPr>
              <a:t>sand</a:t>
            </a:r>
            <a:r>
              <a:rPr lang="it-IT" i="0" cap="all" dirty="0">
                <a:solidFill>
                  <a:schemeClr val="bg1"/>
                </a:solidFill>
                <a:effectLst/>
                <a:latin typeface="Futura"/>
              </a:rPr>
              <a:t> - SINGAPORE</a:t>
            </a:r>
          </a:p>
        </p:txBody>
      </p:sp>
    </p:spTree>
    <p:extLst>
      <p:ext uri="{BB962C8B-B14F-4D97-AF65-F5344CB8AC3E}">
        <p14:creationId xmlns:p14="http://schemas.microsoft.com/office/powerpoint/2010/main" val="73054841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www.keim.com/data/_processed_/0/a/csm_11_OEB_US_Long-Island-City_Hunterspoint_Library_01_90460d2777.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242"/>
          <a:stretch/>
        </p:blipFill>
        <p:spPr bwMode="auto">
          <a:xfrm>
            <a:off x="-76200" y="520232"/>
            <a:ext cx="12252960" cy="6322527"/>
          </a:xfrm>
          <a:prstGeom prst="rect">
            <a:avLst/>
          </a:prstGeom>
          <a:noFill/>
          <a:extLst>
            <a:ext uri="{909E8E84-426E-40DD-AFC4-6F175D3DCCD1}">
              <a14:hiddenFill xmlns:a14="http://schemas.microsoft.com/office/drawing/2010/main">
                <a:solidFill>
                  <a:srgbClr val="FFFFFF"/>
                </a:solidFill>
              </a14:hiddenFill>
            </a:ext>
          </a:extLst>
        </p:spPr>
      </p:pic>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986AF0F1-473E-74DA-704F-89AAF189C8DD}"/>
              </a:ext>
            </a:extLst>
          </p:cNvPr>
          <p:cNvSpPr txBox="1"/>
          <p:nvPr/>
        </p:nvSpPr>
        <p:spPr>
          <a:xfrm>
            <a:off x="172285" y="745363"/>
            <a:ext cx="4895169"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Biblioteca </a:t>
            </a:r>
            <a:r>
              <a:rPr lang="it-IT" i="0" cap="all" dirty="0" err="1">
                <a:solidFill>
                  <a:schemeClr val="bg1"/>
                </a:solidFill>
                <a:effectLst/>
                <a:latin typeface="Futura"/>
              </a:rPr>
              <a:t>hunters</a:t>
            </a:r>
            <a:r>
              <a:rPr lang="it-IT" i="0" cap="all" dirty="0">
                <a:solidFill>
                  <a:schemeClr val="bg1"/>
                </a:solidFill>
                <a:effectLst/>
                <a:latin typeface="Futura"/>
              </a:rPr>
              <a:t> </a:t>
            </a:r>
            <a:r>
              <a:rPr lang="it-IT" i="0" cap="all" dirty="0" err="1">
                <a:solidFill>
                  <a:schemeClr val="bg1"/>
                </a:solidFill>
                <a:effectLst/>
                <a:latin typeface="Futura"/>
              </a:rPr>
              <a:t>point</a:t>
            </a:r>
            <a:r>
              <a:rPr lang="it-IT" i="0" cap="all" dirty="0">
                <a:solidFill>
                  <a:schemeClr val="bg1"/>
                </a:solidFill>
                <a:effectLst/>
                <a:latin typeface="Futura"/>
              </a:rPr>
              <a:t>, New </a:t>
            </a:r>
            <a:r>
              <a:rPr lang="it-IT" i="0" cap="all" dirty="0" err="1">
                <a:solidFill>
                  <a:schemeClr val="bg1"/>
                </a:solidFill>
                <a:effectLst/>
                <a:latin typeface="Futura"/>
              </a:rPr>
              <a:t>york</a:t>
            </a:r>
            <a:endParaRPr lang="it-IT" i="0" cap="all" dirty="0">
              <a:solidFill>
                <a:schemeClr val="bg1"/>
              </a:solidFill>
              <a:effectLst/>
              <a:latin typeface="Futura"/>
            </a:endParaRPr>
          </a:p>
        </p:txBody>
      </p:sp>
    </p:spTree>
    <p:extLst>
      <p:ext uri="{BB962C8B-B14F-4D97-AF65-F5344CB8AC3E}">
        <p14:creationId xmlns:p14="http://schemas.microsoft.com/office/powerpoint/2010/main" val="242273758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keim.com/data/_processed_/e/1/csm_11_MFH_SG_Singapur_Marina-One__5__01_4b391f8878.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 y="502920"/>
            <a:ext cx="12207240" cy="6355080"/>
          </a:xfrm>
          <a:prstGeom prst="rect">
            <a:avLst/>
          </a:prstGeom>
          <a:noFill/>
          <a:extLst>
            <a:ext uri="{909E8E84-426E-40DD-AFC4-6F175D3DCCD1}">
              <a14:hiddenFill xmlns:a14="http://schemas.microsoft.com/office/drawing/2010/main">
                <a:solidFill>
                  <a:srgbClr val="FFFFFF"/>
                </a:solidFill>
              </a14:hiddenFill>
            </a:ext>
          </a:extLst>
        </p:spPr>
      </p:pic>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986AF0F1-473E-74DA-704F-89AAF189C8DD}"/>
              </a:ext>
            </a:extLst>
          </p:cNvPr>
          <p:cNvSpPr txBox="1"/>
          <p:nvPr/>
        </p:nvSpPr>
        <p:spPr>
          <a:xfrm>
            <a:off x="368229" y="723434"/>
            <a:ext cx="3142570"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Marina ona, </a:t>
            </a:r>
            <a:r>
              <a:rPr lang="it-IT" i="0" cap="all" dirty="0" err="1">
                <a:solidFill>
                  <a:schemeClr val="bg1"/>
                </a:solidFill>
                <a:effectLst/>
                <a:latin typeface="Futura"/>
              </a:rPr>
              <a:t>singapore</a:t>
            </a:r>
            <a:endParaRPr lang="it-IT" i="0" cap="all" dirty="0">
              <a:solidFill>
                <a:schemeClr val="bg1"/>
              </a:solidFill>
              <a:effectLst/>
              <a:latin typeface="Futura"/>
            </a:endParaRPr>
          </a:p>
        </p:txBody>
      </p:sp>
    </p:spTree>
    <p:extLst>
      <p:ext uri="{BB962C8B-B14F-4D97-AF65-F5344CB8AC3E}">
        <p14:creationId xmlns:p14="http://schemas.microsoft.com/office/powerpoint/2010/main" val="10273471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6F55BBCA-1F15-C290-ED11-F722572D37F1}"/>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1" y="457200"/>
            <a:ext cx="12192001" cy="6400800"/>
          </a:xfrm>
        </p:spPr>
      </p:pic>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3DADCB3F-2908-CD5B-4390-009E01FBDF2E}"/>
              </a:ext>
            </a:extLst>
          </p:cNvPr>
          <p:cNvSpPr txBox="1"/>
          <p:nvPr/>
        </p:nvSpPr>
        <p:spPr>
          <a:xfrm>
            <a:off x="508189" y="823742"/>
            <a:ext cx="2929209"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OPERA HOUSE - SIDNEY</a:t>
            </a:r>
          </a:p>
        </p:txBody>
      </p:sp>
    </p:spTree>
    <p:extLst>
      <p:ext uri="{BB962C8B-B14F-4D97-AF65-F5344CB8AC3E}">
        <p14:creationId xmlns:p14="http://schemas.microsoft.com/office/powerpoint/2010/main" val="34016633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50242" name="Text Box 2"/>
          <p:cNvSpPr txBox="1">
            <a:spLocks noChangeArrowheads="1"/>
          </p:cNvSpPr>
          <p:nvPr/>
        </p:nvSpPr>
        <p:spPr bwMode="auto">
          <a:xfrm>
            <a:off x="1558925" y="6381751"/>
            <a:ext cx="4681538" cy="36671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de-DE" altLang="de-DE" sz="1800" b="0" i="0" u="none" strike="noStrike" kern="1200" cap="none" spc="0" normalizeH="0" baseline="0" noProof="0">
                <a:ln>
                  <a:noFill/>
                </a:ln>
                <a:solidFill>
                  <a:srgbClr val="000000"/>
                </a:solidFill>
                <a:effectLst/>
                <a:uLnTx/>
                <a:uFillTx/>
                <a:latin typeface="FuturaTDem" panose="020B0702020204020203" pitchFamily="34" charset="0"/>
                <a:ea typeface="+mn-ea"/>
                <a:cs typeface="+mn-cs"/>
              </a:rPr>
              <a:t>Kremlmauer, Moskau</a:t>
            </a:r>
          </a:p>
        </p:txBody>
      </p:sp>
      <p:pic>
        <p:nvPicPr>
          <p:cNvPr id="84994" name="Picture 2" descr="C:\Users\ecklr\Desktop\Unterlagen Roadshow 2013\Kremlmauer_Moskau.jpg"/>
          <p:cNvPicPr>
            <a:picLocks noChangeAspect="1" noChangeArrowheads="1"/>
          </p:cNvPicPr>
          <p:nvPr/>
        </p:nvPicPr>
        <p:blipFill>
          <a:blip r:embed="rId3"/>
          <a:srcRect/>
          <a:stretch>
            <a:fillRect/>
          </a:stretch>
        </p:blipFill>
        <p:spPr bwMode="auto">
          <a:xfrm>
            <a:off x="1446858" y="109536"/>
            <a:ext cx="9235502" cy="6552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Rectangle 5"/>
          <p:cNvSpPr>
            <a:spLocks noChangeArrowheads="1"/>
          </p:cNvSpPr>
          <p:nvPr/>
        </p:nvSpPr>
        <p:spPr bwMode="auto">
          <a:xfrm>
            <a:off x="1631951" y="6381750"/>
            <a:ext cx="4968875"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de-DE" sz="2000" b="0" i="0" u="none" strike="noStrike" kern="1200" cap="none" spc="0" normalizeH="0" baseline="0" noProof="0" dirty="0">
                <a:ln>
                  <a:noFill/>
                </a:ln>
                <a:solidFill>
                  <a:srgbClr val="FFFFFF"/>
                </a:solidFill>
                <a:effectLst/>
                <a:uLnTx/>
                <a:uFillTx/>
                <a:latin typeface="Arial"/>
                <a:ea typeface="+mn-ea"/>
                <a:cs typeface="+mn-cs"/>
              </a:rPr>
              <a:t>Kremlmauer, Moskau</a:t>
            </a:r>
          </a:p>
        </p:txBody>
      </p:sp>
      <p:pic>
        <p:nvPicPr>
          <p:cNvPr id="2" name="Immagine 1">
            <a:extLst>
              <a:ext uri="{FF2B5EF4-FFF2-40B4-BE49-F238E27FC236}">
                <a16:creationId xmlns:a16="http://schemas.microsoft.com/office/drawing/2014/main" id="{D00D4F81-ABEE-7D92-502E-B068905B21F8}"/>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1"/>
          <a:stretch/>
        </p:blipFill>
        <p:spPr>
          <a:xfrm>
            <a:off x="10532834" y="6209374"/>
            <a:ext cx="1569407" cy="372401"/>
          </a:xfrm>
          <a:prstGeom prst="rect">
            <a:avLst/>
          </a:prstGeom>
        </p:spPr>
      </p:pic>
    </p:spTree>
    <p:extLst>
      <p:ext uri="{BB962C8B-B14F-4D97-AF65-F5344CB8AC3E}">
        <p14:creationId xmlns:p14="http://schemas.microsoft.com/office/powerpoint/2010/main" val="3633064736"/>
      </p:ext>
    </p:extLst>
  </p:cSld>
  <p:clrMapOvr>
    <a:masterClrMapping/>
  </p:clrMapOvr>
  <p:transition spd="med">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9BD1DCDB-6E0B-E264-F769-F86F07B4B6F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41280"/>
            <a:ext cx="12192000" cy="6716720"/>
          </a:xfrm>
          <a:prstGeom prst="rect">
            <a:avLst/>
          </a:prstGeom>
        </p:spPr>
      </p:pic>
      <p:pic>
        <p:nvPicPr>
          <p:cNvPr id="7" name="Immagin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4" name="CasellaDiTesto 3">
            <a:extLst>
              <a:ext uri="{FF2B5EF4-FFF2-40B4-BE49-F238E27FC236}">
                <a16:creationId xmlns:a16="http://schemas.microsoft.com/office/drawing/2014/main" id="{31B041FC-7928-9B4D-ED3D-0AF05297E35A}"/>
              </a:ext>
            </a:extLst>
          </p:cNvPr>
          <p:cNvSpPr txBox="1"/>
          <p:nvPr/>
        </p:nvSpPr>
        <p:spPr>
          <a:xfrm>
            <a:off x="545510" y="568081"/>
            <a:ext cx="2961619"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PALAZZO D’ORO -  SEUL</a:t>
            </a:r>
          </a:p>
        </p:txBody>
      </p:sp>
    </p:spTree>
    <p:extLst>
      <p:ext uri="{BB962C8B-B14F-4D97-AF65-F5344CB8AC3E}">
        <p14:creationId xmlns:p14="http://schemas.microsoft.com/office/powerpoint/2010/main" val="70812308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Segnaposto contenuto 4">
            <a:extLst>
              <a:ext uri="{FF2B5EF4-FFF2-40B4-BE49-F238E27FC236}">
                <a16:creationId xmlns:a16="http://schemas.microsoft.com/office/drawing/2014/main" id="{C7DC91A8-6753-F414-8687-CC8C8B109B2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250329" y="538814"/>
            <a:ext cx="5949387" cy="6319186"/>
          </a:xfrm>
          <a:prstGeom prst="rect">
            <a:avLst/>
          </a:prstGeom>
        </p:spPr>
      </p:pic>
      <p:pic>
        <p:nvPicPr>
          <p:cNvPr id="5" name="Segnaposto contenuto 4">
            <a:extLst>
              <a:ext uri="{FF2B5EF4-FFF2-40B4-BE49-F238E27FC236}">
                <a16:creationId xmlns:a16="http://schemas.microsoft.com/office/drawing/2014/main" id="{A3B1C6AF-3F8B-5FA0-72DE-86B188392D4B}"/>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r="-4778"/>
          <a:stretch/>
        </p:blipFill>
        <p:spPr>
          <a:xfrm>
            <a:off x="0" y="579506"/>
            <a:ext cx="7104872" cy="6278494"/>
          </a:xfrm>
        </p:spPr>
      </p:pic>
      <p:pic>
        <p:nvPicPr>
          <p:cNvPr id="6" name="Immagin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2192000" cy="1193074"/>
          </a:xfrm>
          <a:prstGeom prst="rect">
            <a:avLst/>
          </a:prstGeom>
        </p:spPr>
      </p:pic>
      <p:sp>
        <p:nvSpPr>
          <p:cNvPr id="7" name="CasellaDiTesto 6">
            <a:extLst>
              <a:ext uri="{FF2B5EF4-FFF2-40B4-BE49-F238E27FC236}">
                <a16:creationId xmlns:a16="http://schemas.microsoft.com/office/drawing/2014/main" id="{873B2F46-86FF-F920-315D-6F01F8D0856D}"/>
              </a:ext>
            </a:extLst>
          </p:cNvPr>
          <p:cNvSpPr txBox="1"/>
          <p:nvPr/>
        </p:nvSpPr>
        <p:spPr>
          <a:xfrm>
            <a:off x="545510" y="556536"/>
            <a:ext cx="4257984" cy="369332"/>
          </a:xfrm>
          <a:prstGeom prst="rect">
            <a:avLst/>
          </a:prstGeom>
          <a:solidFill>
            <a:srgbClr val="948067"/>
          </a:solidFill>
        </p:spPr>
        <p:txBody>
          <a:bodyPr wrap="square">
            <a:spAutoFit/>
          </a:bodyPr>
          <a:lstStyle/>
          <a:p>
            <a:pPr algn="l"/>
            <a:r>
              <a:rPr lang="it-IT" i="0" cap="all" dirty="0">
                <a:solidFill>
                  <a:schemeClr val="bg1"/>
                </a:solidFill>
                <a:effectLst/>
                <a:latin typeface="Futura"/>
              </a:rPr>
              <a:t>BEEAH GROUP HQ, SHARIJAH (eau)</a:t>
            </a:r>
          </a:p>
        </p:txBody>
      </p:sp>
    </p:spTree>
    <p:extLst>
      <p:ext uri="{BB962C8B-B14F-4D97-AF65-F5344CB8AC3E}">
        <p14:creationId xmlns:p14="http://schemas.microsoft.com/office/powerpoint/2010/main" val="428559556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DFD5D-7AFD-B58C-45D1-60FBFBC7F5BA}"/>
            </a:ext>
          </a:extLst>
        </p:cNvPr>
        <p:cNvGrpSpPr/>
        <p:nvPr/>
      </p:nvGrpSpPr>
      <p:grpSpPr>
        <a:xfrm>
          <a:off x="0" y="0"/>
          <a:ext cx="0" cy="0"/>
          <a:chOff x="0" y="0"/>
          <a:chExt cx="0" cy="0"/>
        </a:xfrm>
      </p:grpSpPr>
      <p:sp>
        <p:nvSpPr>
          <p:cNvPr id="1136642" name="Rectangle 2">
            <a:extLst>
              <a:ext uri="{FF2B5EF4-FFF2-40B4-BE49-F238E27FC236}">
                <a16:creationId xmlns:a16="http://schemas.microsoft.com/office/drawing/2014/main" id="{E99F3456-42B2-3F45-BAF8-9AA7156DB07C}"/>
              </a:ext>
            </a:extLst>
          </p:cNvPr>
          <p:cNvSpPr>
            <a:spLocks noGrp="1" noChangeArrowheads="1"/>
          </p:cNvSpPr>
          <p:nvPr>
            <p:ph type="title"/>
          </p:nvPr>
        </p:nvSpPr>
        <p:spPr>
          <a:xfrm>
            <a:off x="2151856" y="480281"/>
            <a:ext cx="7354888" cy="993775"/>
          </a:xfrm>
        </p:spPr>
        <p:txBody>
          <a:bodyPr/>
          <a:lstStyle/>
          <a:p>
            <a:pPr eaLnBrk="1" hangingPunct="1">
              <a:defRPr/>
            </a:pPr>
            <a:r>
              <a:rPr lang="it-IT" altLang="de-DE" sz="4000" b="1" dirty="0">
                <a:solidFill>
                  <a:srgbClr val="B80000"/>
                </a:solidFill>
                <a:effectLst>
                  <a:outerShdw blurRad="38100" dist="38100" dir="2700000" algn="tl">
                    <a:srgbClr val="C0C0C0"/>
                  </a:outerShdw>
                </a:effectLst>
              </a:rPr>
              <a:t>KEIM ASSISTENZA TECNICA</a:t>
            </a:r>
          </a:p>
        </p:txBody>
      </p:sp>
      <p:sp>
        <p:nvSpPr>
          <p:cNvPr id="233475" name="Rectangle 3">
            <a:extLst>
              <a:ext uri="{FF2B5EF4-FFF2-40B4-BE49-F238E27FC236}">
                <a16:creationId xmlns:a16="http://schemas.microsoft.com/office/drawing/2014/main" id="{4A906395-53EF-1541-A61F-7B2A5A24720D}"/>
              </a:ext>
            </a:extLst>
          </p:cNvPr>
          <p:cNvSpPr>
            <a:spLocks noGrp="1" noChangeArrowheads="1"/>
          </p:cNvSpPr>
          <p:nvPr>
            <p:ph type="body" idx="1"/>
          </p:nvPr>
        </p:nvSpPr>
        <p:spPr bwMode="auto">
          <a:xfrm>
            <a:off x="1591945" y="1804545"/>
            <a:ext cx="3482975" cy="251142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lnSpc>
                <a:spcPct val="90000"/>
              </a:lnSpc>
              <a:buFontTx/>
              <a:buNone/>
            </a:pPr>
            <a:r>
              <a:rPr lang="it-IT" altLang="de-DE" sz="2400" dirty="0"/>
              <a:t> </a:t>
            </a:r>
          </a:p>
        </p:txBody>
      </p:sp>
      <p:sp>
        <p:nvSpPr>
          <p:cNvPr id="3" name="CasellaDiTesto 2">
            <a:extLst>
              <a:ext uri="{FF2B5EF4-FFF2-40B4-BE49-F238E27FC236}">
                <a16:creationId xmlns:a16="http://schemas.microsoft.com/office/drawing/2014/main" id="{78DB06D3-E9AE-C06F-9CE2-8D98E9E49A55}"/>
              </a:ext>
            </a:extLst>
          </p:cNvPr>
          <p:cNvSpPr txBox="1"/>
          <p:nvPr/>
        </p:nvSpPr>
        <p:spPr bwMode="auto">
          <a:xfrm>
            <a:off x="852678" y="2465523"/>
            <a:ext cx="5346954" cy="2862322"/>
          </a:xfrm>
          <a:prstGeom prst="rect">
            <a:avLst/>
          </a:prstGeom>
          <a:solidFill>
            <a:schemeClr val="bg1"/>
          </a:solidFill>
          <a:ln>
            <a:noFill/>
          </a:ln>
        </p:spPr>
        <p:txBody>
          <a:bodyPr wrap="square">
            <a:spAutoFit/>
          </a:bodyPr>
          <a:lstStyle/>
          <a:p>
            <a:pPr eaLnBrk="0" fontAlgn="base" hangingPunct="0">
              <a:spcAft>
                <a:spcPct val="0"/>
              </a:spcAft>
              <a:buNone/>
            </a:pPr>
            <a:r>
              <a:rPr lang="de-DE" altLang="de-DE" sz="1800" b="1" dirty="0">
                <a:solidFill>
                  <a:srgbClr val="B50E21"/>
                </a:solidFill>
                <a:latin typeface="FuturaTExtBol" pitchFamily="34" charset="0"/>
              </a:rPr>
              <a:t>KEIM – Servizi</a:t>
            </a:r>
          </a:p>
          <a:p>
            <a:pPr eaLnBrk="0" fontAlgn="base" hangingPunct="0">
              <a:spcAft>
                <a:spcPct val="0"/>
              </a:spcAft>
              <a:buNone/>
            </a:pPr>
            <a:endParaRPr lang="de-DE" altLang="de-DE" sz="1800" dirty="0">
              <a:solidFill>
                <a:srgbClr val="B50E21"/>
              </a:solidFill>
              <a:latin typeface="FuturaTExtBol" pitchFamily="34" charset="0"/>
            </a:endParaRPr>
          </a:p>
          <a:p>
            <a:pPr eaLnBrk="0" fontAlgn="base" hangingPunct="0">
              <a:spcAft>
                <a:spcPct val="0"/>
              </a:spcAft>
              <a:buNone/>
            </a:pPr>
            <a:r>
              <a:rPr lang="de-DE" altLang="de-DE" sz="1800" dirty="0">
                <a:solidFill>
                  <a:srgbClr val="B50E21"/>
                </a:solidFill>
                <a:latin typeface="Calibri" panose="020F0502020204030204" pitchFamily="34" charset="0"/>
              </a:rPr>
              <a:t>•</a:t>
            </a:r>
            <a:r>
              <a:rPr lang="de-DE" altLang="de-DE" sz="1800" dirty="0">
                <a:solidFill>
                  <a:srgbClr val="000000"/>
                </a:solidFill>
                <a:latin typeface="Calibri" panose="020F0502020204030204" pitchFamily="34" charset="0"/>
              </a:rPr>
              <a:t> </a:t>
            </a:r>
            <a:r>
              <a:rPr lang="de-DE" altLang="de-DE" sz="1800" dirty="0" err="1">
                <a:solidFill>
                  <a:srgbClr val="000000"/>
                </a:solidFill>
                <a:latin typeface="Calibri" panose="020F0502020204030204" pitchFamily="34" charset="0"/>
              </a:rPr>
              <a:t>Consulenza</a:t>
            </a:r>
            <a:r>
              <a:rPr lang="de-DE" altLang="de-DE" sz="1800" dirty="0">
                <a:solidFill>
                  <a:srgbClr val="000000"/>
                </a:solidFill>
                <a:latin typeface="Calibri" panose="020F0502020204030204" pitchFamily="34" charset="0"/>
              </a:rPr>
              <a:t> in fase </a:t>
            </a:r>
            <a:r>
              <a:rPr lang="de-DE" altLang="de-DE" sz="1800" dirty="0" err="1">
                <a:solidFill>
                  <a:srgbClr val="000000"/>
                </a:solidFill>
                <a:latin typeface="Calibri" panose="020F0502020204030204" pitchFamily="34" charset="0"/>
              </a:rPr>
              <a:t>progettuale</a:t>
            </a:r>
            <a:endParaRPr lang="de-DE" altLang="de-DE" sz="1800" dirty="0">
              <a:solidFill>
                <a:srgbClr val="000000"/>
              </a:solidFill>
              <a:latin typeface="Calibri" panose="020F0502020204030204" pitchFamily="34" charset="0"/>
            </a:endParaRPr>
          </a:p>
          <a:p>
            <a:pPr eaLnBrk="0" fontAlgn="base" hangingPunct="0">
              <a:spcAft>
                <a:spcPct val="0"/>
              </a:spcAft>
              <a:buNone/>
            </a:pPr>
            <a:r>
              <a:rPr lang="de-DE" altLang="de-DE" sz="1800" dirty="0">
                <a:solidFill>
                  <a:srgbClr val="B50E21"/>
                </a:solidFill>
                <a:latin typeface="Calibri" panose="020F0502020204030204" pitchFamily="34" charset="0"/>
              </a:rPr>
              <a:t>•</a:t>
            </a:r>
            <a:r>
              <a:rPr lang="de-DE" altLang="de-DE" sz="1800" dirty="0">
                <a:solidFill>
                  <a:srgbClr val="000000"/>
                </a:solidFill>
                <a:latin typeface="Calibri" panose="020F0502020204030204" pitchFamily="34" charset="0"/>
              </a:rPr>
              <a:t> </a:t>
            </a:r>
            <a:r>
              <a:rPr lang="de-DE" altLang="de-DE" sz="1800" dirty="0" err="1">
                <a:solidFill>
                  <a:srgbClr val="000000"/>
                </a:solidFill>
                <a:latin typeface="Calibri" panose="020F0502020204030204" pitchFamily="34" charset="0"/>
              </a:rPr>
              <a:t>Consulenza</a:t>
            </a:r>
            <a:r>
              <a:rPr lang="de-DE" altLang="de-DE" sz="1800" dirty="0">
                <a:solidFill>
                  <a:srgbClr val="000000"/>
                </a:solidFill>
                <a:latin typeface="Calibri" panose="020F0502020204030204" pitchFamily="34" charset="0"/>
              </a:rPr>
              <a:t> in </a:t>
            </a:r>
            <a:r>
              <a:rPr lang="de-DE" altLang="de-DE" sz="1800" dirty="0" err="1">
                <a:solidFill>
                  <a:srgbClr val="000000"/>
                </a:solidFill>
                <a:latin typeface="Calibri" panose="020F0502020204030204" pitchFamily="34" charset="0"/>
              </a:rPr>
              <a:t>cantiere</a:t>
            </a:r>
            <a:r>
              <a:rPr lang="de-DE" altLang="de-DE" sz="1800" dirty="0">
                <a:solidFill>
                  <a:srgbClr val="000000"/>
                </a:solidFill>
                <a:latin typeface="Calibri" panose="020F0502020204030204" pitchFamily="34" charset="0"/>
              </a:rPr>
              <a:t> </a:t>
            </a:r>
          </a:p>
          <a:p>
            <a:pPr eaLnBrk="0" fontAlgn="base" hangingPunct="0">
              <a:spcAft>
                <a:spcPct val="0"/>
              </a:spcAft>
              <a:buNone/>
            </a:pPr>
            <a:r>
              <a:rPr lang="de-DE" altLang="de-DE" sz="1800" dirty="0">
                <a:solidFill>
                  <a:srgbClr val="B50E21"/>
                </a:solidFill>
                <a:latin typeface="Calibri" panose="020F0502020204030204" pitchFamily="34" charset="0"/>
              </a:rPr>
              <a:t>•</a:t>
            </a:r>
            <a:r>
              <a:rPr lang="de-DE" altLang="de-DE" sz="1800" dirty="0">
                <a:solidFill>
                  <a:srgbClr val="000000"/>
                </a:solidFill>
                <a:latin typeface="Calibri" panose="020F0502020204030204" pitchFamily="34" charset="0"/>
              </a:rPr>
              <a:t> </a:t>
            </a:r>
            <a:r>
              <a:rPr lang="de-DE" altLang="de-DE" sz="1800" dirty="0" err="1">
                <a:solidFill>
                  <a:srgbClr val="000000"/>
                </a:solidFill>
                <a:latin typeface="Calibri" panose="020F0502020204030204" pitchFamily="34" charset="0"/>
              </a:rPr>
              <a:t>Relazioni</a:t>
            </a:r>
            <a:r>
              <a:rPr lang="de-DE" altLang="de-DE" sz="1800" dirty="0">
                <a:solidFill>
                  <a:srgbClr val="000000"/>
                </a:solidFill>
                <a:latin typeface="Calibri" panose="020F0502020204030204" pitchFamily="34" charset="0"/>
              </a:rPr>
              <a:t> </a:t>
            </a:r>
            <a:r>
              <a:rPr lang="de-DE" altLang="de-DE" sz="1800" dirty="0" err="1">
                <a:solidFill>
                  <a:srgbClr val="000000"/>
                </a:solidFill>
                <a:latin typeface="Calibri" panose="020F0502020204030204" pitchFamily="34" charset="0"/>
              </a:rPr>
              <a:t>tecniche</a:t>
            </a:r>
            <a:r>
              <a:rPr lang="de-DE" altLang="de-DE" sz="1800" dirty="0">
                <a:solidFill>
                  <a:srgbClr val="000000"/>
                </a:solidFill>
                <a:latin typeface="Calibri" panose="020F0502020204030204" pitchFamily="34" charset="0"/>
              </a:rPr>
              <a:t>/</a:t>
            </a:r>
            <a:r>
              <a:rPr lang="de-DE" altLang="de-DE" sz="1800" dirty="0" err="1">
                <a:solidFill>
                  <a:srgbClr val="000000"/>
                </a:solidFill>
                <a:latin typeface="Calibri" panose="020F0502020204030204" pitchFamily="34" charset="0"/>
              </a:rPr>
              <a:t>Lettere</a:t>
            </a:r>
            <a:r>
              <a:rPr lang="de-DE" altLang="de-DE" sz="1800" dirty="0">
                <a:solidFill>
                  <a:srgbClr val="000000"/>
                </a:solidFill>
                <a:latin typeface="Calibri" panose="020F0502020204030204" pitchFamily="34" charset="0"/>
              </a:rPr>
              <a:t> di </a:t>
            </a:r>
            <a:r>
              <a:rPr lang="de-DE" altLang="de-DE" sz="1800" dirty="0" err="1">
                <a:solidFill>
                  <a:srgbClr val="000000"/>
                </a:solidFill>
                <a:latin typeface="Calibri" panose="020F0502020204030204" pitchFamily="34" charset="0"/>
              </a:rPr>
              <a:t>ciclo</a:t>
            </a:r>
            <a:r>
              <a:rPr lang="de-DE" altLang="de-DE" sz="1800" dirty="0">
                <a:solidFill>
                  <a:srgbClr val="000000"/>
                </a:solidFill>
                <a:latin typeface="Calibri" panose="020F0502020204030204" pitchFamily="34" charset="0"/>
              </a:rPr>
              <a:t> </a:t>
            </a:r>
          </a:p>
          <a:p>
            <a:pPr eaLnBrk="0" fontAlgn="base" hangingPunct="0">
              <a:spcAft>
                <a:spcPct val="0"/>
              </a:spcAft>
              <a:buNone/>
            </a:pPr>
            <a:r>
              <a:rPr lang="de-DE" altLang="de-DE" sz="1800" dirty="0">
                <a:solidFill>
                  <a:srgbClr val="B50E21"/>
                </a:solidFill>
                <a:latin typeface="Calibri" panose="020F0502020204030204" pitchFamily="34" charset="0"/>
              </a:rPr>
              <a:t>•</a:t>
            </a:r>
            <a:r>
              <a:rPr lang="de-DE" altLang="de-DE" sz="1800" dirty="0">
                <a:solidFill>
                  <a:srgbClr val="000000"/>
                </a:solidFill>
                <a:latin typeface="Calibri" panose="020F0502020204030204" pitchFamily="34" charset="0"/>
              </a:rPr>
              <a:t> </a:t>
            </a:r>
            <a:r>
              <a:rPr lang="de-DE" altLang="de-DE" sz="1800" dirty="0" err="1">
                <a:solidFill>
                  <a:srgbClr val="000000"/>
                </a:solidFill>
                <a:latin typeface="Calibri" panose="020F0502020204030204" pitchFamily="34" charset="0"/>
              </a:rPr>
              <a:t>Documentazione</a:t>
            </a:r>
            <a:r>
              <a:rPr lang="de-DE" altLang="de-DE" sz="1800" dirty="0">
                <a:solidFill>
                  <a:srgbClr val="000000"/>
                </a:solidFill>
                <a:latin typeface="Calibri" panose="020F0502020204030204" pitchFamily="34" charset="0"/>
              </a:rPr>
              <a:t> </a:t>
            </a:r>
            <a:r>
              <a:rPr lang="de-DE" altLang="de-DE" sz="1800" dirty="0" err="1">
                <a:solidFill>
                  <a:srgbClr val="000000"/>
                </a:solidFill>
                <a:latin typeface="Calibri" panose="020F0502020204030204" pitchFamily="34" charset="0"/>
              </a:rPr>
              <a:t>tecnica</a:t>
            </a:r>
            <a:endParaRPr lang="de-DE" altLang="de-DE" sz="1800" dirty="0">
              <a:solidFill>
                <a:srgbClr val="000000"/>
              </a:solidFill>
              <a:latin typeface="Calibri" panose="020F0502020204030204" pitchFamily="34" charset="0"/>
            </a:endParaRPr>
          </a:p>
          <a:p>
            <a:pPr eaLnBrk="0" fontAlgn="base" hangingPunct="0">
              <a:spcAft>
                <a:spcPct val="0"/>
              </a:spcAft>
              <a:buNone/>
            </a:pPr>
            <a:r>
              <a:rPr lang="de-DE" altLang="de-DE" sz="1800" dirty="0">
                <a:solidFill>
                  <a:srgbClr val="B50E21"/>
                </a:solidFill>
                <a:latin typeface="Calibri" panose="020F0502020204030204" pitchFamily="34" charset="0"/>
              </a:rPr>
              <a:t>• </a:t>
            </a:r>
            <a:r>
              <a:rPr lang="de-DE" altLang="de-DE" sz="1800" b="1" dirty="0" err="1">
                <a:solidFill>
                  <a:srgbClr val="000000"/>
                </a:solidFill>
                <a:latin typeface="Calibri" panose="020F0502020204030204" pitchFamily="34" charset="0"/>
              </a:rPr>
              <a:t>Esempi</a:t>
            </a:r>
            <a:r>
              <a:rPr lang="de-DE" altLang="de-DE" sz="1800" b="1" dirty="0">
                <a:solidFill>
                  <a:srgbClr val="000000"/>
                </a:solidFill>
                <a:latin typeface="Calibri" panose="020F0502020204030204" pitchFamily="34" charset="0"/>
              </a:rPr>
              <a:t> </a:t>
            </a:r>
            <a:r>
              <a:rPr lang="de-DE" altLang="de-DE" sz="1800" b="1" dirty="0" err="1">
                <a:solidFill>
                  <a:srgbClr val="000000"/>
                </a:solidFill>
                <a:latin typeface="Calibri" panose="020F0502020204030204" pitchFamily="34" charset="0"/>
              </a:rPr>
              <a:t>voci</a:t>
            </a:r>
            <a:r>
              <a:rPr lang="de-DE" altLang="de-DE" sz="1800" b="1" dirty="0">
                <a:solidFill>
                  <a:srgbClr val="000000"/>
                </a:solidFill>
                <a:latin typeface="Calibri" panose="020F0502020204030204" pitchFamily="34" charset="0"/>
              </a:rPr>
              <a:t> di </a:t>
            </a:r>
            <a:r>
              <a:rPr lang="de-DE" altLang="de-DE" sz="1800" b="1" dirty="0" err="1">
                <a:solidFill>
                  <a:srgbClr val="000000"/>
                </a:solidFill>
                <a:latin typeface="Calibri" panose="020F0502020204030204" pitchFamily="34" charset="0"/>
              </a:rPr>
              <a:t>capitolato</a:t>
            </a:r>
            <a:endParaRPr lang="de-DE" altLang="de-DE" sz="1800" b="1" dirty="0">
              <a:solidFill>
                <a:srgbClr val="000000"/>
              </a:solidFill>
              <a:latin typeface="Calibri" panose="020F0502020204030204" pitchFamily="34" charset="0"/>
            </a:endParaRPr>
          </a:p>
          <a:p>
            <a:pPr eaLnBrk="0" fontAlgn="base" hangingPunct="0">
              <a:spcAft>
                <a:spcPct val="0"/>
              </a:spcAft>
            </a:pPr>
            <a:r>
              <a:rPr lang="de-DE" altLang="de-DE" b="1" dirty="0">
                <a:solidFill>
                  <a:srgbClr val="B50E21"/>
                </a:solidFill>
                <a:latin typeface="Calibri" panose="020F0502020204030204" pitchFamily="34" charset="0"/>
              </a:rPr>
              <a:t>• </a:t>
            </a:r>
            <a:r>
              <a:rPr lang="de-DE" altLang="de-DE" b="1" dirty="0" err="1">
                <a:solidFill>
                  <a:srgbClr val="000000"/>
                </a:solidFill>
                <a:latin typeface="Calibri" panose="020F0502020204030204" pitchFamily="34" charset="0"/>
              </a:rPr>
              <a:t>Analisi</a:t>
            </a:r>
            <a:r>
              <a:rPr lang="de-DE" altLang="de-DE" b="1" dirty="0">
                <a:solidFill>
                  <a:srgbClr val="000000"/>
                </a:solidFill>
                <a:latin typeface="Calibri" panose="020F0502020204030204" pitchFamily="34" charset="0"/>
              </a:rPr>
              <a:t> </a:t>
            </a:r>
            <a:r>
              <a:rPr lang="de-DE" altLang="de-DE" b="1" dirty="0" err="1">
                <a:solidFill>
                  <a:srgbClr val="000000"/>
                </a:solidFill>
                <a:latin typeface="Calibri" panose="020F0502020204030204" pitchFamily="34" charset="0"/>
              </a:rPr>
              <a:t>prezzo</a:t>
            </a:r>
            <a:endParaRPr lang="de-DE" altLang="de-DE" b="1" dirty="0">
              <a:solidFill>
                <a:srgbClr val="000000"/>
              </a:solidFill>
              <a:latin typeface="Calibri" panose="020F0502020204030204" pitchFamily="34" charset="0"/>
            </a:endParaRPr>
          </a:p>
          <a:p>
            <a:pPr eaLnBrk="0" fontAlgn="base" hangingPunct="0">
              <a:spcAft>
                <a:spcPct val="0"/>
              </a:spcAft>
              <a:buNone/>
            </a:pPr>
            <a:r>
              <a:rPr lang="de-DE" altLang="de-DE" sz="1800" dirty="0">
                <a:solidFill>
                  <a:srgbClr val="B50E21"/>
                </a:solidFill>
                <a:latin typeface="Calibri" panose="020F0502020204030204" pitchFamily="34" charset="0"/>
              </a:rPr>
              <a:t>• </a:t>
            </a:r>
            <a:r>
              <a:rPr lang="de-DE" altLang="de-DE" sz="1800" dirty="0">
                <a:solidFill>
                  <a:srgbClr val="000000"/>
                </a:solidFill>
                <a:latin typeface="Calibri" panose="020F0502020204030204" pitchFamily="34" charset="0"/>
              </a:rPr>
              <a:t>Rendering</a:t>
            </a:r>
          </a:p>
          <a:p>
            <a:pPr eaLnBrk="0" fontAlgn="base" hangingPunct="0">
              <a:spcAft>
                <a:spcPct val="0"/>
              </a:spcAft>
              <a:buNone/>
            </a:pPr>
            <a:r>
              <a:rPr lang="de-DE" altLang="de-DE" sz="1800" dirty="0">
                <a:solidFill>
                  <a:srgbClr val="B50E21"/>
                </a:solidFill>
                <a:latin typeface="Calibri" panose="020F0502020204030204" pitchFamily="34" charset="0"/>
              </a:rPr>
              <a:t>• </a:t>
            </a:r>
            <a:r>
              <a:rPr lang="de-DE" altLang="de-DE" sz="1800" dirty="0" err="1">
                <a:solidFill>
                  <a:srgbClr val="000000"/>
                </a:solidFill>
                <a:latin typeface="Calibri" panose="020F0502020204030204" pitchFamily="34" charset="0"/>
              </a:rPr>
              <a:t>Analisi</a:t>
            </a:r>
            <a:r>
              <a:rPr lang="de-DE" altLang="de-DE" sz="1800" dirty="0">
                <a:solidFill>
                  <a:srgbClr val="000000"/>
                </a:solidFill>
                <a:latin typeface="Calibri" panose="020F0502020204030204" pitchFamily="34" charset="0"/>
              </a:rPr>
              <a:t> di </a:t>
            </a:r>
            <a:r>
              <a:rPr lang="de-DE" altLang="de-DE" sz="1800" dirty="0" err="1">
                <a:solidFill>
                  <a:srgbClr val="000000"/>
                </a:solidFill>
                <a:latin typeface="Calibri" panose="020F0502020204030204" pitchFamily="34" charset="0"/>
              </a:rPr>
              <a:t>laboratorio</a:t>
            </a:r>
            <a:endParaRPr lang="de-DE" altLang="de-DE" sz="1800" dirty="0">
              <a:solidFill>
                <a:srgbClr val="000000"/>
              </a:solidFill>
              <a:latin typeface="Calibri" panose="020F0502020204030204" pitchFamily="34" charset="0"/>
            </a:endParaRPr>
          </a:p>
        </p:txBody>
      </p:sp>
      <p:pic>
        <p:nvPicPr>
          <p:cNvPr id="5" name="Immagine 2">
            <a:extLst>
              <a:ext uri="{FF2B5EF4-FFF2-40B4-BE49-F238E27FC236}">
                <a16:creationId xmlns:a16="http://schemas.microsoft.com/office/drawing/2014/main" id="{20D7F728-D53B-A0E5-AB42-D6EC49811D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29300" y="1984375"/>
            <a:ext cx="4495800" cy="454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969896"/>
      </p:ext>
    </p:extLst>
  </p:cSld>
  <p:clrMapOvr>
    <a:masterClrMapping/>
  </p:clrMapOvr>
  <p:transition spd="slow"/>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Users\heyneb\AppData\Local\Temp\0186Kreativ-lp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2351584" y="5013178"/>
            <a:ext cx="6624736" cy="646331"/>
          </a:xfrm>
          <a:prstGeom prst="rect">
            <a:avLst/>
          </a:prstGeom>
          <a:noFill/>
        </p:spPr>
        <p:txBody>
          <a:bodyPr wrap="square" rtlCol="0">
            <a:spAutoFit/>
            <a:scene3d>
              <a:camera prst="orthographicFront"/>
              <a:lightRig rig="threePt" dir="t"/>
            </a:scene3d>
            <a:sp3d prstMaterial="matte"/>
          </a:bodyPr>
          <a:lstStyle/>
          <a:p>
            <a:r>
              <a:rPr lang="de-DE" sz="3600" spc="300" dirty="0">
                <a:ln>
                  <a:solidFill>
                    <a:srgbClr val="000000"/>
                  </a:solidFill>
                </a:ln>
                <a:solidFill>
                  <a:srgbClr val="FFFFFF"/>
                </a:solidFill>
                <a:effectLst>
                  <a:innerShdw blurRad="63500" dist="50800" dir="16200000">
                    <a:prstClr val="black">
                      <a:alpha val="50000"/>
                    </a:prstClr>
                  </a:innerShdw>
                </a:effectLst>
                <a:latin typeface="FuturaTExtBol" panose="020B0903020204020215" pitchFamily="34" charset="0"/>
              </a:rPr>
              <a:t>Grazie per </a:t>
            </a:r>
            <a:r>
              <a:rPr lang="de-DE" sz="3600" spc="300" dirty="0" err="1">
                <a:ln>
                  <a:solidFill>
                    <a:srgbClr val="000000"/>
                  </a:solidFill>
                </a:ln>
                <a:solidFill>
                  <a:srgbClr val="FFFFFF"/>
                </a:solidFill>
                <a:effectLst>
                  <a:innerShdw blurRad="63500" dist="50800" dir="16200000">
                    <a:prstClr val="black">
                      <a:alpha val="50000"/>
                    </a:prstClr>
                  </a:innerShdw>
                </a:effectLst>
                <a:latin typeface="FuturaTExtBol" panose="020B0903020204020215" pitchFamily="34" charset="0"/>
              </a:rPr>
              <a:t>l‘attenzione</a:t>
            </a:r>
            <a:endParaRPr lang="de-DE" sz="3600" spc="300" dirty="0">
              <a:ln>
                <a:solidFill>
                  <a:srgbClr val="000000"/>
                </a:solidFill>
              </a:ln>
              <a:solidFill>
                <a:srgbClr val="FFFFFF"/>
              </a:solidFill>
              <a:effectLst>
                <a:innerShdw blurRad="63500" dist="50800" dir="16200000">
                  <a:prstClr val="black">
                    <a:alpha val="50000"/>
                  </a:prstClr>
                </a:innerShdw>
              </a:effectLst>
              <a:latin typeface="FuturaTExtBol" panose="020B0903020204020215" pitchFamily="34" charset="0"/>
            </a:endParaRPr>
          </a:p>
        </p:txBody>
      </p:sp>
    </p:spTree>
    <p:extLst>
      <p:ext uri="{BB962C8B-B14F-4D97-AF65-F5344CB8AC3E}">
        <p14:creationId xmlns:p14="http://schemas.microsoft.com/office/powerpoint/2010/main" val="2754681965"/>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Power-Point_2016_blau">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a:spPr>
      <a:bodyPr wrap="square">
        <a:spAutoFit/>
      </a:bodyPr>
      <a:lstStyle>
        <a:defPPr eaLnBrk="0" fontAlgn="base" hangingPunct="0">
          <a:spcBef>
            <a:spcPct val="0"/>
          </a:spcBef>
          <a:spcAft>
            <a:spcPct val="0"/>
          </a:spcAft>
          <a:buFontTx/>
          <a:buNone/>
          <a:defRPr sz="1350" b="1" dirty="0">
            <a:solidFill>
              <a:srgbClr val="FFFFFF"/>
            </a:solidFill>
            <a:latin typeface="Arial" panose="020B0604020202020204" pitchFamily="34" charset="0"/>
          </a:defRPr>
        </a:defPPr>
      </a:lstStyle>
    </a:txDef>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5_Power-Point_2016_blau">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a:spPr>
      <a:bodyPr wrap="square">
        <a:spAutoFit/>
      </a:bodyPr>
      <a:lstStyle>
        <a:defPPr eaLnBrk="0" fontAlgn="base" hangingPunct="0">
          <a:spcBef>
            <a:spcPct val="0"/>
          </a:spcBef>
          <a:spcAft>
            <a:spcPct val="0"/>
          </a:spcAft>
          <a:buFontTx/>
          <a:buNone/>
          <a:defRPr sz="1350" b="1" dirty="0">
            <a:solidFill>
              <a:srgbClr val="FFFFFF"/>
            </a:solidFill>
            <a:latin typeface="Arial" panose="020B0604020202020204" pitchFamily="34" charset="0"/>
          </a:defRPr>
        </a:defPPr>
      </a:lstStyle>
    </a:txDef>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Benutzerdefiniertes Design">
  <a:themeElements>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nutzerdefiniertes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nutzerdefiniertes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nutzerdefiniertes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nutzerdefiniertes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nutzerdefiniertes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nutzerdefiniertes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nutzerdefiniertes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nutzerdefiniertes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nutzerdefiniertes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nutzerdefiniertes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nutzerdefiniertes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nutzerdefiniertes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blank">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6_Power-Point_2016_blau">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a:spPr>
      <a:bodyPr wrap="square">
        <a:spAutoFit/>
      </a:bodyPr>
      <a:lstStyle>
        <a:defPPr eaLnBrk="0" fontAlgn="base" hangingPunct="0">
          <a:spcBef>
            <a:spcPct val="0"/>
          </a:spcBef>
          <a:spcAft>
            <a:spcPct val="0"/>
          </a:spcAft>
          <a:buFontTx/>
          <a:buNone/>
          <a:defRPr sz="1350" b="1" dirty="0">
            <a:solidFill>
              <a:srgbClr val="FFFFFF"/>
            </a:solidFill>
            <a:latin typeface="Arial" panose="020B0604020202020204" pitchFamily="34" charset="0"/>
          </a:defRPr>
        </a:defPPr>
      </a:lstStyle>
    </a:txDef>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KEIM grau 16zu9">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1" id="{CAAA283A-272E-4129-8F1D-82C524547788}" vid="{A1B6FB8A-E8F4-4BE0-89B7-6565DBEDE7B8}"/>
    </a:ext>
  </a:extLst>
</a:theme>
</file>

<file path=ppt/theme/theme8.xml><?xml version="1.0" encoding="utf-8"?>
<a:theme xmlns:a="http://schemas.openxmlformats.org/drawingml/2006/main" name="1_KEIM_TURADO_HANDEL">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Benutzerdefiniertes Design">
  <a:themeElements>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nutzerdefiniertes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nutzerdefiniertes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nutzerdefiniertes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nutzerdefiniertes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nutzerdefiniertes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nutzerdefiniertes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nutzerdefiniertes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nutzerdefiniertes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nutzerdefiniertes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nutzerdefiniertes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nutzerdefiniertes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nutzerdefiniertes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_KEIM grau 16zu9">
  <a:themeElements>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_KEIM PowerPoint-Vorlage ohne Rahmen">
      <a:majorFont>
        <a:latin typeface="FuturaTDem"/>
        <a:ea typeface=""/>
        <a:cs typeface=""/>
      </a:majorFont>
      <a:minorFont>
        <a:latin typeface="Futura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011_KEIM PowerPoint-Vorlage ohne Rahm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_KEIM PowerPoint-Vorlage ohne Rahm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_KEIM PowerPoint-Vorlage ohne Rahm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_KEIM PowerPoint-Vorlage ohne Rahm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_KEIM PowerPoint-Vorlage ohne Rahm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_KEIM PowerPoint-Vorlage ohne Rahm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_KEIM PowerPoint-Vorlage ohne Rahm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_KEIM PowerPoint-Vorlage ohne Rahm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_KEIM PowerPoint-Vorlage ohne Rahm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_KEIM PowerPoint-Vorlage ohne Rahm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_KEIM PowerPoint-Vorlage ohne Rahm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_KEIM PowerPoint-Vorlage ohne Rahm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1" id="{CAAA283A-272E-4129-8F1D-82C524547788}" vid="{A1B6FB8A-E8F4-4BE0-89B7-6565DBEDE7B8}"/>
    </a:ext>
  </a:extLst>
</a:theme>
</file>

<file path=ppt/theme/theme1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937</TotalTime>
  <Words>2898</Words>
  <Application>Microsoft Office PowerPoint</Application>
  <PresentationFormat>Widescreen</PresentationFormat>
  <Paragraphs>422</Paragraphs>
  <Slides>78</Slides>
  <Notes>21</Notes>
  <HiddenSlides>0</HiddenSlides>
  <MMClips>0</MMClips>
  <ScaleCrop>false</ScaleCrop>
  <HeadingPairs>
    <vt:vector size="8" baseType="variant">
      <vt:variant>
        <vt:lpstr>Caratteri utilizzati</vt:lpstr>
      </vt:variant>
      <vt:variant>
        <vt:i4>17</vt:i4>
      </vt:variant>
      <vt:variant>
        <vt:lpstr>Tema</vt:lpstr>
      </vt:variant>
      <vt:variant>
        <vt:i4>10</vt:i4>
      </vt:variant>
      <vt:variant>
        <vt:lpstr>Server OLE incorporati</vt:lpstr>
      </vt:variant>
      <vt:variant>
        <vt:i4>1</vt:i4>
      </vt:variant>
      <vt:variant>
        <vt:lpstr>Titoli diapositive</vt:lpstr>
      </vt:variant>
      <vt:variant>
        <vt:i4>78</vt:i4>
      </vt:variant>
    </vt:vector>
  </HeadingPairs>
  <TitlesOfParts>
    <vt:vector size="106" baseType="lpstr">
      <vt:lpstr>Aptos</vt:lpstr>
      <vt:lpstr>Aptos Display</vt:lpstr>
      <vt:lpstr>Arial</vt:lpstr>
      <vt:lpstr>Arial Black</vt:lpstr>
      <vt:lpstr>Calibri</vt:lpstr>
      <vt:lpstr>Chiller</vt:lpstr>
      <vt:lpstr>Futura</vt:lpstr>
      <vt:lpstr>Futura T</vt:lpstr>
      <vt:lpstr>FuturaT</vt:lpstr>
      <vt:lpstr>FuturaTDem</vt:lpstr>
      <vt:lpstr>FuturaTExtBol</vt:lpstr>
      <vt:lpstr>FuturaTMed</vt:lpstr>
      <vt:lpstr>Google Sans</vt:lpstr>
      <vt:lpstr>Inter</vt:lpstr>
      <vt:lpstr>JetBrains Mono</vt:lpstr>
      <vt:lpstr>Montserrat</vt:lpstr>
      <vt:lpstr>Symbol</vt:lpstr>
      <vt:lpstr>Tema di Office</vt:lpstr>
      <vt:lpstr>Power-Point_2016_blau</vt:lpstr>
      <vt:lpstr>5_Power-Point_2016_blau</vt:lpstr>
      <vt:lpstr>Benutzerdefiniertes Design</vt:lpstr>
      <vt:lpstr>1_blank</vt:lpstr>
      <vt:lpstr>6_Power-Point_2016_blau</vt:lpstr>
      <vt:lpstr>KEIM grau 16zu9</vt:lpstr>
      <vt:lpstr>1_KEIM_TURADO_HANDEL</vt:lpstr>
      <vt:lpstr>1_Benutzerdefiniertes Design</vt:lpstr>
      <vt:lpstr>1_KEIM grau 16zu9</vt:lpstr>
      <vt:lpstr>Acrobat Document</vt:lpstr>
      <vt:lpstr>Finiture durature per il recupero e la protezione</vt:lpstr>
      <vt:lpstr>Presentazione standard di PowerPoint</vt:lpstr>
      <vt:lpstr>Presentazione standard di PowerPoint</vt:lpstr>
      <vt:lpstr>Presentazione standard di PowerPoint</vt:lpstr>
      <vt:lpstr>Presentazione standard di PowerPoint</vt:lpstr>
      <vt:lpstr>Presentazione standard di PowerPoint</vt:lpstr>
      <vt:lpstr>DURABILITÀ</vt:lpstr>
      <vt:lpstr>Presentazione standard di PowerPoint</vt:lpstr>
      <vt:lpstr>Presentazione standard di PowerPoint</vt:lpstr>
      <vt:lpstr>Presentazione standard di PowerPoint</vt:lpstr>
      <vt:lpstr>Presentazione standard di PowerPoint</vt:lpstr>
      <vt:lpstr>Materie prime di origine naturale</vt:lpstr>
      <vt:lpstr>Materie prime naturali: sabbia di quarzo (SiO2)</vt:lpstr>
      <vt:lpstr>Materie prime naturali: sabbia di quarzo (SiO2)</vt:lpstr>
      <vt:lpstr> LEGAME CHIMICO CON IL SUPPORTO:  </vt:lpstr>
      <vt:lpstr>Presentazione standard di PowerPoint</vt:lpstr>
      <vt:lpstr>Presentazione standard di PowerPoint</vt:lpstr>
      <vt:lpstr>Presentazione standard di PowerPoint</vt:lpstr>
      <vt:lpstr>Presentazione standard di PowerPoint</vt:lpstr>
      <vt:lpstr>                   nuovo decreto cam edilizia 2025</vt:lpstr>
      <vt:lpstr>Certificati biosafe e m1</vt:lpstr>
      <vt:lpstr>               nuovo certificato c2c</vt:lpstr>
      <vt:lpstr>               nuovo certificato c2c</vt:lpstr>
      <vt:lpstr>                          in cosa consiste?</vt:lpstr>
      <vt:lpstr>          Conformita’ criteri ambientali minimi</vt:lpstr>
      <vt:lpstr>            CERTIFICATI CORRELATI normativa eu empco</vt:lpstr>
      <vt:lpstr>     Classificazione Europea Rivestimenti BFS Nr. 26 </vt:lpstr>
      <vt:lpstr>     classificazione Europea Rivestimenti BFS Nr. 26 </vt:lpstr>
      <vt:lpstr>SUPPORTI ESTERNI DEGRADATI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KEIM ASSISTENZA TECNICA</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Alessandro Silvestri</dc:creator>
  <cp:lastModifiedBy>Il Capitolato</cp:lastModifiedBy>
  <cp:revision>32</cp:revision>
  <dcterms:created xsi:type="dcterms:W3CDTF">2024-06-28T13:57:00Z</dcterms:created>
  <dcterms:modified xsi:type="dcterms:W3CDTF">2026-09-13T14:47:27Z</dcterms:modified>
</cp:coreProperties>
</file>