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if" ContentType="image/tiff"/>
  <Default Extension="tiff" ContentType="image/tiff"/>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media/image53.jpg" ContentType="image/jpg"/>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xml" ContentType="application/vnd.openxmlformats-officedocument.presentationml.tags+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9" r:id="rId3"/>
  </p:sldMasterIdLst>
  <p:notesMasterIdLst>
    <p:notesMasterId r:id="rId46"/>
  </p:notesMasterIdLst>
  <p:sldIdLst>
    <p:sldId id="256" r:id="rId4"/>
    <p:sldId id="257" r:id="rId5"/>
    <p:sldId id="258" r:id="rId6"/>
    <p:sldId id="470" r:id="rId7"/>
    <p:sldId id="9646" r:id="rId8"/>
    <p:sldId id="325" r:id="rId9"/>
    <p:sldId id="326" r:id="rId10"/>
    <p:sldId id="332" r:id="rId11"/>
    <p:sldId id="2145706185" r:id="rId12"/>
    <p:sldId id="2145706186" r:id="rId13"/>
    <p:sldId id="2145706194" r:id="rId14"/>
    <p:sldId id="2145706195" r:id="rId15"/>
    <p:sldId id="2145706036" r:id="rId16"/>
    <p:sldId id="2145706121" r:id="rId17"/>
    <p:sldId id="2145706122" r:id="rId18"/>
    <p:sldId id="355" r:id="rId19"/>
    <p:sldId id="2145706198" r:id="rId20"/>
    <p:sldId id="2145706188" r:id="rId21"/>
    <p:sldId id="2145705983" r:id="rId22"/>
    <p:sldId id="2145705985" r:id="rId23"/>
    <p:sldId id="2145705986" r:id="rId24"/>
    <p:sldId id="2145705987" r:id="rId25"/>
    <p:sldId id="2145706200" r:id="rId26"/>
    <p:sldId id="2145706201" r:id="rId27"/>
    <p:sldId id="2145706202" r:id="rId28"/>
    <p:sldId id="259" r:id="rId29"/>
    <p:sldId id="16405" r:id="rId30"/>
    <p:sldId id="16408" r:id="rId31"/>
    <p:sldId id="16443" r:id="rId32"/>
    <p:sldId id="16375" r:id="rId33"/>
    <p:sldId id="16389" r:id="rId34"/>
    <p:sldId id="3846" r:id="rId35"/>
    <p:sldId id="9375" r:id="rId36"/>
    <p:sldId id="9376" r:id="rId37"/>
    <p:sldId id="9377" r:id="rId38"/>
    <p:sldId id="3428" r:id="rId39"/>
    <p:sldId id="3432" r:id="rId40"/>
    <p:sldId id="3433" r:id="rId41"/>
    <p:sldId id="3859" r:id="rId42"/>
    <p:sldId id="16356" r:id="rId43"/>
    <p:sldId id="3994" r:id="rId44"/>
    <p:sldId id="2145706203" r:id="rId4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7F21A4-A8EA-4838-BE33-4700AEB3BB33}" v="330" dt="2022-11-18T09:39:23.5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32" autoAdjust="0"/>
    <p:restoredTop sz="83188" autoAdjust="0"/>
  </p:normalViewPr>
  <p:slideViewPr>
    <p:cSldViewPr snapToGrid="0">
      <p:cViewPr>
        <p:scale>
          <a:sx n="75" d="100"/>
          <a:sy n="75" d="100"/>
        </p:scale>
        <p:origin x="614" y="21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51" Type="http://schemas.microsoft.com/office/2015/10/relationships/revisionInfo" Target="revisionInfo.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5641E1-44BC-4DBF-AA0B-166E965A4587}" type="datetimeFigureOut">
              <a:rPr lang="it-IT" smtClean="0"/>
              <a:t>18/11/2022</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742722-4FC9-44CB-84C7-5036114F5A49}" type="slidenum">
              <a:rPr lang="it-IT" smtClean="0"/>
              <a:t>‹N›</a:t>
            </a:fld>
            <a:endParaRPr lang="it-IT"/>
          </a:p>
        </p:txBody>
      </p:sp>
    </p:spTree>
    <p:extLst>
      <p:ext uri="{BB962C8B-B14F-4D97-AF65-F5344CB8AC3E}">
        <p14:creationId xmlns:p14="http://schemas.microsoft.com/office/powerpoint/2010/main" val="820162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8742722-4FC9-44CB-84C7-5036114F5A49}" type="slidenum">
              <a:rPr lang="it-IT" smtClean="0"/>
              <a:t>2</a:t>
            </a:fld>
            <a:endParaRPr lang="it-IT"/>
          </a:p>
        </p:txBody>
      </p:sp>
    </p:spTree>
    <p:extLst>
      <p:ext uri="{BB962C8B-B14F-4D97-AF65-F5344CB8AC3E}">
        <p14:creationId xmlns:p14="http://schemas.microsoft.com/office/powerpoint/2010/main" val="4197913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050" b="0" i="0" u="none" strike="noStrike" kern="1200" cap="none" spc="0" normalizeH="0" baseline="0" noProof="0" dirty="0">
                <a:ln>
                  <a:noFill/>
                </a:ln>
                <a:solidFill>
                  <a:srgbClr val="00A8E1"/>
                </a:solidFill>
                <a:effectLst/>
                <a:uLnTx/>
                <a:uFillTx/>
                <a:latin typeface="HelveticaNeueLT Std"/>
                <a:ea typeface="+mj-ea"/>
                <a:cs typeface="+mj-cs"/>
              </a:rPr>
            </a:br>
            <a:endParaRPr kumimoji="0" lang="en-GB" sz="1050" b="0" i="0" u="none" strike="noStrike" kern="1200" cap="none" spc="0" normalizeH="0" baseline="0" noProof="0" dirty="0">
              <a:ln>
                <a:noFill/>
              </a:ln>
              <a:solidFill>
                <a:srgbClr val="00A8E1"/>
              </a:solidFill>
              <a:effectLst/>
              <a:uLnTx/>
              <a:uFillTx/>
              <a:latin typeface="HelveticaNeueLT Std"/>
              <a:ea typeface="+mj-ea"/>
              <a:cs typeface="+mj-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100" b="0" i="0" u="none" strike="noStrike" kern="1200" cap="none" spc="0" normalizeH="0" baseline="0" noProof="0" dirty="0">
                <a:ln>
                  <a:noFill/>
                </a:ln>
                <a:solidFill>
                  <a:srgbClr val="00A8E1"/>
                </a:solidFill>
                <a:effectLst/>
                <a:uLnTx/>
                <a:uFillTx/>
                <a:latin typeface="HelveticaNeueLT Std"/>
                <a:ea typeface="+mj-ea"/>
                <a:cs typeface="+mj-cs"/>
              </a:rPr>
            </a:br>
            <a:br>
              <a:rPr kumimoji="0" lang="en-GB" sz="800" b="0" i="0" u="none" strike="noStrike" kern="1200" cap="none" spc="0" normalizeH="0" baseline="0" noProof="0" dirty="0">
                <a:ln>
                  <a:noFill/>
                </a:ln>
                <a:solidFill>
                  <a:srgbClr val="00A8E1"/>
                </a:solidFill>
                <a:effectLst/>
                <a:uLnTx/>
                <a:uFillTx/>
                <a:latin typeface="HelveticaNeueLT Std"/>
                <a:ea typeface="+mj-ea"/>
                <a:cs typeface="+mj-cs"/>
              </a:rPr>
            </a:br>
            <a:endParaRPr kumimoji="0" lang="en-GB" sz="800" b="0" i="0" u="none" strike="noStrike" kern="1200" cap="none" spc="0" normalizeH="0" baseline="0" noProof="0" dirty="0">
              <a:ln>
                <a:noFill/>
              </a:ln>
              <a:solidFill>
                <a:srgbClr val="00A8E1"/>
              </a:solidFill>
              <a:effectLst/>
              <a:uLnTx/>
              <a:uFillTx/>
              <a:latin typeface="HelveticaNeueLT Std"/>
              <a:ea typeface="+mj-ea"/>
              <a:cs typeface="+mj-cs"/>
            </a:endParaRPr>
          </a:p>
          <a:p>
            <a:endParaRPr lang="it-IT" dirty="0"/>
          </a:p>
        </p:txBody>
      </p:sp>
      <p:sp>
        <p:nvSpPr>
          <p:cNvPr id="4" name="Segnaposto numero diapositiva 3"/>
          <p:cNvSpPr>
            <a:spLocks noGrp="1"/>
          </p:cNvSpPr>
          <p:nvPr>
            <p:ph type="sldNum" sz="quarter" idx="5"/>
          </p:nvPr>
        </p:nvSpPr>
        <p:spPr/>
        <p:txBody>
          <a:bodyPr/>
          <a:lstStyle/>
          <a:p>
            <a:fld id="{B8742722-4FC9-44CB-84C7-5036114F5A49}" type="slidenum">
              <a:rPr lang="it-IT" smtClean="0"/>
              <a:t>3</a:t>
            </a:fld>
            <a:endParaRPr lang="it-IT"/>
          </a:p>
        </p:txBody>
      </p:sp>
    </p:spTree>
    <p:extLst>
      <p:ext uri="{BB962C8B-B14F-4D97-AF65-F5344CB8AC3E}">
        <p14:creationId xmlns:p14="http://schemas.microsoft.com/office/powerpoint/2010/main" val="35113112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8742722-4FC9-44CB-84C7-5036114F5A49}" type="slidenum">
              <a:rPr lang="it-IT" smtClean="0"/>
              <a:t>4</a:t>
            </a:fld>
            <a:endParaRPr lang="it-IT"/>
          </a:p>
        </p:txBody>
      </p:sp>
    </p:spTree>
    <p:extLst>
      <p:ext uri="{BB962C8B-B14F-4D97-AF65-F5344CB8AC3E}">
        <p14:creationId xmlns:p14="http://schemas.microsoft.com/office/powerpoint/2010/main" val="33260843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F743AD44-904A-45C2-9E53-8DE6928BB7EF}" type="slidenum">
              <a:rPr lang="en-US" smtClean="0"/>
              <a:t>9</a:t>
            </a:fld>
            <a:endParaRPr lang="en-US"/>
          </a:p>
        </p:txBody>
      </p:sp>
    </p:spTree>
    <p:extLst>
      <p:ext uri="{BB962C8B-B14F-4D97-AF65-F5344CB8AC3E}">
        <p14:creationId xmlns:p14="http://schemas.microsoft.com/office/powerpoint/2010/main" val="2498928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a:spcBef>
                <a:spcPts val="0"/>
              </a:spcBef>
              <a:spcAft>
                <a:spcPts val="0"/>
              </a:spcAft>
            </a:pPr>
            <a:endParaRPr lang="it-IT" sz="1800" dirty="0">
              <a:effectLst/>
              <a:latin typeface="Calibri" panose="020F0502020204030204" pitchFamily="34" charset="0"/>
            </a:endParaRPr>
          </a:p>
          <a:p>
            <a:endParaRPr lang="it-IT" dirty="0"/>
          </a:p>
        </p:txBody>
      </p:sp>
      <p:sp>
        <p:nvSpPr>
          <p:cNvPr id="4" name="Segnaposto numero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43AD44-904A-45C2-9E53-8DE6928BB7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837952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a:spcBef>
                <a:spcPts val="0"/>
              </a:spcBef>
              <a:spcAft>
                <a:spcPts val="0"/>
              </a:spcAft>
            </a:pPr>
            <a:endParaRPr lang="it-IT" sz="1800" dirty="0">
              <a:effectLst/>
              <a:latin typeface="Calibri" panose="020F0502020204030204" pitchFamily="34" charset="0"/>
            </a:endParaRPr>
          </a:p>
          <a:p>
            <a:endParaRPr lang="it-IT" dirty="0"/>
          </a:p>
        </p:txBody>
      </p:sp>
      <p:sp>
        <p:nvSpPr>
          <p:cNvPr id="4" name="Segnaposto numero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43AD44-904A-45C2-9E53-8DE6928BB7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6074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F743AD44-904A-45C2-9E53-8DE6928BB7EF}" type="slidenum">
              <a:rPr lang="en-US" smtClean="0"/>
              <a:t>14</a:t>
            </a:fld>
            <a:endParaRPr lang="en-US"/>
          </a:p>
        </p:txBody>
      </p:sp>
    </p:spTree>
    <p:extLst>
      <p:ext uri="{BB962C8B-B14F-4D97-AF65-F5344CB8AC3E}">
        <p14:creationId xmlns:p14="http://schemas.microsoft.com/office/powerpoint/2010/main" val="12944501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F743AD44-904A-45C2-9E53-8DE6928BB7EF}" type="slidenum">
              <a:rPr lang="en-US" smtClean="0"/>
              <a:t>15</a:t>
            </a:fld>
            <a:endParaRPr lang="en-US"/>
          </a:p>
        </p:txBody>
      </p:sp>
    </p:spTree>
    <p:extLst>
      <p:ext uri="{BB962C8B-B14F-4D97-AF65-F5344CB8AC3E}">
        <p14:creationId xmlns:p14="http://schemas.microsoft.com/office/powerpoint/2010/main" val="3573214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F743AD44-904A-45C2-9E53-8DE6928BB7EF}" type="slidenum">
              <a:rPr lang="en-US" smtClean="0"/>
              <a:t>18</a:t>
            </a:fld>
            <a:endParaRPr lang="en-US"/>
          </a:p>
        </p:txBody>
      </p:sp>
    </p:spTree>
    <p:extLst>
      <p:ext uri="{BB962C8B-B14F-4D97-AF65-F5344CB8AC3E}">
        <p14:creationId xmlns:p14="http://schemas.microsoft.com/office/powerpoint/2010/main" val="21011971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F743AD44-904A-45C2-9E53-8DE6928BB7EF}" type="slidenum">
              <a:rPr lang="en-US" smtClean="0"/>
              <a:t>23</a:t>
            </a:fld>
            <a:endParaRPr lang="en-US"/>
          </a:p>
        </p:txBody>
      </p:sp>
    </p:spTree>
    <p:extLst>
      <p:ext uri="{BB962C8B-B14F-4D97-AF65-F5344CB8AC3E}">
        <p14:creationId xmlns:p14="http://schemas.microsoft.com/office/powerpoint/2010/main" val="22156955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F743AD44-904A-45C2-9E53-8DE6928BB7EF}" type="slidenum">
              <a:rPr lang="en-US" smtClean="0"/>
              <a:t>25</a:t>
            </a:fld>
            <a:endParaRPr lang="en-US"/>
          </a:p>
        </p:txBody>
      </p:sp>
    </p:spTree>
    <p:extLst>
      <p:ext uri="{BB962C8B-B14F-4D97-AF65-F5344CB8AC3E}">
        <p14:creationId xmlns:p14="http://schemas.microsoft.com/office/powerpoint/2010/main" val="2094150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F743AD44-904A-45C2-9E53-8DE6928BB7EF}" type="slidenum">
              <a:rPr lang="en-US" smtClean="0"/>
              <a:t>29</a:t>
            </a:fld>
            <a:endParaRPr lang="en-US"/>
          </a:p>
        </p:txBody>
      </p:sp>
    </p:spTree>
    <p:extLst>
      <p:ext uri="{BB962C8B-B14F-4D97-AF65-F5344CB8AC3E}">
        <p14:creationId xmlns:p14="http://schemas.microsoft.com/office/powerpoint/2010/main" val="8149818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F743AD44-904A-45C2-9E53-8DE6928BB7EF}" type="slidenum">
              <a:rPr lang="en-US" smtClean="0"/>
              <a:t>30</a:t>
            </a:fld>
            <a:endParaRPr lang="en-US"/>
          </a:p>
        </p:txBody>
      </p:sp>
    </p:spTree>
    <p:extLst>
      <p:ext uri="{BB962C8B-B14F-4D97-AF65-F5344CB8AC3E}">
        <p14:creationId xmlns:p14="http://schemas.microsoft.com/office/powerpoint/2010/main" val="994210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F743AD44-904A-45C2-9E53-8DE6928BB7EF}" type="slidenum">
              <a:rPr lang="en-US" smtClean="0"/>
              <a:t>31</a:t>
            </a:fld>
            <a:endParaRPr lang="en-US"/>
          </a:p>
        </p:txBody>
      </p:sp>
    </p:spTree>
    <p:extLst>
      <p:ext uri="{BB962C8B-B14F-4D97-AF65-F5344CB8AC3E}">
        <p14:creationId xmlns:p14="http://schemas.microsoft.com/office/powerpoint/2010/main" val="29121922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8742722-4FC9-44CB-84C7-5036114F5A49}" type="slidenum">
              <a:rPr lang="it-IT" smtClean="0"/>
              <a:t>34</a:t>
            </a:fld>
            <a:endParaRPr lang="it-IT"/>
          </a:p>
        </p:txBody>
      </p:sp>
    </p:spTree>
    <p:extLst>
      <p:ext uri="{BB962C8B-B14F-4D97-AF65-F5344CB8AC3E}">
        <p14:creationId xmlns:p14="http://schemas.microsoft.com/office/powerpoint/2010/main" val="3709293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8742722-4FC9-44CB-84C7-5036114F5A49}" type="slidenum">
              <a:rPr lang="it-IT" smtClean="0"/>
              <a:t>36</a:t>
            </a:fld>
            <a:endParaRPr lang="it-IT"/>
          </a:p>
        </p:txBody>
      </p:sp>
    </p:spTree>
    <p:extLst>
      <p:ext uri="{BB962C8B-B14F-4D97-AF65-F5344CB8AC3E}">
        <p14:creationId xmlns:p14="http://schemas.microsoft.com/office/powerpoint/2010/main" val="17588126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43AD44-904A-45C2-9E53-8DE6928BB7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02676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43AD44-904A-45C2-9E53-8DE6928BB7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1343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43AD44-904A-45C2-9E53-8DE6928BB7E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05455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11.png"/></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11.png"/></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45FA341-A6E2-0BC9-8078-3BD75ECDEFA9}"/>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D82420FD-A0A1-7EB5-6735-5D7FCF8C43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F8B627CD-8D46-25BA-2A8A-FDBBE60A5543}"/>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5" name="Segnaposto piè di pagina 4">
            <a:extLst>
              <a:ext uri="{FF2B5EF4-FFF2-40B4-BE49-F238E27FC236}">
                <a16:creationId xmlns:a16="http://schemas.microsoft.com/office/drawing/2014/main" id="{B141A8DE-4155-9BF2-722E-27E69B50ED8A}"/>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96AE94B4-9DBB-A3E1-94F2-D02AA9A4411E}"/>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1874399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10DC741-8E94-0B11-3337-C6D08B68DDA2}"/>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00F38AC5-1BAA-5C29-04E2-07B963E728EB}"/>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E0AB7D3A-15E5-0BC3-83EA-DD04D4CBAB25}"/>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5" name="Segnaposto piè di pagina 4">
            <a:extLst>
              <a:ext uri="{FF2B5EF4-FFF2-40B4-BE49-F238E27FC236}">
                <a16:creationId xmlns:a16="http://schemas.microsoft.com/office/drawing/2014/main" id="{7BCD856E-00A8-08F0-94BB-DCB6746ABCD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A78D1B7E-C581-C058-DB0C-29B205F0815C}"/>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729611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6F00D6A-5C7E-D523-7B7E-695466715A41}"/>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79ECE875-B1D0-DC4A-E6E6-06F80038F8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7572C199-ED68-3049-607B-DBB42F90CA9C}"/>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5" name="Segnaposto piè di pagina 4">
            <a:extLst>
              <a:ext uri="{FF2B5EF4-FFF2-40B4-BE49-F238E27FC236}">
                <a16:creationId xmlns:a16="http://schemas.microsoft.com/office/drawing/2014/main" id="{68D8E5E2-6599-EE84-1641-268066CFD636}"/>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EFA0F6F8-3F50-89BB-F96A-DF46DB7BF514}"/>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954679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BF06DD1-1D3B-A14F-B47F-B254CF3B95E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3C8ED2E4-B88E-2504-70AA-05E4EF1D9020}"/>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6EAC5B3C-5F3D-87B8-6491-E4CCFCC630EC}"/>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39649A8C-DE70-5E13-A3B8-1C6922DF8C80}"/>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6" name="Segnaposto piè di pagina 5">
            <a:extLst>
              <a:ext uri="{FF2B5EF4-FFF2-40B4-BE49-F238E27FC236}">
                <a16:creationId xmlns:a16="http://schemas.microsoft.com/office/drawing/2014/main" id="{6B79FF8B-EF9F-296D-9C23-289EDAD8851A}"/>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BBAE2B34-6ACB-C4EA-2925-5A684C1DD001}"/>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17896877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C464FD0-005F-4ADD-A296-E1BB387ED12B}"/>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00D45647-5A37-618D-1C07-81C19EA2D0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89D3BD67-6D36-7DCC-A291-4312E6499EB2}"/>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4DD71DA1-94AE-A50E-7374-211BBD40F6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35B9F258-6AC6-75DD-0C47-AC4CCC16B714}"/>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1BF0325A-E978-E0E8-F43B-8506AE280A33}"/>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8" name="Segnaposto piè di pagina 7">
            <a:extLst>
              <a:ext uri="{FF2B5EF4-FFF2-40B4-BE49-F238E27FC236}">
                <a16:creationId xmlns:a16="http://schemas.microsoft.com/office/drawing/2014/main" id="{03481288-3BC3-5642-0215-2ED53878182E}"/>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A3C17B7F-CA94-57FE-ED41-DEA5C56747D4}"/>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2427072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07D3F33-5DD2-3CE0-D2F1-7BD2D13B8B3B}"/>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7E6C0D16-033D-3070-01EC-CE6CD0E3CEEC}"/>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4" name="Segnaposto piè di pagina 3">
            <a:extLst>
              <a:ext uri="{FF2B5EF4-FFF2-40B4-BE49-F238E27FC236}">
                <a16:creationId xmlns:a16="http://schemas.microsoft.com/office/drawing/2014/main" id="{A35C5971-DC10-9819-5B05-4D11431A94DF}"/>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F1A5A9CD-ABBF-8B6F-E538-1B3968F5B4A5}"/>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1722874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D73D06D7-A6B6-4BF4-2809-4E8954D72725}"/>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3" name="Segnaposto piè di pagina 2">
            <a:extLst>
              <a:ext uri="{FF2B5EF4-FFF2-40B4-BE49-F238E27FC236}">
                <a16:creationId xmlns:a16="http://schemas.microsoft.com/office/drawing/2014/main" id="{BAAEA60A-7359-7C69-D683-B0D98EF4ED04}"/>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E7FE7A1C-2C2D-047C-3231-A57A30C14971}"/>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2548331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2FDC6BE-2E00-33BE-A332-FFAC1398C894}"/>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FD23AB57-36FA-6F55-A2C4-42DB4EB7FB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BC38E175-6A86-052C-C5C7-BA7534A5A3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217D2903-C2DB-1F13-F32B-6B44C8AF13E8}"/>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6" name="Segnaposto piè di pagina 5">
            <a:extLst>
              <a:ext uri="{FF2B5EF4-FFF2-40B4-BE49-F238E27FC236}">
                <a16:creationId xmlns:a16="http://schemas.microsoft.com/office/drawing/2014/main" id="{DE43A004-FBF0-4B5A-A5D8-D66B652D1B84}"/>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3235DA09-F505-54ED-E309-8C38807B728F}"/>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3229896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F0C1082-6CAE-E0FB-5B3B-D91583732178}"/>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45D0F712-6969-BF30-A4FB-C2FE182FB9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4A159BED-9113-2803-DF25-D5BF65B865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817B13CF-140B-60B0-756C-B53FF4AEF101}"/>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6" name="Segnaposto piè di pagina 5">
            <a:extLst>
              <a:ext uri="{FF2B5EF4-FFF2-40B4-BE49-F238E27FC236}">
                <a16:creationId xmlns:a16="http://schemas.microsoft.com/office/drawing/2014/main" id="{67D19E4D-48DB-D67F-4126-66B5181B621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A8CA68B5-4987-AF67-E336-6C76AAB94B46}"/>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3040282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E2E77D6-E4B0-85CA-0C6E-4D86296986A1}"/>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43B869DC-4515-DA20-06D8-244D7285102D}"/>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875D758D-317B-3774-AEA9-FFDE422D7184}"/>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5" name="Segnaposto piè di pagina 4">
            <a:extLst>
              <a:ext uri="{FF2B5EF4-FFF2-40B4-BE49-F238E27FC236}">
                <a16:creationId xmlns:a16="http://schemas.microsoft.com/office/drawing/2014/main" id="{20555D18-15B7-B02B-E43A-12431917CF9A}"/>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2367DF6-44F1-A45D-DC28-EBA163F34106}"/>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3515237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BBB07069-A2C7-E206-18B6-FC5DFFA70FE3}"/>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1E5D54FD-2C21-CCF3-C665-82E1B088C9E0}"/>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E8FA3546-36F9-892E-7C72-B92F12DDCDED}"/>
              </a:ext>
            </a:extLst>
          </p:cNvPr>
          <p:cNvSpPr>
            <a:spLocks noGrp="1"/>
          </p:cNvSpPr>
          <p:nvPr>
            <p:ph type="dt" sz="half" idx="10"/>
          </p:nvPr>
        </p:nvSpPr>
        <p:spPr/>
        <p:txBody>
          <a:bodyPr/>
          <a:lstStyle/>
          <a:p>
            <a:fld id="{79A1D640-50AD-4970-8089-14B2203F89B5}" type="datetimeFigureOut">
              <a:rPr lang="it-IT" smtClean="0"/>
              <a:t>18/11/2022</a:t>
            </a:fld>
            <a:endParaRPr lang="it-IT"/>
          </a:p>
        </p:txBody>
      </p:sp>
      <p:sp>
        <p:nvSpPr>
          <p:cNvPr id="5" name="Segnaposto piè di pagina 4">
            <a:extLst>
              <a:ext uri="{FF2B5EF4-FFF2-40B4-BE49-F238E27FC236}">
                <a16:creationId xmlns:a16="http://schemas.microsoft.com/office/drawing/2014/main" id="{547D307E-A9C2-D277-4A2A-365A6BCA9D76}"/>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B11C6D15-E9BC-0C72-0342-1CB661794026}"/>
              </a:ext>
            </a:extLst>
          </p:cNvPr>
          <p:cNvSpPr>
            <a:spLocks noGrp="1"/>
          </p:cNvSpPr>
          <p:nvPr>
            <p:ph type="sldNum" sz="quarter" idx="12"/>
          </p:nvPr>
        </p:nvSpPr>
        <p:spPr/>
        <p:txBody>
          <a:bodyPr/>
          <a:lstStyle/>
          <a:p>
            <a:fld id="{2CDC937D-E5C3-4E99-A34D-85DCDE8F9A80}" type="slidenum">
              <a:rPr lang="it-IT" smtClean="0"/>
              <a:t>‹N›</a:t>
            </a:fld>
            <a:endParaRPr lang="it-IT"/>
          </a:p>
        </p:txBody>
      </p:sp>
    </p:spTree>
    <p:extLst>
      <p:ext uri="{BB962C8B-B14F-4D97-AF65-F5344CB8AC3E}">
        <p14:creationId xmlns:p14="http://schemas.microsoft.com/office/powerpoint/2010/main" val="29739902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oA_Intro Slide">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C53CB08-9846-884B-9119-1EE92F305156}"/>
              </a:ext>
            </a:extLst>
          </p:cNvPr>
          <p:cNvSpPr/>
          <p:nvPr userDrawn="1"/>
        </p:nvSpPr>
        <p:spPr>
          <a:xfrm>
            <a:off x="9850582" y="6345238"/>
            <a:ext cx="2341418" cy="4995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5170B6C4-FD82-4308-A46D-E25A0E75766B}"/>
              </a:ext>
            </a:extLst>
          </p:cNvPr>
          <p:cNvSpPr>
            <a:spLocks noGrp="1"/>
          </p:cNvSpPr>
          <p:nvPr>
            <p:ph type="ftr" sz="quarter" idx="10"/>
          </p:nvPr>
        </p:nvSpPr>
        <p:spPr/>
        <p:txBody>
          <a:bodyPr/>
          <a:lstStyle/>
          <a:p>
            <a:endParaRPr lang="en-GB" dirty="0"/>
          </a:p>
        </p:txBody>
      </p:sp>
      <p:sp>
        <p:nvSpPr>
          <p:cNvPr id="2" name="Rectangle 1">
            <a:extLst>
              <a:ext uri="{FF2B5EF4-FFF2-40B4-BE49-F238E27FC236}">
                <a16:creationId xmlns:a16="http://schemas.microsoft.com/office/drawing/2014/main" id="{6D2E1CEE-8A9E-524A-89A8-F28876F16E60}"/>
              </a:ext>
            </a:extLst>
          </p:cNvPr>
          <p:cNvSpPr/>
          <p:nvPr userDrawn="1"/>
        </p:nvSpPr>
        <p:spPr>
          <a:xfrm>
            <a:off x="8444454" y="1976075"/>
            <a:ext cx="803455" cy="40194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27B6F952-23F7-4F4D-A029-832F6F7B1278}"/>
              </a:ext>
            </a:extLst>
          </p:cNvPr>
          <p:cNvSpPr/>
          <p:nvPr userDrawn="1"/>
        </p:nvSpPr>
        <p:spPr>
          <a:xfrm>
            <a:off x="3235145" y="5507182"/>
            <a:ext cx="5426255" cy="8380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picture containing dark, sitting, drawing&#10;&#10;Description automatically generated">
            <a:extLst>
              <a:ext uri="{FF2B5EF4-FFF2-40B4-BE49-F238E27FC236}">
                <a16:creationId xmlns:a16="http://schemas.microsoft.com/office/drawing/2014/main" id="{5A2FE086-0048-BA4C-B4B3-31DCCC274EC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944091" y="2643193"/>
            <a:ext cx="6147571" cy="1571614"/>
          </a:xfrm>
          <a:prstGeom prst="rect">
            <a:avLst/>
          </a:prstGeom>
        </p:spPr>
      </p:pic>
    </p:spTree>
    <p:extLst>
      <p:ext uri="{BB962C8B-B14F-4D97-AF65-F5344CB8AC3E}">
        <p14:creationId xmlns:p14="http://schemas.microsoft.com/office/powerpoint/2010/main" val="2652312623"/>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WoA_Title Slide">
    <p:bg>
      <p:bgPr>
        <a:solidFill>
          <a:srgbClr val="00A8E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5E44925-6ED8-4247-8884-0D0E56B4695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 name="Slide Number Placeholder 2" hidden="1">
            <a:extLst>
              <a:ext uri="{FF2B5EF4-FFF2-40B4-BE49-F238E27FC236}">
                <a16:creationId xmlns:a16="http://schemas.microsoft.com/office/drawing/2014/main" id="{2F9EF8AE-E58B-49C3-BF97-7CB5EDA4ED7E}"/>
              </a:ext>
            </a:extLst>
          </p:cNvPr>
          <p:cNvSpPr>
            <a:spLocks noGrp="1"/>
          </p:cNvSpPr>
          <p:nvPr>
            <p:ph type="sldNum" sz="quarter" idx="18"/>
          </p:nvPr>
        </p:nvSpPr>
        <p:spPr>
          <a:xfrm>
            <a:off x="233916" y="6356350"/>
            <a:ext cx="404037" cy="365125"/>
          </a:xfrm>
          <a:prstGeom prst="rect">
            <a:avLst/>
          </a:prstGeom>
        </p:spPr>
        <p:txBody>
          <a:bodyPr/>
          <a:lstStyle>
            <a:lvl1pPr>
              <a:defRPr>
                <a:solidFill>
                  <a:schemeClr val="bg1"/>
                </a:solidFill>
              </a:defRPr>
            </a:lvl1pPr>
          </a:lstStyle>
          <a:p>
            <a:fld id="{53F4F500-58F2-4FFA-B9C7-4DA91B0E91AA}" type="slidenum">
              <a:rPr lang="nl-NL" smtClean="0"/>
              <a:pPr/>
              <a:t>‹N›</a:t>
            </a:fld>
            <a:endParaRPr lang="nl-NL"/>
          </a:p>
        </p:txBody>
      </p:sp>
      <p:pic>
        <p:nvPicPr>
          <p:cNvPr id="108" name="Picture Placeholder 4" descr="A person wearing a hat&#10;&#10;Description automatically generated">
            <a:extLst>
              <a:ext uri="{FF2B5EF4-FFF2-40B4-BE49-F238E27FC236}">
                <a16:creationId xmlns:a16="http://schemas.microsoft.com/office/drawing/2014/main" id="{9C29C718-39F2-F741-954D-748530C3A8C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11678" b="29625"/>
          <a:stretch/>
        </p:blipFill>
        <p:spPr>
          <a:xfrm>
            <a:off x="0" y="0"/>
            <a:ext cx="12191999" cy="4771271"/>
          </a:xfrm>
          <a:custGeom>
            <a:avLst/>
            <a:gdLst>
              <a:gd name="connsiteX0" fmla="*/ 0 w 12192000"/>
              <a:gd name="connsiteY0" fmla="*/ 0 h 4802568"/>
              <a:gd name="connsiteX1" fmla="*/ 12192000 w 12192000"/>
              <a:gd name="connsiteY1" fmla="*/ 0 h 4802568"/>
              <a:gd name="connsiteX2" fmla="*/ 12192000 w 12192000"/>
              <a:gd name="connsiteY2" fmla="*/ 142053 h 4802568"/>
              <a:gd name="connsiteX3" fmla="*/ 12192000 w 12192000"/>
              <a:gd name="connsiteY3" fmla="*/ 4802568 h 4802568"/>
              <a:gd name="connsiteX4" fmla="*/ 11522075 w 12192000"/>
              <a:gd name="connsiteY4" fmla="*/ 4133369 h 4802568"/>
              <a:gd name="connsiteX5" fmla="*/ 668338 w 12192000"/>
              <a:gd name="connsiteY5" fmla="*/ 4122242 h 4802568"/>
              <a:gd name="connsiteX6" fmla="*/ 0 w 12192000"/>
              <a:gd name="connsiteY6" fmla="*/ 3451454 h 4802568"/>
              <a:gd name="connsiteX7" fmla="*/ 0 w 12192000"/>
              <a:gd name="connsiteY7" fmla="*/ 225957 h 4802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4802568">
                <a:moveTo>
                  <a:pt x="0" y="0"/>
                </a:moveTo>
                <a:lnTo>
                  <a:pt x="12192000" y="0"/>
                </a:lnTo>
                <a:lnTo>
                  <a:pt x="12192000" y="142053"/>
                </a:lnTo>
                <a:cubicBezTo>
                  <a:pt x="12192000" y="1045253"/>
                  <a:pt x="12192000" y="2490374"/>
                  <a:pt x="12192000" y="4802568"/>
                </a:cubicBezTo>
                <a:cubicBezTo>
                  <a:pt x="12192000" y="4433794"/>
                  <a:pt x="11891962" y="4133369"/>
                  <a:pt x="11522075" y="4133369"/>
                </a:cubicBezTo>
                <a:cubicBezTo>
                  <a:pt x="11522075" y="4133369"/>
                  <a:pt x="11522075" y="4133369"/>
                  <a:pt x="668338" y="4122242"/>
                </a:cubicBezTo>
                <a:cubicBezTo>
                  <a:pt x="298450" y="4122242"/>
                  <a:pt x="0" y="3821818"/>
                  <a:pt x="0" y="3451454"/>
                </a:cubicBezTo>
                <a:cubicBezTo>
                  <a:pt x="0" y="3451454"/>
                  <a:pt x="0" y="3451454"/>
                  <a:pt x="0" y="225957"/>
                </a:cubicBezTo>
                <a:close/>
              </a:path>
            </a:pathLst>
          </a:custGeom>
          <a:solidFill>
            <a:schemeClr val="bg1">
              <a:lumMod val="85000"/>
            </a:schemeClr>
          </a:solidFill>
        </p:spPr>
      </p:pic>
      <p:pic>
        <p:nvPicPr>
          <p:cNvPr id="14" name="Picture 13" descr="A picture containing flower, bird&#10;&#10;Description automatically generated">
            <a:extLst>
              <a:ext uri="{FF2B5EF4-FFF2-40B4-BE49-F238E27FC236}">
                <a16:creationId xmlns:a16="http://schemas.microsoft.com/office/drawing/2014/main" id="{F059E662-E019-394C-9AD9-6D9EDB0358FB}"/>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23024" t="38420" r="25929" b="46108"/>
          <a:stretch/>
        </p:blipFill>
        <p:spPr>
          <a:xfrm>
            <a:off x="9427701" y="5224091"/>
            <a:ext cx="2428325" cy="520018"/>
          </a:xfrm>
          <a:prstGeom prst="rect">
            <a:avLst/>
          </a:prstGeom>
        </p:spPr>
      </p:pic>
      <p:sp>
        <p:nvSpPr>
          <p:cNvPr id="10" name="Title 3">
            <a:extLst>
              <a:ext uri="{FF2B5EF4-FFF2-40B4-BE49-F238E27FC236}">
                <a16:creationId xmlns:a16="http://schemas.microsoft.com/office/drawing/2014/main" id="{8331311A-0A7D-3241-A066-120D5AF83D09}"/>
              </a:ext>
            </a:extLst>
          </p:cNvPr>
          <p:cNvSpPr>
            <a:spLocks noGrp="1"/>
          </p:cNvSpPr>
          <p:nvPr>
            <p:ph type="title" hasCustomPrompt="1"/>
          </p:nvPr>
        </p:nvSpPr>
        <p:spPr>
          <a:xfrm>
            <a:off x="0" y="4139787"/>
            <a:ext cx="9635319" cy="2029002"/>
          </a:xfrm>
        </p:spPr>
        <p:txBody>
          <a:bodyPr lIns="468000" tIns="270000" anchor="t" anchorCtr="0">
            <a:noAutofit/>
          </a:bodyPr>
          <a:lstStyle>
            <a:lvl1pPr>
              <a:defRPr sz="2800">
                <a:solidFill>
                  <a:schemeClr val="bg1"/>
                </a:solidFill>
                <a:latin typeface="HelveticaNeueLT Std Lt" panose="020B0403020202020204" pitchFamily="34" charset="0"/>
              </a:defRPr>
            </a:lvl1pPr>
          </a:lstStyle>
          <a:p>
            <a:r>
              <a:rPr lang="en-US" dirty="0"/>
              <a:t>Click to add title</a:t>
            </a:r>
          </a:p>
        </p:txBody>
      </p:sp>
    </p:spTree>
    <p:extLst>
      <p:ext uri="{BB962C8B-B14F-4D97-AF65-F5344CB8AC3E}">
        <p14:creationId xmlns:p14="http://schemas.microsoft.com/office/powerpoint/2010/main" val="3024525098"/>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WoA_Title Slide_Nopic">
    <p:bg>
      <p:bgPr>
        <a:solidFill>
          <a:srgbClr val="00A8E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5E44925-6ED8-4247-8884-0D0E56B4695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 name="Slide Number Placeholder 2" hidden="1">
            <a:extLst>
              <a:ext uri="{FF2B5EF4-FFF2-40B4-BE49-F238E27FC236}">
                <a16:creationId xmlns:a16="http://schemas.microsoft.com/office/drawing/2014/main" id="{2F9EF8AE-E58B-49C3-BF97-7CB5EDA4ED7E}"/>
              </a:ext>
            </a:extLst>
          </p:cNvPr>
          <p:cNvSpPr>
            <a:spLocks noGrp="1"/>
          </p:cNvSpPr>
          <p:nvPr>
            <p:ph type="sldNum" sz="quarter" idx="18"/>
          </p:nvPr>
        </p:nvSpPr>
        <p:spPr>
          <a:xfrm>
            <a:off x="233916" y="6356350"/>
            <a:ext cx="404037" cy="365125"/>
          </a:xfrm>
          <a:prstGeom prst="rect">
            <a:avLst/>
          </a:prstGeom>
        </p:spPr>
        <p:txBody>
          <a:bodyPr/>
          <a:lstStyle>
            <a:lvl1pPr>
              <a:defRPr>
                <a:solidFill>
                  <a:schemeClr val="bg1"/>
                </a:solidFill>
              </a:defRPr>
            </a:lvl1pPr>
          </a:lstStyle>
          <a:p>
            <a:fld id="{53F4F500-58F2-4FFA-B9C7-4DA91B0E91AA}" type="slidenum">
              <a:rPr lang="nl-NL" smtClean="0"/>
              <a:pPr/>
              <a:t>‹N›</a:t>
            </a:fld>
            <a:endParaRPr lang="nl-NL"/>
          </a:p>
        </p:txBody>
      </p:sp>
      <p:pic>
        <p:nvPicPr>
          <p:cNvPr id="14" name="Picture 13" descr="A picture containing flower, bird&#10;&#10;Description automatically generated">
            <a:extLst>
              <a:ext uri="{FF2B5EF4-FFF2-40B4-BE49-F238E27FC236}">
                <a16:creationId xmlns:a16="http://schemas.microsoft.com/office/drawing/2014/main" id="{F059E662-E019-394C-9AD9-6D9EDB0358FB}"/>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3024" t="38420" r="25929" b="46108"/>
          <a:stretch/>
        </p:blipFill>
        <p:spPr>
          <a:xfrm>
            <a:off x="9427701" y="5224091"/>
            <a:ext cx="2428325" cy="520018"/>
          </a:xfrm>
          <a:prstGeom prst="rect">
            <a:avLst/>
          </a:prstGeom>
        </p:spPr>
      </p:pic>
      <p:sp>
        <p:nvSpPr>
          <p:cNvPr id="7" name="Picture Placeholder 11">
            <a:extLst>
              <a:ext uri="{FF2B5EF4-FFF2-40B4-BE49-F238E27FC236}">
                <a16:creationId xmlns:a16="http://schemas.microsoft.com/office/drawing/2014/main" id="{1F2C76E7-0FAC-8F45-8035-B00DF6DCB55D}"/>
              </a:ext>
            </a:extLst>
          </p:cNvPr>
          <p:cNvSpPr>
            <a:spLocks noGrp="1"/>
          </p:cNvSpPr>
          <p:nvPr>
            <p:ph type="pic" sz="quarter" idx="10" hasCustomPrompt="1"/>
          </p:nvPr>
        </p:nvSpPr>
        <p:spPr>
          <a:xfrm>
            <a:off x="0" y="0"/>
            <a:ext cx="12192000" cy="4802568"/>
          </a:xfrm>
          <a:custGeom>
            <a:avLst/>
            <a:gdLst>
              <a:gd name="connsiteX0" fmla="*/ 0 w 12192000"/>
              <a:gd name="connsiteY0" fmla="*/ 0 h 4802568"/>
              <a:gd name="connsiteX1" fmla="*/ 12192000 w 12192000"/>
              <a:gd name="connsiteY1" fmla="*/ 0 h 4802568"/>
              <a:gd name="connsiteX2" fmla="*/ 12192000 w 12192000"/>
              <a:gd name="connsiteY2" fmla="*/ 142053 h 4802568"/>
              <a:gd name="connsiteX3" fmla="*/ 12192000 w 12192000"/>
              <a:gd name="connsiteY3" fmla="*/ 4802568 h 4802568"/>
              <a:gd name="connsiteX4" fmla="*/ 11522075 w 12192000"/>
              <a:gd name="connsiteY4" fmla="*/ 4133369 h 4802568"/>
              <a:gd name="connsiteX5" fmla="*/ 668338 w 12192000"/>
              <a:gd name="connsiteY5" fmla="*/ 4122242 h 4802568"/>
              <a:gd name="connsiteX6" fmla="*/ 0 w 12192000"/>
              <a:gd name="connsiteY6" fmla="*/ 3451454 h 4802568"/>
              <a:gd name="connsiteX7" fmla="*/ 0 w 12192000"/>
              <a:gd name="connsiteY7" fmla="*/ 225957 h 4802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4802568">
                <a:moveTo>
                  <a:pt x="0" y="0"/>
                </a:moveTo>
                <a:lnTo>
                  <a:pt x="12192000" y="0"/>
                </a:lnTo>
                <a:lnTo>
                  <a:pt x="12192000" y="142053"/>
                </a:lnTo>
                <a:cubicBezTo>
                  <a:pt x="12192000" y="1045253"/>
                  <a:pt x="12192000" y="2490374"/>
                  <a:pt x="12192000" y="4802568"/>
                </a:cubicBezTo>
                <a:cubicBezTo>
                  <a:pt x="12192000" y="4433794"/>
                  <a:pt x="11891962" y="4133369"/>
                  <a:pt x="11522075" y="4133369"/>
                </a:cubicBezTo>
                <a:cubicBezTo>
                  <a:pt x="11522075" y="4133369"/>
                  <a:pt x="11522075" y="4133369"/>
                  <a:pt x="668338" y="4122242"/>
                </a:cubicBezTo>
                <a:cubicBezTo>
                  <a:pt x="298450" y="4122242"/>
                  <a:pt x="0" y="3821818"/>
                  <a:pt x="0" y="3451454"/>
                </a:cubicBezTo>
                <a:cubicBezTo>
                  <a:pt x="0" y="3451454"/>
                  <a:pt x="0" y="3451454"/>
                  <a:pt x="0" y="225957"/>
                </a:cubicBezTo>
                <a:close/>
              </a:path>
            </a:pathLst>
          </a:custGeom>
          <a:solidFill>
            <a:schemeClr val="bg1">
              <a:lumMod val="85000"/>
            </a:schemeClr>
          </a:solidFill>
        </p:spPr>
        <p:txBody>
          <a:bodyPr wrap="square" tIns="1836000">
            <a:noAutofit/>
          </a:bodyPr>
          <a:lstStyle>
            <a:lvl1pPr marL="0" indent="0" algn="ctr">
              <a:buNone/>
              <a:defRPr sz="1800">
                <a:solidFill>
                  <a:schemeClr val="bg1">
                    <a:lumMod val="65000"/>
                  </a:schemeClr>
                </a:solidFill>
              </a:defRPr>
            </a:lvl1pPr>
          </a:lstStyle>
          <a:p>
            <a:r>
              <a:rPr lang="en-US"/>
              <a:t>click icon to add picture</a:t>
            </a:r>
          </a:p>
        </p:txBody>
      </p:sp>
      <p:sp>
        <p:nvSpPr>
          <p:cNvPr id="8" name="Title 3">
            <a:extLst>
              <a:ext uri="{FF2B5EF4-FFF2-40B4-BE49-F238E27FC236}">
                <a16:creationId xmlns:a16="http://schemas.microsoft.com/office/drawing/2014/main" id="{386DD5A5-9B10-E549-8491-534DAEB13D81}"/>
              </a:ext>
            </a:extLst>
          </p:cNvPr>
          <p:cNvSpPr>
            <a:spLocks noGrp="1"/>
          </p:cNvSpPr>
          <p:nvPr>
            <p:ph type="title" hasCustomPrompt="1"/>
          </p:nvPr>
        </p:nvSpPr>
        <p:spPr>
          <a:xfrm>
            <a:off x="0" y="4139787"/>
            <a:ext cx="9635319" cy="2029002"/>
          </a:xfrm>
        </p:spPr>
        <p:txBody>
          <a:bodyPr lIns="468000" tIns="270000" anchor="t" anchorCtr="0">
            <a:noAutofit/>
          </a:bodyPr>
          <a:lstStyle>
            <a:lvl1pPr>
              <a:defRPr sz="2800">
                <a:solidFill>
                  <a:schemeClr val="bg1"/>
                </a:solidFill>
                <a:latin typeface="HelveticaNeueLT Std Lt" panose="020B0403020202020204" pitchFamily="34" charset="0"/>
              </a:defRPr>
            </a:lvl1pPr>
          </a:lstStyle>
          <a:p>
            <a:r>
              <a:rPr lang="en-US" dirty="0"/>
              <a:t>Click to add title</a:t>
            </a:r>
          </a:p>
        </p:txBody>
      </p:sp>
    </p:spTree>
    <p:extLst>
      <p:ext uri="{BB962C8B-B14F-4D97-AF65-F5344CB8AC3E}">
        <p14:creationId xmlns:p14="http://schemas.microsoft.com/office/powerpoint/2010/main" val="437021254"/>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WoA_Agenda">
    <p:bg>
      <p:bgPr>
        <a:solidFill>
          <a:srgbClr val="00A8E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 name="Freeform: Shape 12">
            <a:extLst>
              <a:ext uri="{FF2B5EF4-FFF2-40B4-BE49-F238E27FC236}">
                <a16:creationId xmlns:a16="http://schemas.microsoft.com/office/drawing/2014/main" id="{D5A1719B-C9A4-4B9E-BFEF-6032B5B9D691}"/>
              </a:ext>
            </a:extLst>
          </p:cNvPr>
          <p:cNvSpPr/>
          <p:nvPr userDrawn="1"/>
        </p:nvSpPr>
        <p:spPr>
          <a:xfrm>
            <a:off x="4680073" y="0"/>
            <a:ext cx="7511928"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1928" h="6858000">
                <a:moveTo>
                  <a:pt x="0" y="0"/>
                </a:moveTo>
                <a:lnTo>
                  <a:pt x="7511928" y="0"/>
                </a:lnTo>
                <a:lnTo>
                  <a:pt x="7511928" y="6858000"/>
                </a:lnTo>
                <a:lnTo>
                  <a:pt x="349127" y="6858000"/>
                </a:lnTo>
                <a:lnTo>
                  <a:pt x="349127" y="349127"/>
                </a:lnTo>
                <a:cubicBezTo>
                  <a:pt x="349127" y="156309"/>
                  <a:pt x="192818" y="0"/>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4" name="Text Placeholder 3">
            <a:extLst>
              <a:ext uri="{FF2B5EF4-FFF2-40B4-BE49-F238E27FC236}">
                <a16:creationId xmlns:a16="http://schemas.microsoft.com/office/drawing/2014/main" id="{2531FF8F-AFD0-4E79-921D-4B9B379EA357}"/>
              </a:ext>
            </a:extLst>
          </p:cNvPr>
          <p:cNvSpPr>
            <a:spLocks noGrp="1"/>
          </p:cNvSpPr>
          <p:nvPr>
            <p:ph type="body" sz="quarter" idx="19" hasCustomPrompt="1"/>
          </p:nvPr>
        </p:nvSpPr>
        <p:spPr>
          <a:xfrm>
            <a:off x="5445125" y="1820863"/>
            <a:ext cx="6316663" cy="3724275"/>
          </a:xfrm>
        </p:spPr>
        <p:txBody>
          <a:bodyPr/>
          <a:lstStyle>
            <a:lvl1pPr>
              <a:defRPr sz="2000"/>
            </a:lvl1pPr>
          </a:lstStyle>
          <a:p>
            <a:pPr lvl="0"/>
            <a:r>
              <a:rPr lang="en-US" dirty="0"/>
              <a:t>Topic 1</a:t>
            </a:r>
          </a:p>
          <a:p>
            <a:pPr lvl="0"/>
            <a:r>
              <a:rPr lang="en-US" dirty="0"/>
              <a:t>Topic 2</a:t>
            </a:r>
          </a:p>
          <a:p>
            <a:pPr lvl="0"/>
            <a:r>
              <a:rPr lang="en-US" dirty="0"/>
              <a:t>…</a:t>
            </a:r>
          </a:p>
        </p:txBody>
      </p:sp>
      <p:sp>
        <p:nvSpPr>
          <p:cNvPr id="2" name="Slide Number Placeholder 1">
            <a:extLst>
              <a:ext uri="{FF2B5EF4-FFF2-40B4-BE49-F238E27FC236}">
                <a16:creationId xmlns:a16="http://schemas.microsoft.com/office/drawing/2014/main" id="{0BAFC30F-13E7-45ED-966E-C18A45E4C54C}"/>
              </a:ext>
            </a:extLst>
          </p:cNvPr>
          <p:cNvSpPr>
            <a:spLocks noGrp="1"/>
          </p:cNvSpPr>
          <p:nvPr>
            <p:ph type="sldNum" sz="quarter" idx="20"/>
          </p:nvPr>
        </p:nvSpPr>
        <p:spPr/>
        <p:txBody>
          <a:bodyPr/>
          <a:lstStyle>
            <a:lvl1pPr>
              <a:defRPr>
                <a:solidFill>
                  <a:schemeClr val="bg1"/>
                </a:solidFill>
              </a:defRPr>
            </a:lvl1pPr>
          </a:lstStyle>
          <a:p>
            <a:fld id="{86C0EFDE-41C8-4327-94CF-83712C215B9C}" type="slidenum">
              <a:rPr lang="en-GB" smtClean="0"/>
              <a:pPr/>
              <a:t>‹N›</a:t>
            </a:fld>
            <a:endParaRPr lang="en-GB"/>
          </a:p>
        </p:txBody>
      </p:sp>
      <p:sp>
        <p:nvSpPr>
          <p:cNvPr id="3" name="Title 2">
            <a:extLst>
              <a:ext uri="{FF2B5EF4-FFF2-40B4-BE49-F238E27FC236}">
                <a16:creationId xmlns:a16="http://schemas.microsoft.com/office/drawing/2014/main" id="{6A393BAF-AAEA-489F-949E-99E563C477E5}"/>
              </a:ext>
            </a:extLst>
          </p:cNvPr>
          <p:cNvSpPr>
            <a:spLocks noGrp="1"/>
          </p:cNvSpPr>
          <p:nvPr>
            <p:ph type="title" hasCustomPrompt="1"/>
          </p:nvPr>
        </p:nvSpPr>
        <p:spPr>
          <a:xfrm>
            <a:off x="627320" y="532263"/>
            <a:ext cx="4052754" cy="600251"/>
          </a:xfrm>
        </p:spPr>
        <p:txBody>
          <a:bodyPr/>
          <a:lstStyle>
            <a:lvl1pPr>
              <a:defRPr>
                <a:solidFill>
                  <a:schemeClr val="bg1"/>
                </a:solidFill>
              </a:defRPr>
            </a:lvl1pPr>
          </a:lstStyle>
          <a:p>
            <a:r>
              <a:rPr lang="en-US" dirty="0"/>
              <a:t>Agenda</a:t>
            </a:r>
            <a:endParaRPr lang="en-GB" dirty="0"/>
          </a:p>
        </p:txBody>
      </p:sp>
      <p:sp>
        <p:nvSpPr>
          <p:cNvPr id="5" name="Footer Placeholder 4">
            <a:extLst>
              <a:ext uri="{FF2B5EF4-FFF2-40B4-BE49-F238E27FC236}">
                <a16:creationId xmlns:a16="http://schemas.microsoft.com/office/drawing/2014/main" id="{D5B49C7E-FF57-467E-AEE6-2ACA61554296}"/>
              </a:ext>
            </a:extLst>
          </p:cNvPr>
          <p:cNvSpPr>
            <a:spLocks noGrp="1"/>
          </p:cNvSpPr>
          <p:nvPr>
            <p:ph type="ftr" sz="quarter" idx="21"/>
          </p:nvPr>
        </p:nvSpPr>
        <p:spPr/>
        <p:txBody>
          <a:bodyPr/>
          <a:lstStyle/>
          <a:p>
            <a:endParaRPr lang="en-GB" dirty="0"/>
          </a:p>
        </p:txBody>
      </p:sp>
      <p:pic>
        <p:nvPicPr>
          <p:cNvPr id="7" name="Picture 6" descr="A picture containing dark, sitting, drawing&#10;&#10;Description automatically generated">
            <a:extLst>
              <a:ext uri="{FF2B5EF4-FFF2-40B4-BE49-F238E27FC236}">
                <a16:creationId xmlns:a16="http://schemas.microsoft.com/office/drawing/2014/main" id="{EF33B3D0-3C3B-264D-946E-A24B600348B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63201" y="6311007"/>
            <a:ext cx="1605600" cy="410469"/>
          </a:xfrm>
          <a:prstGeom prst="rect">
            <a:avLst/>
          </a:prstGeom>
        </p:spPr>
      </p:pic>
    </p:spTree>
    <p:extLst>
      <p:ext uri="{BB962C8B-B14F-4D97-AF65-F5344CB8AC3E}">
        <p14:creationId xmlns:p14="http://schemas.microsoft.com/office/powerpoint/2010/main" val="4032307856"/>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WoA_Divider slide 01">
    <p:bg>
      <p:bgPr>
        <a:solidFill>
          <a:srgbClr val="00A8E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5E44925-6ED8-4247-8884-0D0E56B4695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Picture Placeholder 11">
            <a:extLst>
              <a:ext uri="{FF2B5EF4-FFF2-40B4-BE49-F238E27FC236}">
                <a16:creationId xmlns:a16="http://schemas.microsoft.com/office/drawing/2014/main" id="{9C004B23-F576-4A76-9C69-431C59454C7D}"/>
              </a:ext>
            </a:extLst>
          </p:cNvPr>
          <p:cNvSpPr>
            <a:spLocks noGrp="1"/>
          </p:cNvSpPr>
          <p:nvPr>
            <p:ph type="pic" sz="quarter" idx="10" hasCustomPrompt="1"/>
          </p:nvPr>
        </p:nvSpPr>
        <p:spPr>
          <a:xfrm>
            <a:off x="0" y="0"/>
            <a:ext cx="12192000" cy="4802568"/>
          </a:xfrm>
          <a:custGeom>
            <a:avLst/>
            <a:gdLst>
              <a:gd name="connsiteX0" fmla="*/ 0 w 12192000"/>
              <a:gd name="connsiteY0" fmla="*/ 0 h 4802568"/>
              <a:gd name="connsiteX1" fmla="*/ 12192000 w 12192000"/>
              <a:gd name="connsiteY1" fmla="*/ 0 h 4802568"/>
              <a:gd name="connsiteX2" fmla="*/ 12192000 w 12192000"/>
              <a:gd name="connsiteY2" fmla="*/ 142053 h 4802568"/>
              <a:gd name="connsiteX3" fmla="*/ 12192000 w 12192000"/>
              <a:gd name="connsiteY3" fmla="*/ 4802568 h 4802568"/>
              <a:gd name="connsiteX4" fmla="*/ 11522075 w 12192000"/>
              <a:gd name="connsiteY4" fmla="*/ 4133369 h 4802568"/>
              <a:gd name="connsiteX5" fmla="*/ 668338 w 12192000"/>
              <a:gd name="connsiteY5" fmla="*/ 4122242 h 4802568"/>
              <a:gd name="connsiteX6" fmla="*/ 0 w 12192000"/>
              <a:gd name="connsiteY6" fmla="*/ 3451454 h 4802568"/>
              <a:gd name="connsiteX7" fmla="*/ 0 w 12192000"/>
              <a:gd name="connsiteY7" fmla="*/ 225957 h 4802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4802568">
                <a:moveTo>
                  <a:pt x="0" y="0"/>
                </a:moveTo>
                <a:lnTo>
                  <a:pt x="12192000" y="0"/>
                </a:lnTo>
                <a:lnTo>
                  <a:pt x="12192000" y="142053"/>
                </a:lnTo>
                <a:cubicBezTo>
                  <a:pt x="12192000" y="1045253"/>
                  <a:pt x="12192000" y="2490374"/>
                  <a:pt x="12192000" y="4802568"/>
                </a:cubicBezTo>
                <a:cubicBezTo>
                  <a:pt x="12192000" y="4433794"/>
                  <a:pt x="11891962" y="4133369"/>
                  <a:pt x="11522075" y="4133369"/>
                </a:cubicBezTo>
                <a:cubicBezTo>
                  <a:pt x="11522075" y="4133369"/>
                  <a:pt x="11522075" y="4133369"/>
                  <a:pt x="668338" y="4122242"/>
                </a:cubicBezTo>
                <a:cubicBezTo>
                  <a:pt x="298450" y="4122242"/>
                  <a:pt x="0" y="3821818"/>
                  <a:pt x="0" y="3451454"/>
                </a:cubicBezTo>
                <a:cubicBezTo>
                  <a:pt x="0" y="3451454"/>
                  <a:pt x="0" y="3451454"/>
                  <a:pt x="0" y="225957"/>
                </a:cubicBezTo>
                <a:close/>
              </a:path>
            </a:pathLst>
          </a:custGeom>
          <a:solidFill>
            <a:schemeClr val="bg1">
              <a:lumMod val="85000"/>
            </a:schemeClr>
          </a:solidFill>
        </p:spPr>
        <p:txBody>
          <a:bodyPr wrap="square" tIns="1836000">
            <a:noAutofit/>
          </a:bodyPr>
          <a:lstStyle>
            <a:lvl1pPr marL="0" indent="0" algn="ctr">
              <a:buNone/>
              <a:defRPr sz="1800">
                <a:solidFill>
                  <a:schemeClr val="bg1">
                    <a:lumMod val="65000"/>
                  </a:schemeClr>
                </a:solidFill>
              </a:defRPr>
            </a:lvl1pPr>
          </a:lstStyle>
          <a:p>
            <a:r>
              <a:rPr lang="en-US"/>
              <a:t>click icon to add picture</a:t>
            </a:r>
          </a:p>
        </p:txBody>
      </p:sp>
      <p:sp>
        <p:nvSpPr>
          <p:cNvPr id="4" name="Title 3">
            <a:extLst>
              <a:ext uri="{FF2B5EF4-FFF2-40B4-BE49-F238E27FC236}">
                <a16:creationId xmlns:a16="http://schemas.microsoft.com/office/drawing/2014/main" id="{26BC9850-2BEC-49E3-AB6A-197548D09CC4}"/>
              </a:ext>
            </a:extLst>
          </p:cNvPr>
          <p:cNvSpPr>
            <a:spLocks noGrp="1"/>
          </p:cNvSpPr>
          <p:nvPr>
            <p:ph type="title" hasCustomPrompt="1"/>
          </p:nvPr>
        </p:nvSpPr>
        <p:spPr>
          <a:xfrm>
            <a:off x="0" y="4139787"/>
            <a:ext cx="9635319" cy="2029002"/>
          </a:xfrm>
        </p:spPr>
        <p:txBody>
          <a:bodyPr lIns="468000" tIns="270000" anchor="t" anchorCtr="0">
            <a:noAutofit/>
          </a:bodyPr>
          <a:lstStyle>
            <a:lvl1pPr>
              <a:defRPr sz="2800">
                <a:solidFill>
                  <a:schemeClr val="bg1"/>
                </a:solidFill>
                <a:latin typeface="HelveticaNeueLT Std Lt" panose="020B0403020202020204" pitchFamily="34" charset="0"/>
              </a:defRPr>
            </a:lvl1pPr>
          </a:lstStyle>
          <a:p>
            <a:r>
              <a:rPr lang="en-US" dirty="0"/>
              <a:t>Click to add title</a:t>
            </a:r>
          </a:p>
        </p:txBody>
      </p:sp>
      <p:sp>
        <p:nvSpPr>
          <p:cNvPr id="3" name="Slide Number Placeholder 2">
            <a:extLst>
              <a:ext uri="{FF2B5EF4-FFF2-40B4-BE49-F238E27FC236}">
                <a16:creationId xmlns:a16="http://schemas.microsoft.com/office/drawing/2014/main" id="{69367766-8BD4-401D-ABA4-E8C05637F45E}"/>
              </a:ext>
            </a:extLst>
          </p:cNvPr>
          <p:cNvSpPr>
            <a:spLocks noGrp="1"/>
          </p:cNvSpPr>
          <p:nvPr>
            <p:ph type="sldNum" sz="quarter" idx="11"/>
          </p:nvPr>
        </p:nvSpPr>
        <p:spPr/>
        <p:txBody>
          <a:bodyPr/>
          <a:lstStyle>
            <a:lvl1pPr>
              <a:defRPr>
                <a:solidFill>
                  <a:schemeClr val="bg1"/>
                </a:solidFill>
              </a:defRPr>
            </a:lvl1pPr>
          </a:lstStyle>
          <a:p>
            <a:fld id="{86C0EFDE-41C8-4327-94CF-83712C215B9C}" type="slidenum">
              <a:rPr lang="en-GB" smtClean="0"/>
              <a:pPr/>
              <a:t>‹N›</a:t>
            </a:fld>
            <a:endParaRPr lang="en-GB" dirty="0"/>
          </a:p>
        </p:txBody>
      </p:sp>
      <p:sp>
        <p:nvSpPr>
          <p:cNvPr id="2" name="Footer Placeholder 1">
            <a:extLst>
              <a:ext uri="{FF2B5EF4-FFF2-40B4-BE49-F238E27FC236}">
                <a16:creationId xmlns:a16="http://schemas.microsoft.com/office/drawing/2014/main" id="{A1F16346-67EE-4044-A1FD-D85E97CCB39F}"/>
              </a:ext>
            </a:extLst>
          </p:cNvPr>
          <p:cNvSpPr>
            <a:spLocks noGrp="1"/>
          </p:cNvSpPr>
          <p:nvPr>
            <p:ph type="ftr" sz="quarter" idx="12"/>
          </p:nvPr>
        </p:nvSpPr>
        <p:spPr/>
        <p:txBody>
          <a:bodyPr/>
          <a:lstStyle/>
          <a:p>
            <a:endParaRPr lang="en-GB" dirty="0"/>
          </a:p>
        </p:txBody>
      </p:sp>
      <p:pic>
        <p:nvPicPr>
          <p:cNvPr id="7" name="Picture 6" descr="A picture containing flower, bird&#10;&#10;Description automatically generated">
            <a:extLst>
              <a:ext uri="{FF2B5EF4-FFF2-40B4-BE49-F238E27FC236}">
                <a16:creationId xmlns:a16="http://schemas.microsoft.com/office/drawing/2014/main" id="{F382E7B5-C0C0-8C4E-96D5-BA6EB7DBF086}"/>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2134" t="40685" r="24862" b="46727"/>
          <a:stretch/>
        </p:blipFill>
        <p:spPr>
          <a:xfrm>
            <a:off x="10432473" y="6381543"/>
            <a:ext cx="1497622" cy="251279"/>
          </a:xfrm>
          <a:prstGeom prst="rect">
            <a:avLst/>
          </a:prstGeom>
        </p:spPr>
      </p:pic>
    </p:spTree>
    <p:extLst>
      <p:ext uri="{BB962C8B-B14F-4D97-AF65-F5344CB8AC3E}">
        <p14:creationId xmlns:p14="http://schemas.microsoft.com/office/powerpoint/2010/main" val="3714069916"/>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WoA_Divider slide 02">
    <p:spTree>
      <p:nvGrpSpPr>
        <p:cNvPr id="1" name=""/>
        <p:cNvGrpSpPr/>
        <p:nvPr/>
      </p:nvGrpSpPr>
      <p:grpSpPr>
        <a:xfrm>
          <a:off x="0" y="0"/>
          <a:ext cx="0" cy="0"/>
          <a:chOff x="0" y="0"/>
          <a:chExt cx="0" cy="0"/>
        </a:xfrm>
      </p:grpSpPr>
      <p:pic>
        <p:nvPicPr>
          <p:cNvPr id="5" name="Picture 4" descr="A picture containing dark, sitting, drawing&#10;&#10;Description automatically generated">
            <a:extLst>
              <a:ext uri="{FF2B5EF4-FFF2-40B4-BE49-F238E27FC236}">
                <a16:creationId xmlns:a16="http://schemas.microsoft.com/office/drawing/2014/main" id="{CB8C1285-38DD-3741-BCA3-E8D080E2D40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63200" y="6311007"/>
            <a:ext cx="1605600" cy="410468"/>
          </a:xfrm>
          <a:prstGeom prst="rect">
            <a:avLst/>
          </a:prstGeom>
        </p:spPr>
      </p:pic>
      <p:sp>
        <p:nvSpPr>
          <p:cNvPr id="6" name="Rectangle 5">
            <a:extLst>
              <a:ext uri="{FF2B5EF4-FFF2-40B4-BE49-F238E27FC236}">
                <a16:creationId xmlns:a16="http://schemas.microsoft.com/office/drawing/2014/main" id="{F18655A5-CFB6-4B49-B4A4-9B92D097EA18}"/>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 name="Picture Placeholder 9">
            <a:extLst>
              <a:ext uri="{FF2B5EF4-FFF2-40B4-BE49-F238E27FC236}">
                <a16:creationId xmlns:a16="http://schemas.microsoft.com/office/drawing/2014/main" id="{53ED46DA-077C-49F3-B93B-B1B09845B2CB}"/>
              </a:ext>
            </a:extLst>
          </p:cNvPr>
          <p:cNvSpPr>
            <a:spLocks noGrp="1"/>
          </p:cNvSpPr>
          <p:nvPr>
            <p:ph type="pic" sz="quarter" idx="11" hasCustomPrompt="1"/>
          </p:nvPr>
        </p:nvSpPr>
        <p:spPr>
          <a:xfrm>
            <a:off x="0" y="0"/>
            <a:ext cx="12192000" cy="4802568"/>
          </a:xfrm>
          <a:custGeom>
            <a:avLst/>
            <a:gdLst>
              <a:gd name="connsiteX0" fmla="*/ 0 w 12192000"/>
              <a:gd name="connsiteY0" fmla="*/ 0 h 4802568"/>
              <a:gd name="connsiteX1" fmla="*/ 12192000 w 12192000"/>
              <a:gd name="connsiteY1" fmla="*/ 0 h 4802568"/>
              <a:gd name="connsiteX2" fmla="*/ 12192000 w 12192000"/>
              <a:gd name="connsiteY2" fmla="*/ 142053 h 4802568"/>
              <a:gd name="connsiteX3" fmla="*/ 12192000 w 12192000"/>
              <a:gd name="connsiteY3" fmla="*/ 4802568 h 4802568"/>
              <a:gd name="connsiteX4" fmla="*/ 11522075 w 12192000"/>
              <a:gd name="connsiteY4" fmla="*/ 4133369 h 4802568"/>
              <a:gd name="connsiteX5" fmla="*/ 668338 w 12192000"/>
              <a:gd name="connsiteY5" fmla="*/ 4122242 h 4802568"/>
              <a:gd name="connsiteX6" fmla="*/ 0 w 12192000"/>
              <a:gd name="connsiteY6" fmla="*/ 3451454 h 4802568"/>
              <a:gd name="connsiteX7" fmla="*/ 0 w 12192000"/>
              <a:gd name="connsiteY7" fmla="*/ 225957 h 4802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4802568">
                <a:moveTo>
                  <a:pt x="0" y="0"/>
                </a:moveTo>
                <a:lnTo>
                  <a:pt x="12192000" y="0"/>
                </a:lnTo>
                <a:lnTo>
                  <a:pt x="12192000" y="142053"/>
                </a:lnTo>
                <a:cubicBezTo>
                  <a:pt x="12192000" y="1045253"/>
                  <a:pt x="12192000" y="2490374"/>
                  <a:pt x="12192000" y="4802568"/>
                </a:cubicBezTo>
                <a:cubicBezTo>
                  <a:pt x="12192000" y="4433794"/>
                  <a:pt x="11891962" y="4133369"/>
                  <a:pt x="11522075" y="4133369"/>
                </a:cubicBezTo>
                <a:cubicBezTo>
                  <a:pt x="11522075" y="4133369"/>
                  <a:pt x="11522075" y="4133369"/>
                  <a:pt x="668338" y="4122242"/>
                </a:cubicBezTo>
                <a:cubicBezTo>
                  <a:pt x="298450" y="4122242"/>
                  <a:pt x="0" y="3821818"/>
                  <a:pt x="0" y="3451454"/>
                </a:cubicBezTo>
                <a:cubicBezTo>
                  <a:pt x="0" y="3451454"/>
                  <a:pt x="0" y="3451454"/>
                  <a:pt x="0" y="225957"/>
                </a:cubicBezTo>
                <a:close/>
              </a:path>
            </a:pathLst>
          </a:custGeom>
          <a:solidFill>
            <a:schemeClr val="bg1">
              <a:lumMod val="85000"/>
            </a:schemeClr>
          </a:solidFill>
        </p:spPr>
        <p:txBody>
          <a:bodyPr wrap="square" tIns="1836000">
            <a:noAutofit/>
          </a:bodyPr>
          <a:lstStyle>
            <a:lvl1pPr marL="0" indent="0" algn="ctr">
              <a:buNone/>
              <a:defRPr sz="1800">
                <a:solidFill>
                  <a:schemeClr val="bg1">
                    <a:lumMod val="65000"/>
                  </a:schemeClr>
                </a:solidFill>
              </a:defRPr>
            </a:lvl1pPr>
          </a:lstStyle>
          <a:p>
            <a:r>
              <a:rPr lang="en-US"/>
              <a:t>click icon to add picture</a:t>
            </a:r>
          </a:p>
        </p:txBody>
      </p:sp>
      <p:sp>
        <p:nvSpPr>
          <p:cNvPr id="9" name="Freeform 5">
            <a:extLst>
              <a:ext uri="{FF2B5EF4-FFF2-40B4-BE49-F238E27FC236}">
                <a16:creationId xmlns:a16="http://schemas.microsoft.com/office/drawing/2014/main" id="{7B8D6880-0BB5-4071-9309-8FBD51C4347F}"/>
              </a:ext>
            </a:extLst>
          </p:cNvPr>
          <p:cNvSpPr>
            <a:spLocks/>
          </p:cNvSpPr>
          <p:nvPr userDrawn="1"/>
        </p:nvSpPr>
        <p:spPr bwMode="auto">
          <a:xfrm>
            <a:off x="0" y="3171855"/>
            <a:ext cx="12192000" cy="2322513"/>
          </a:xfrm>
          <a:custGeom>
            <a:avLst/>
            <a:gdLst>
              <a:gd name="T0" fmla="*/ 7258 w 7680"/>
              <a:gd name="T1" fmla="*/ 597 h 1459"/>
              <a:gd name="T2" fmla="*/ 422 w 7680"/>
              <a:gd name="T3" fmla="*/ 590 h 1459"/>
              <a:gd name="T4" fmla="*/ 0 w 7680"/>
              <a:gd name="T5" fmla="*/ 168 h 1459"/>
              <a:gd name="T6" fmla="*/ 0 w 7680"/>
              <a:gd name="T7" fmla="*/ 0 h 1459"/>
              <a:gd name="T8" fmla="*/ 0 w 7680"/>
              <a:gd name="T9" fmla="*/ 1459 h 1459"/>
              <a:gd name="T10" fmla="*/ 7680 w 7680"/>
              <a:gd name="T11" fmla="*/ 1459 h 1459"/>
              <a:gd name="T12" fmla="*/ 7680 w 7680"/>
              <a:gd name="T13" fmla="*/ 1018 h 1459"/>
              <a:gd name="T14" fmla="*/ 7258 w 7680"/>
              <a:gd name="T15" fmla="*/ 597 h 1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0" h="1459">
                <a:moveTo>
                  <a:pt x="7258" y="597"/>
                </a:moveTo>
                <a:cubicBezTo>
                  <a:pt x="422" y="590"/>
                  <a:pt x="422" y="590"/>
                  <a:pt x="422" y="590"/>
                </a:cubicBezTo>
                <a:cubicBezTo>
                  <a:pt x="189" y="590"/>
                  <a:pt x="0" y="401"/>
                  <a:pt x="0" y="168"/>
                </a:cubicBezTo>
                <a:cubicBezTo>
                  <a:pt x="0" y="0"/>
                  <a:pt x="0" y="0"/>
                  <a:pt x="0" y="0"/>
                </a:cubicBezTo>
                <a:cubicBezTo>
                  <a:pt x="0" y="1459"/>
                  <a:pt x="0" y="1459"/>
                  <a:pt x="0" y="1459"/>
                </a:cubicBezTo>
                <a:cubicBezTo>
                  <a:pt x="7680" y="1459"/>
                  <a:pt x="7680" y="1459"/>
                  <a:pt x="7680" y="1459"/>
                </a:cubicBezTo>
                <a:cubicBezTo>
                  <a:pt x="7680" y="1018"/>
                  <a:pt x="7680" y="1018"/>
                  <a:pt x="7680" y="1018"/>
                </a:cubicBezTo>
                <a:cubicBezTo>
                  <a:pt x="7680" y="785"/>
                  <a:pt x="7491" y="597"/>
                  <a:pt x="7258" y="5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Title 23">
            <a:extLst>
              <a:ext uri="{FF2B5EF4-FFF2-40B4-BE49-F238E27FC236}">
                <a16:creationId xmlns:a16="http://schemas.microsoft.com/office/drawing/2014/main" id="{2A1A38B7-24D2-477B-A69B-DF920ECF1E67}"/>
              </a:ext>
            </a:extLst>
          </p:cNvPr>
          <p:cNvSpPr>
            <a:spLocks noGrp="1"/>
          </p:cNvSpPr>
          <p:nvPr>
            <p:ph type="title" hasCustomPrompt="1"/>
          </p:nvPr>
        </p:nvSpPr>
        <p:spPr>
          <a:xfrm>
            <a:off x="0" y="2754343"/>
            <a:ext cx="12192000" cy="2047875"/>
          </a:xfrm>
          <a:custGeom>
            <a:avLst/>
            <a:gdLst>
              <a:gd name="connsiteX0" fmla="*/ 12192000 w 12192000"/>
              <a:gd name="connsiteY0" fmla="*/ 0 h 2047875"/>
              <a:gd name="connsiteX1" fmla="*/ 12192000 w 12192000"/>
              <a:gd name="connsiteY1" fmla="*/ 684216 h 2047875"/>
              <a:gd name="connsiteX2" fmla="*/ 12192000 w 12192000"/>
              <a:gd name="connsiteY2" fmla="*/ 2047875 h 2047875"/>
              <a:gd name="connsiteX3" fmla="*/ 11522075 w 12192000"/>
              <a:gd name="connsiteY3" fmla="*/ 1377980 h 2047875"/>
              <a:gd name="connsiteX4" fmla="*/ 669925 w 12192000"/>
              <a:gd name="connsiteY4" fmla="*/ 1366841 h 2047875"/>
              <a:gd name="connsiteX5" fmla="*/ 0 w 12192000"/>
              <a:gd name="connsiteY5" fmla="*/ 695355 h 2047875"/>
              <a:gd name="connsiteX6" fmla="*/ 0 w 12192000"/>
              <a:gd name="connsiteY6" fmla="*/ 428033 h 2047875"/>
              <a:gd name="connsiteX7" fmla="*/ 0 w 12192000"/>
              <a:gd name="connsiteY7" fmla="*/ 3182 h 204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2047875">
                <a:moveTo>
                  <a:pt x="12192000" y="0"/>
                </a:moveTo>
                <a:cubicBezTo>
                  <a:pt x="12192000" y="0"/>
                  <a:pt x="12192000" y="0"/>
                  <a:pt x="12192000" y="684216"/>
                </a:cubicBezTo>
                <a:cubicBezTo>
                  <a:pt x="12192000" y="684216"/>
                  <a:pt x="12192000" y="684216"/>
                  <a:pt x="12192000" y="2047875"/>
                </a:cubicBezTo>
                <a:cubicBezTo>
                  <a:pt x="12192000" y="1677125"/>
                  <a:pt x="11891962" y="1377980"/>
                  <a:pt x="11522075" y="1377980"/>
                </a:cubicBezTo>
                <a:cubicBezTo>
                  <a:pt x="11522075" y="1377980"/>
                  <a:pt x="11522075" y="1377980"/>
                  <a:pt x="669925" y="1366841"/>
                </a:cubicBezTo>
                <a:cubicBezTo>
                  <a:pt x="300038" y="1366841"/>
                  <a:pt x="0" y="1066104"/>
                  <a:pt x="0" y="695355"/>
                </a:cubicBezTo>
                <a:cubicBezTo>
                  <a:pt x="0" y="695355"/>
                  <a:pt x="0" y="695355"/>
                  <a:pt x="0" y="428033"/>
                </a:cubicBezTo>
                <a:cubicBezTo>
                  <a:pt x="0" y="428033"/>
                  <a:pt x="0" y="428033"/>
                  <a:pt x="0" y="3182"/>
                </a:cubicBezTo>
                <a:close/>
              </a:path>
            </a:pathLst>
          </a:custGeom>
          <a:solidFill>
            <a:srgbClr val="00A8E1">
              <a:alpha val="70000"/>
            </a:srgbClr>
          </a:solidFill>
        </p:spPr>
        <p:txBody>
          <a:bodyPr wrap="square" lIns="468000" tIns="226800" rIns="3600000" anchor="t" anchorCtr="0">
            <a:noAutofit/>
          </a:bodyPr>
          <a:lstStyle>
            <a:lvl1pPr>
              <a:defRPr sz="2800">
                <a:solidFill>
                  <a:schemeClr val="bg1"/>
                </a:solidFill>
                <a:latin typeface="HelveticaNeueLT Std Lt" panose="020B0403020202020204" pitchFamily="34" charset="0"/>
              </a:defRPr>
            </a:lvl1pPr>
          </a:lstStyle>
          <a:p>
            <a:r>
              <a:rPr lang="en-US"/>
              <a:t>Click to add title</a:t>
            </a:r>
          </a:p>
        </p:txBody>
      </p:sp>
      <p:sp>
        <p:nvSpPr>
          <p:cNvPr id="3" name="Slide Number Placeholder 2">
            <a:extLst>
              <a:ext uri="{FF2B5EF4-FFF2-40B4-BE49-F238E27FC236}">
                <a16:creationId xmlns:a16="http://schemas.microsoft.com/office/drawing/2014/main" id="{33730F88-47A0-4CC3-9DAD-4787B3C0E12D}"/>
              </a:ext>
            </a:extLst>
          </p:cNvPr>
          <p:cNvSpPr>
            <a:spLocks noGrp="1"/>
          </p:cNvSpPr>
          <p:nvPr>
            <p:ph type="sldNum" sz="quarter" idx="12"/>
          </p:nvPr>
        </p:nvSpPr>
        <p:spPr/>
        <p:txBody>
          <a:bodyPr/>
          <a:lstStyle/>
          <a:p>
            <a:fld id="{86C0EFDE-41C8-4327-94CF-83712C215B9C}" type="slidenum">
              <a:rPr lang="en-GB" smtClean="0"/>
              <a:pPr/>
              <a:t>‹N›</a:t>
            </a:fld>
            <a:endParaRPr lang="en-GB" dirty="0"/>
          </a:p>
        </p:txBody>
      </p:sp>
      <p:sp>
        <p:nvSpPr>
          <p:cNvPr id="2" name="Footer Placeholder 1">
            <a:extLst>
              <a:ext uri="{FF2B5EF4-FFF2-40B4-BE49-F238E27FC236}">
                <a16:creationId xmlns:a16="http://schemas.microsoft.com/office/drawing/2014/main" id="{5BF88D5C-D203-49BF-B232-0BAA3719B347}"/>
              </a:ext>
            </a:extLst>
          </p:cNvPr>
          <p:cNvSpPr>
            <a:spLocks noGrp="1"/>
          </p:cNvSpPr>
          <p:nvPr>
            <p:ph type="ftr" sz="quarter" idx="13"/>
          </p:nvPr>
        </p:nvSpPr>
        <p:spPr/>
        <p:txBody>
          <a:bodyPr/>
          <a:lstStyle/>
          <a:p>
            <a:endParaRPr lang="en-GB" dirty="0"/>
          </a:p>
        </p:txBody>
      </p:sp>
    </p:spTree>
    <p:extLst>
      <p:ext uri="{BB962C8B-B14F-4D97-AF65-F5344CB8AC3E}">
        <p14:creationId xmlns:p14="http://schemas.microsoft.com/office/powerpoint/2010/main" val="3010228795"/>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WoA_Divider slide 03">
    <p:spTree>
      <p:nvGrpSpPr>
        <p:cNvPr id="1" name=""/>
        <p:cNvGrpSpPr/>
        <p:nvPr/>
      </p:nvGrpSpPr>
      <p:grpSpPr>
        <a:xfrm>
          <a:off x="0" y="0"/>
          <a:ext cx="0" cy="0"/>
          <a:chOff x="0" y="0"/>
          <a:chExt cx="0" cy="0"/>
        </a:xfrm>
      </p:grpSpPr>
      <p:pic>
        <p:nvPicPr>
          <p:cNvPr id="8" name="Picture 7" descr="A picture containing dark, sitting, drawing&#10;&#10;Description automatically generated">
            <a:extLst>
              <a:ext uri="{FF2B5EF4-FFF2-40B4-BE49-F238E27FC236}">
                <a16:creationId xmlns:a16="http://schemas.microsoft.com/office/drawing/2014/main" id="{47DE4FF5-12FF-B947-9865-755D3FB1A89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63200" y="6311007"/>
            <a:ext cx="1605600" cy="410468"/>
          </a:xfrm>
          <a:prstGeom prst="rect">
            <a:avLst/>
          </a:prstGeom>
        </p:spPr>
      </p:pic>
      <p:sp>
        <p:nvSpPr>
          <p:cNvPr id="4" name="Rectangle 3">
            <a:extLst>
              <a:ext uri="{FF2B5EF4-FFF2-40B4-BE49-F238E27FC236}">
                <a16:creationId xmlns:a16="http://schemas.microsoft.com/office/drawing/2014/main" id="{1762656E-290A-47A1-AE3C-D784AE44E93A}"/>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itle 11">
            <a:extLst>
              <a:ext uri="{FF2B5EF4-FFF2-40B4-BE49-F238E27FC236}">
                <a16:creationId xmlns:a16="http://schemas.microsoft.com/office/drawing/2014/main" id="{4DE12D4B-983F-44EF-B07C-733FF457E46F}"/>
              </a:ext>
            </a:extLst>
          </p:cNvPr>
          <p:cNvSpPr>
            <a:spLocks noGrp="1"/>
          </p:cNvSpPr>
          <p:nvPr>
            <p:ph type="title" hasCustomPrompt="1"/>
          </p:nvPr>
        </p:nvSpPr>
        <p:spPr>
          <a:xfrm>
            <a:off x="-1" y="-1"/>
            <a:ext cx="12192000" cy="4802568"/>
          </a:xfrm>
          <a:custGeom>
            <a:avLst/>
            <a:gdLst>
              <a:gd name="connsiteX0" fmla="*/ 0 w 12192000"/>
              <a:gd name="connsiteY0" fmla="*/ 0 h 4802568"/>
              <a:gd name="connsiteX1" fmla="*/ 12192000 w 12192000"/>
              <a:gd name="connsiteY1" fmla="*/ 0 h 4802568"/>
              <a:gd name="connsiteX2" fmla="*/ 12192000 w 12192000"/>
              <a:gd name="connsiteY2" fmla="*/ 142053 h 4802568"/>
              <a:gd name="connsiteX3" fmla="*/ 12192000 w 12192000"/>
              <a:gd name="connsiteY3" fmla="*/ 2550000 h 4802568"/>
              <a:gd name="connsiteX4" fmla="*/ 12192000 w 12192000"/>
              <a:gd name="connsiteY4" fmla="*/ 2754343 h 4802568"/>
              <a:gd name="connsiteX5" fmla="*/ 12192000 w 12192000"/>
              <a:gd name="connsiteY5" fmla="*/ 2755679 h 4802568"/>
              <a:gd name="connsiteX6" fmla="*/ 12192000 w 12192000"/>
              <a:gd name="connsiteY6" fmla="*/ 2765034 h 4802568"/>
              <a:gd name="connsiteX7" fmla="*/ 12192000 w 12192000"/>
              <a:gd name="connsiteY7" fmla="*/ 2790425 h 4802568"/>
              <a:gd name="connsiteX8" fmla="*/ 12192000 w 12192000"/>
              <a:gd name="connsiteY8" fmla="*/ 2811640 h 4802568"/>
              <a:gd name="connsiteX9" fmla="*/ 12192000 w 12192000"/>
              <a:gd name="connsiteY9" fmla="*/ 2839870 h 4802568"/>
              <a:gd name="connsiteX10" fmla="*/ 12192000 w 12192000"/>
              <a:gd name="connsiteY10" fmla="*/ 2876119 h 4802568"/>
              <a:gd name="connsiteX11" fmla="*/ 12192000 w 12192000"/>
              <a:gd name="connsiteY11" fmla="*/ 2878989 h 4802568"/>
              <a:gd name="connsiteX12" fmla="*/ 12192000 w 12192000"/>
              <a:gd name="connsiteY12" fmla="*/ 2921388 h 4802568"/>
              <a:gd name="connsiteX13" fmla="*/ 12192000 w 12192000"/>
              <a:gd name="connsiteY13" fmla="*/ 2976680 h 4802568"/>
              <a:gd name="connsiteX14" fmla="*/ 12192000 w 12192000"/>
              <a:gd name="connsiteY14" fmla="*/ 3042997 h 4802568"/>
              <a:gd name="connsiteX15" fmla="*/ 12192000 w 12192000"/>
              <a:gd name="connsiteY15" fmla="*/ 3121341 h 4802568"/>
              <a:gd name="connsiteX16" fmla="*/ 12192000 w 12192000"/>
              <a:gd name="connsiteY16" fmla="*/ 3212714 h 4802568"/>
              <a:gd name="connsiteX17" fmla="*/ 12192000 w 12192000"/>
              <a:gd name="connsiteY17" fmla="*/ 3225918 h 4802568"/>
              <a:gd name="connsiteX18" fmla="*/ 12192000 w 12192000"/>
              <a:gd name="connsiteY18" fmla="*/ 3318120 h 4802568"/>
              <a:gd name="connsiteX19" fmla="*/ 12192000 w 12192000"/>
              <a:gd name="connsiteY19" fmla="*/ 3438559 h 4802568"/>
              <a:gd name="connsiteX20" fmla="*/ 12192000 w 12192000"/>
              <a:gd name="connsiteY20" fmla="*/ 3441223 h 4802568"/>
              <a:gd name="connsiteX21" fmla="*/ 12192000 w 12192000"/>
              <a:gd name="connsiteY21" fmla="*/ 3447548 h 4802568"/>
              <a:gd name="connsiteX22" fmla="*/ 12192000 w 12192000"/>
              <a:gd name="connsiteY22" fmla="*/ 3459866 h 4802568"/>
              <a:gd name="connsiteX23" fmla="*/ 12192000 w 12192000"/>
              <a:gd name="connsiteY23" fmla="*/ 3480175 h 4802568"/>
              <a:gd name="connsiteX24" fmla="*/ 12192000 w 12192000"/>
              <a:gd name="connsiteY24" fmla="*/ 3510471 h 4802568"/>
              <a:gd name="connsiteX25" fmla="*/ 12192000 w 12192000"/>
              <a:gd name="connsiteY25" fmla="*/ 3552752 h 4802568"/>
              <a:gd name="connsiteX26" fmla="*/ 12192000 w 12192000"/>
              <a:gd name="connsiteY26" fmla="*/ 3591265 h 4802568"/>
              <a:gd name="connsiteX27" fmla="*/ 12192000 w 12192000"/>
              <a:gd name="connsiteY27" fmla="*/ 3609017 h 4802568"/>
              <a:gd name="connsiteX28" fmla="*/ 12192000 w 12192000"/>
              <a:gd name="connsiteY28" fmla="*/ 3681261 h 4802568"/>
              <a:gd name="connsiteX29" fmla="*/ 12192000 w 12192000"/>
              <a:gd name="connsiteY29" fmla="*/ 3771484 h 4802568"/>
              <a:gd name="connsiteX30" fmla="*/ 12192000 w 12192000"/>
              <a:gd name="connsiteY30" fmla="*/ 3881682 h 4802568"/>
              <a:gd name="connsiteX31" fmla="*/ 12192000 w 12192000"/>
              <a:gd name="connsiteY31" fmla="*/ 3975504 h 4802568"/>
              <a:gd name="connsiteX32" fmla="*/ 12192000 w 12192000"/>
              <a:gd name="connsiteY32" fmla="*/ 4013853 h 4802568"/>
              <a:gd name="connsiteX33" fmla="*/ 12192000 w 12192000"/>
              <a:gd name="connsiteY33" fmla="*/ 4169994 h 4802568"/>
              <a:gd name="connsiteX34" fmla="*/ 12192000 w 12192000"/>
              <a:gd name="connsiteY34" fmla="*/ 4352104 h 4802568"/>
              <a:gd name="connsiteX35" fmla="*/ 12192000 w 12192000"/>
              <a:gd name="connsiteY35" fmla="*/ 4379113 h 4802568"/>
              <a:gd name="connsiteX36" fmla="*/ 12192000 w 12192000"/>
              <a:gd name="connsiteY36" fmla="*/ 4562180 h 4802568"/>
              <a:gd name="connsiteX37" fmla="*/ 12192000 w 12192000"/>
              <a:gd name="connsiteY37" fmla="*/ 4678329 h 4802568"/>
              <a:gd name="connsiteX38" fmla="*/ 12192000 w 12192000"/>
              <a:gd name="connsiteY38" fmla="*/ 4802218 h 4802568"/>
              <a:gd name="connsiteX39" fmla="*/ 12192000 w 12192000"/>
              <a:gd name="connsiteY39" fmla="*/ 4802568 h 4802568"/>
              <a:gd name="connsiteX40" fmla="*/ 11522075 w 12192000"/>
              <a:gd name="connsiteY40" fmla="*/ 4133369 h 4802568"/>
              <a:gd name="connsiteX41" fmla="*/ 668338 w 12192000"/>
              <a:gd name="connsiteY41" fmla="*/ 4122242 h 4802568"/>
              <a:gd name="connsiteX42" fmla="*/ 0 w 12192000"/>
              <a:gd name="connsiteY42" fmla="*/ 3451454 h 4802568"/>
              <a:gd name="connsiteX43" fmla="*/ 0 w 12192000"/>
              <a:gd name="connsiteY43" fmla="*/ 3450667 h 4802568"/>
              <a:gd name="connsiteX44" fmla="*/ 0 w 12192000"/>
              <a:gd name="connsiteY44" fmla="*/ 3449698 h 4802568"/>
              <a:gd name="connsiteX45" fmla="*/ 0 w 12192000"/>
              <a:gd name="connsiteY45" fmla="*/ 3445521 h 4802568"/>
              <a:gd name="connsiteX46" fmla="*/ 0 w 12192000"/>
              <a:gd name="connsiteY46" fmla="*/ 3445154 h 4802568"/>
              <a:gd name="connsiteX47" fmla="*/ 0 w 12192000"/>
              <a:gd name="connsiteY47" fmla="*/ 3435601 h 4802568"/>
              <a:gd name="connsiteX48" fmla="*/ 0 w 12192000"/>
              <a:gd name="connsiteY48" fmla="*/ 3430192 h 4802568"/>
              <a:gd name="connsiteX49" fmla="*/ 0 w 12192000"/>
              <a:gd name="connsiteY49" fmla="*/ 3416283 h 4802568"/>
              <a:gd name="connsiteX50" fmla="*/ 0 w 12192000"/>
              <a:gd name="connsiteY50" fmla="*/ 3401056 h 4802568"/>
              <a:gd name="connsiteX51" fmla="*/ 0 w 12192000"/>
              <a:gd name="connsiteY51" fmla="*/ 3384434 h 4802568"/>
              <a:gd name="connsiteX52" fmla="*/ 0 w 12192000"/>
              <a:gd name="connsiteY52" fmla="*/ 3353020 h 4802568"/>
              <a:gd name="connsiteX53" fmla="*/ 0 w 12192000"/>
              <a:gd name="connsiteY53" fmla="*/ 3336922 h 4802568"/>
              <a:gd name="connsiteX54" fmla="*/ 0 w 12192000"/>
              <a:gd name="connsiteY54" fmla="*/ 3281360 h 4802568"/>
              <a:gd name="connsiteX55" fmla="*/ 0 w 12192000"/>
              <a:gd name="connsiteY55" fmla="*/ 3270613 h 4802568"/>
              <a:gd name="connsiteX56" fmla="*/ 0 w 12192000"/>
              <a:gd name="connsiteY56" fmla="*/ 3235194 h 4802568"/>
              <a:gd name="connsiteX57" fmla="*/ 0 w 12192000"/>
              <a:gd name="connsiteY57" fmla="*/ 3182376 h 4802568"/>
              <a:gd name="connsiteX58" fmla="*/ 0 w 12192000"/>
              <a:gd name="connsiteY58" fmla="*/ 3181546 h 4802568"/>
              <a:gd name="connsiteX59" fmla="*/ 0 w 12192000"/>
              <a:gd name="connsiteY59" fmla="*/ 3181350 h 4802568"/>
              <a:gd name="connsiteX60" fmla="*/ 0 w 12192000"/>
              <a:gd name="connsiteY60" fmla="*/ 3175738 h 4802568"/>
              <a:gd name="connsiteX61" fmla="*/ 0 w 12192000"/>
              <a:gd name="connsiteY61" fmla="*/ 3159972 h 4802568"/>
              <a:gd name="connsiteX62" fmla="*/ 0 w 12192000"/>
              <a:gd name="connsiteY62" fmla="*/ 3129270 h 4802568"/>
              <a:gd name="connsiteX63" fmla="*/ 0 w 12192000"/>
              <a:gd name="connsiteY63" fmla="*/ 3119238 h 4802568"/>
              <a:gd name="connsiteX64" fmla="*/ 0 w 12192000"/>
              <a:gd name="connsiteY64" fmla="*/ 3078653 h 4802568"/>
              <a:gd name="connsiteX65" fmla="*/ 0 w 12192000"/>
              <a:gd name="connsiteY65" fmla="*/ 3048267 h 4802568"/>
              <a:gd name="connsiteX66" fmla="*/ 0 w 12192000"/>
              <a:gd name="connsiteY66" fmla="*/ 3003142 h 4802568"/>
              <a:gd name="connsiteX67" fmla="*/ 0 w 12192000"/>
              <a:gd name="connsiteY67" fmla="*/ 2967846 h 4802568"/>
              <a:gd name="connsiteX68" fmla="*/ 0 w 12192000"/>
              <a:gd name="connsiteY68" fmla="*/ 2954496 h 4802568"/>
              <a:gd name="connsiteX69" fmla="*/ 0 w 12192000"/>
              <a:gd name="connsiteY69" fmla="*/ 2897759 h 4802568"/>
              <a:gd name="connsiteX70" fmla="*/ 0 w 12192000"/>
              <a:gd name="connsiteY70" fmla="*/ 2877385 h 4802568"/>
              <a:gd name="connsiteX71" fmla="*/ 0 w 12192000"/>
              <a:gd name="connsiteY71" fmla="*/ 2832310 h 4802568"/>
              <a:gd name="connsiteX72" fmla="*/ 0 w 12192000"/>
              <a:gd name="connsiteY72" fmla="*/ 2776293 h 4802568"/>
              <a:gd name="connsiteX73" fmla="*/ 0 w 12192000"/>
              <a:gd name="connsiteY73" fmla="*/ 2757525 h 4802568"/>
              <a:gd name="connsiteX74" fmla="*/ 0 w 12192000"/>
              <a:gd name="connsiteY74" fmla="*/ 2663979 h 4802568"/>
              <a:gd name="connsiteX75" fmla="*/ 0 w 12192000"/>
              <a:gd name="connsiteY75" fmla="*/ 225957 h 4802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2192000" h="4802568">
                <a:moveTo>
                  <a:pt x="0" y="0"/>
                </a:moveTo>
                <a:lnTo>
                  <a:pt x="12192000" y="0"/>
                </a:lnTo>
                <a:lnTo>
                  <a:pt x="12192000" y="142053"/>
                </a:lnTo>
                <a:cubicBezTo>
                  <a:pt x="12192000" y="706553"/>
                  <a:pt x="12192000" y="1482741"/>
                  <a:pt x="12192000" y="2550000"/>
                </a:cubicBezTo>
                <a:lnTo>
                  <a:pt x="12192000" y="2754343"/>
                </a:lnTo>
                <a:lnTo>
                  <a:pt x="12192000" y="2755679"/>
                </a:lnTo>
                <a:lnTo>
                  <a:pt x="12192000" y="2765034"/>
                </a:lnTo>
                <a:lnTo>
                  <a:pt x="12192000" y="2790425"/>
                </a:lnTo>
                <a:lnTo>
                  <a:pt x="12192000" y="2811640"/>
                </a:lnTo>
                <a:lnTo>
                  <a:pt x="12192000" y="2839870"/>
                </a:lnTo>
                <a:lnTo>
                  <a:pt x="12192000" y="2876119"/>
                </a:lnTo>
                <a:lnTo>
                  <a:pt x="12192000" y="2878989"/>
                </a:lnTo>
                <a:lnTo>
                  <a:pt x="12192000" y="2921388"/>
                </a:lnTo>
                <a:lnTo>
                  <a:pt x="12192000" y="2976680"/>
                </a:lnTo>
                <a:lnTo>
                  <a:pt x="12192000" y="3042997"/>
                </a:lnTo>
                <a:lnTo>
                  <a:pt x="12192000" y="3121341"/>
                </a:lnTo>
                <a:lnTo>
                  <a:pt x="12192000" y="3212714"/>
                </a:lnTo>
                <a:lnTo>
                  <a:pt x="12192000" y="3225918"/>
                </a:lnTo>
                <a:lnTo>
                  <a:pt x="12192000" y="3318120"/>
                </a:lnTo>
                <a:lnTo>
                  <a:pt x="12192000" y="3438559"/>
                </a:lnTo>
                <a:lnTo>
                  <a:pt x="12192000" y="3441223"/>
                </a:lnTo>
                <a:lnTo>
                  <a:pt x="12192000" y="3447548"/>
                </a:lnTo>
                <a:lnTo>
                  <a:pt x="12192000" y="3459866"/>
                </a:lnTo>
                <a:lnTo>
                  <a:pt x="12192000" y="3480175"/>
                </a:lnTo>
                <a:lnTo>
                  <a:pt x="12192000" y="3510471"/>
                </a:lnTo>
                <a:lnTo>
                  <a:pt x="12192000" y="3552752"/>
                </a:lnTo>
                <a:lnTo>
                  <a:pt x="12192000" y="3591265"/>
                </a:lnTo>
                <a:lnTo>
                  <a:pt x="12192000" y="3609017"/>
                </a:lnTo>
                <a:lnTo>
                  <a:pt x="12192000" y="3681261"/>
                </a:lnTo>
                <a:lnTo>
                  <a:pt x="12192000" y="3771484"/>
                </a:lnTo>
                <a:lnTo>
                  <a:pt x="12192000" y="3881682"/>
                </a:lnTo>
                <a:lnTo>
                  <a:pt x="12192000" y="3975504"/>
                </a:lnTo>
                <a:lnTo>
                  <a:pt x="12192000" y="4013853"/>
                </a:lnTo>
                <a:lnTo>
                  <a:pt x="12192000" y="4169994"/>
                </a:lnTo>
                <a:lnTo>
                  <a:pt x="12192000" y="4352104"/>
                </a:lnTo>
                <a:lnTo>
                  <a:pt x="12192000" y="4379113"/>
                </a:lnTo>
                <a:lnTo>
                  <a:pt x="12192000" y="4562180"/>
                </a:lnTo>
                <a:lnTo>
                  <a:pt x="12192000" y="4678329"/>
                </a:lnTo>
                <a:lnTo>
                  <a:pt x="12192000" y="4802218"/>
                </a:lnTo>
                <a:lnTo>
                  <a:pt x="12192000" y="4802568"/>
                </a:lnTo>
                <a:cubicBezTo>
                  <a:pt x="12192000" y="4433794"/>
                  <a:pt x="11891962" y="4133369"/>
                  <a:pt x="11522075" y="4133369"/>
                </a:cubicBezTo>
                <a:cubicBezTo>
                  <a:pt x="11522075" y="4133369"/>
                  <a:pt x="11522075" y="4133369"/>
                  <a:pt x="668338" y="4122242"/>
                </a:cubicBezTo>
                <a:cubicBezTo>
                  <a:pt x="298450" y="4122242"/>
                  <a:pt x="0" y="3821818"/>
                  <a:pt x="0" y="3451454"/>
                </a:cubicBezTo>
                <a:cubicBezTo>
                  <a:pt x="0" y="3451454"/>
                  <a:pt x="0" y="3451454"/>
                  <a:pt x="0" y="3450667"/>
                </a:cubicBezTo>
                <a:lnTo>
                  <a:pt x="0" y="3449698"/>
                </a:lnTo>
                <a:lnTo>
                  <a:pt x="0" y="3445521"/>
                </a:lnTo>
                <a:lnTo>
                  <a:pt x="0" y="3445154"/>
                </a:lnTo>
                <a:lnTo>
                  <a:pt x="0" y="3435601"/>
                </a:lnTo>
                <a:lnTo>
                  <a:pt x="0" y="3430192"/>
                </a:lnTo>
                <a:lnTo>
                  <a:pt x="0" y="3416283"/>
                </a:lnTo>
                <a:lnTo>
                  <a:pt x="0" y="3401056"/>
                </a:lnTo>
                <a:lnTo>
                  <a:pt x="0" y="3384434"/>
                </a:lnTo>
                <a:lnTo>
                  <a:pt x="0" y="3353020"/>
                </a:lnTo>
                <a:lnTo>
                  <a:pt x="0" y="3336922"/>
                </a:lnTo>
                <a:lnTo>
                  <a:pt x="0" y="3281360"/>
                </a:lnTo>
                <a:lnTo>
                  <a:pt x="0" y="3270613"/>
                </a:lnTo>
                <a:lnTo>
                  <a:pt x="0" y="3235194"/>
                </a:lnTo>
                <a:lnTo>
                  <a:pt x="0" y="3182376"/>
                </a:lnTo>
                <a:lnTo>
                  <a:pt x="0" y="3181546"/>
                </a:lnTo>
                <a:lnTo>
                  <a:pt x="0" y="3181350"/>
                </a:lnTo>
                <a:lnTo>
                  <a:pt x="0" y="3175738"/>
                </a:lnTo>
                <a:lnTo>
                  <a:pt x="0" y="3159972"/>
                </a:lnTo>
                <a:lnTo>
                  <a:pt x="0" y="3129270"/>
                </a:lnTo>
                <a:lnTo>
                  <a:pt x="0" y="3119238"/>
                </a:lnTo>
                <a:lnTo>
                  <a:pt x="0" y="3078653"/>
                </a:lnTo>
                <a:lnTo>
                  <a:pt x="0" y="3048267"/>
                </a:lnTo>
                <a:lnTo>
                  <a:pt x="0" y="3003142"/>
                </a:lnTo>
                <a:lnTo>
                  <a:pt x="0" y="2967846"/>
                </a:lnTo>
                <a:lnTo>
                  <a:pt x="0" y="2954496"/>
                </a:lnTo>
                <a:lnTo>
                  <a:pt x="0" y="2897759"/>
                </a:lnTo>
                <a:lnTo>
                  <a:pt x="0" y="2877385"/>
                </a:lnTo>
                <a:lnTo>
                  <a:pt x="0" y="2832310"/>
                </a:lnTo>
                <a:lnTo>
                  <a:pt x="0" y="2776293"/>
                </a:lnTo>
                <a:lnTo>
                  <a:pt x="0" y="2757525"/>
                </a:lnTo>
                <a:lnTo>
                  <a:pt x="0" y="2663979"/>
                </a:lnTo>
                <a:cubicBezTo>
                  <a:pt x="0" y="2191494"/>
                  <a:pt x="0" y="1435519"/>
                  <a:pt x="0" y="225957"/>
                </a:cubicBezTo>
                <a:close/>
              </a:path>
            </a:pathLst>
          </a:custGeom>
          <a:solidFill>
            <a:srgbClr val="00A8E1"/>
          </a:solidFill>
        </p:spPr>
        <p:txBody>
          <a:bodyPr wrap="square" lIns="468000" tIns="180000" rIns="3600000" bIns="972000" anchor="b" anchorCtr="0">
            <a:noAutofit/>
          </a:bodyPr>
          <a:lstStyle>
            <a:lvl1pPr>
              <a:defRPr sz="2800">
                <a:solidFill>
                  <a:schemeClr val="bg1"/>
                </a:solidFill>
                <a:latin typeface="HelveticaNeueLT Std Lt" panose="020B0403020202020204" pitchFamily="34" charset="0"/>
              </a:defRPr>
            </a:lvl1pPr>
          </a:lstStyle>
          <a:p>
            <a:r>
              <a:rPr lang="en-US"/>
              <a:t>Click to add title</a:t>
            </a:r>
          </a:p>
        </p:txBody>
      </p:sp>
      <p:sp>
        <p:nvSpPr>
          <p:cNvPr id="3" name="Slide Number Placeholder 2">
            <a:extLst>
              <a:ext uri="{FF2B5EF4-FFF2-40B4-BE49-F238E27FC236}">
                <a16:creationId xmlns:a16="http://schemas.microsoft.com/office/drawing/2014/main" id="{5B5FA4B6-4F96-4368-93F4-B6459848170C}"/>
              </a:ext>
            </a:extLst>
          </p:cNvPr>
          <p:cNvSpPr>
            <a:spLocks noGrp="1"/>
          </p:cNvSpPr>
          <p:nvPr>
            <p:ph type="sldNum" sz="quarter" idx="10"/>
          </p:nvPr>
        </p:nvSpPr>
        <p:spPr/>
        <p:txBody>
          <a:bodyPr/>
          <a:lstStyle/>
          <a:p>
            <a:fld id="{86C0EFDE-41C8-4327-94CF-83712C215B9C}" type="slidenum">
              <a:rPr lang="en-GB" smtClean="0"/>
              <a:pPr/>
              <a:t>‹N›</a:t>
            </a:fld>
            <a:endParaRPr lang="en-GB" dirty="0"/>
          </a:p>
        </p:txBody>
      </p:sp>
      <p:sp>
        <p:nvSpPr>
          <p:cNvPr id="2" name="Footer Placeholder 1">
            <a:extLst>
              <a:ext uri="{FF2B5EF4-FFF2-40B4-BE49-F238E27FC236}">
                <a16:creationId xmlns:a16="http://schemas.microsoft.com/office/drawing/2014/main" id="{C1790A0C-18F1-4121-A79C-B731EED6FE26}"/>
              </a:ext>
            </a:extLst>
          </p:cNvPr>
          <p:cNvSpPr>
            <a:spLocks noGrp="1"/>
          </p:cNvSpPr>
          <p:nvPr>
            <p:ph type="ftr" sz="quarter" idx="11"/>
          </p:nvPr>
        </p:nvSpPr>
        <p:spPr/>
        <p:txBody>
          <a:bodyPr/>
          <a:lstStyle/>
          <a:p>
            <a:endParaRPr lang="en-GB" dirty="0"/>
          </a:p>
        </p:txBody>
      </p:sp>
    </p:spTree>
    <p:extLst>
      <p:ext uri="{BB962C8B-B14F-4D97-AF65-F5344CB8AC3E}">
        <p14:creationId xmlns:p14="http://schemas.microsoft.com/office/powerpoint/2010/main" val="1438920852"/>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oA_Title with content">
    <p:spTree>
      <p:nvGrpSpPr>
        <p:cNvPr id="1" name=""/>
        <p:cNvGrpSpPr/>
        <p:nvPr/>
      </p:nvGrpSpPr>
      <p:grpSpPr>
        <a:xfrm>
          <a:off x="0" y="0"/>
          <a:ext cx="0" cy="0"/>
          <a:chOff x="0" y="0"/>
          <a:chExt cx="0" cy="0"/>
        </a:xfrm>
      </p:grpSpPr>
      <p:sp>
        <p:nvSpPr>
          <p:cNvPr id="14" name="Content Placeholder 13">
            <a:extLst>
              <a:ext uri="{FF2B5EF4-FFF2-40B4-BE49-F238E27FC236}">
                <a16:creationId xmlns:a16="http://schemas.microsoft.com/office/drawing/2014/main" id="{FCBF4AC6-EEB1-4DCB-951B-11A0202D6AF0}"/>
              </a:ext>
            </a:extLst>
          </p:cNvPr>
          <p:cNvSpPr>
            <a:spLocks noGrp="1"/>
          </p:cNvSpPr>
          <p:nvPr>
            <p:ph sz="quarter" idx="11" hasCustomPrompt="1"/>
          </p:nvPr>
        </p:nvSpPr>
        <p:spPr>
          <a:xfrm>
            <a:off x="838200" y="1300294"/>
            <a:ext cx="10515600" cy="4865614"/>
          </a:xfrm>
          <a:custGeom>
            <a:avLst/>
            <a:gdLst>
              <a:gd name="connsiteX0" fmla="*/ 0 w 10889777"/>
              <a:gd name="connsiteY0" fmla="*/ 0 h 4197600"/>
              <a:gd name="connsiteX1" fmla="*/ 5600363 w 10889777"/>
              <a:gd name="connsiteY1" fmla="*/ 0 h 4197600"/>
              <a:gd name="connsiteX2" fmla="*/ 6665059 w 10889777"/>
              <a:gd name="connsiteY2" fmla="*/ 0 h 4197600"/>
              <a:gd name="connsiteX3" fmla="*/ 10889777 w 10889777"/>
              <a:gd name="connsiteY3" fmla="*/ 0 h 4197600"/>
              <a:gd name="connsiteX4" fmla="*/ 10889777 w 10889777"/>
              <a:gd name="connsiteY4" fmla="*/ 4197600 h 4197600"/>
              <a:gd name="connsiteX5" fmla="*/ 6665059 w 10889777"/>
              <a:gd name="connsiteY5" fmla="*/ 4197600 h 4197600"/>
              <a:gd name="connsiteX6" fmla="*/ 5600363 w 10889777"/>
              <a:gd name="connsiteY6" fmla="*/ 4197600 h 4197600"/>
              <a:gd name="connsiteX7" fmla="*/ 0 w 10889777"/>
              <a:gd name="connsiteY7" fmla="*/ 4197600 h 419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89777" h="4197600">
                <a:moveTo>
                  <a:pt x="0" y="0"/>
                </a:moveTo>
                <a:lnTo>
                  <a:pt x="5600363" y="0"/>
                </a:lnTo>
                <a:lnTo>
                  <a:pt x="6665059" y="0"/>
                </a:lnTo>
                <a:lnTo>
                  <a:pt x="10889777" y="0"/>
                </a:lnTo>
                <a:lnTo>
                  <a:pt x="10889777" y="4197600"/>
                </a:lnTo>
                <a:lnTo>
                  <a:pt x="6665059" y="4197600"/>
                </a:lnTo>
                <a:lnTo>
                  <a:pt x="5600363" y="4197600"/>
                </a:lnTo>
                <a:lnTo>
                  <a:pt x="0" y="4197600"/>
                </a:lnTo>
                <a:close/>
              </a:path>
            </a:pathLst>
          </a:custGeom>
        </p:spPr>
        <p:txBody>
          <a:bodyPr wrap="square">
            <a:noAutofit/>
          </a:bodyPr>
          <a:lstStyle>
            <a:lvl1pPr marL="268288" indent="-268288" algn="l" defTabSz="914400" rtl="0" eaLnBrk="1" latinLnBrk="0" hangingPunct="1">
              <a:lnSpc>
                <a:spcPct val="110000"/>
              </a:lnSpc>
              <a:spcBef>
                <a:spcPts val="0"/>
              </a:spcBef>
              <a:buFont typeface="Wingdings" panose="05000000000000000000" pitchFamily="2" charset="2"/>
              <a:buChar char="§"/>
              <a:defRPr lang="en-US" sz="2000" kern="1200" dirty="0">
                <a:solidFill>
                  <a:schemeClr val="tx1"/>
                </a:solidFill>
                <a:latin typeface="+mn-lt"/>
                <a:ea typeface="+mn-ea"/>
                <a:cs typeface="+mn-cs"/>
              </a:defRPr>
            </a:lvl1pPr>
            <a:lvl2pPr marL="536575" indent="-268288" algn="l" defTabSz="914400" rtl="0" eaLnBrk="1" latinLnBrk="0" hangingPunct="1">
              <a:lnSpc>
                <a:spcPct val="110000"/>
              </a:lnSpc>
              <a:spcBef>
                <a:spcPts val="0"/>
              </a:spcBef>
              <a:defRPr lang="en-US" sz="1800" kern="1200" dirty="0">
                <a:solidFill>
                  <a:schemeClr val="tx1"/>
                </a:solidFill>
                <a:latin typeface="+mn-lt"/>
                <a:ea typeface="+mn-ea"/>
                <a:cs typeface="+mn-cs"/>
              </a:defRPr>
            </a:lvl2pPr>
            <a:lvl3pPr marL="804863" indent="-268288" algn="l" defTabSz="914400" rtl="0" eaLnBrk="1" latinLnBrk="0" hangingPunct="1">
              <a:lnSpc>
                <a:spcPct val="110000"/>
              </a:lnSpc>
              <a:spcBef>
                <a:spcPts val="0"/>
              </a:spcBef>
              <a:defRPr lang="en-US" sz="1600" kern="1200" dirty="0">
                <a:solidFill>
                  <a:schemeClr val="tx1"/>
                </a:solidFill>
                <a:latin typeface="+mn-lt"/>
                <a:ea typeface="+mn-ea"/>
                <a:cs typeface="+mn-cs"/>
              </a:defRPr>
            </a:lvl3pPr>
            <a:lvl4pPr marL="1073150" indent="-268288" algn="l" defTabSz="914400" rtl="0" eaLnBrk="1" latinLnBrk="0" hangingPunct="1">
              <a:lnSpc>
                <a:spcPct val="110000"/>
              </a:lnSpc>
              <a:spcBef>
                <a:spcPts val="0"/>
              </a:spcBef>
              <a:defRPr lang="en-US" sz="1400" kern="1200" dirty="0">
                <a:solidFill>
                  <a:schemeClr val="tx1"/>
                </a:solidFill>
                <a:latin typeface="+mn-lt"/>
                <a:ea typeface="+mn-ea"/>
                <a:cs typeface="+mn-cs"/>
              </a:defRPr>
            </a:lvl4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Slide Number Placeholder 2">
            <a:extLst>
              <a:ext uri="{FF2B5EF4-FFF2-40B4-BE49-F238E27FC236}">
                <a16:creationId xmlns:a16="http://schemas.microsoft.com/office/drawing/2014/main" id="{96A5A360-7756-4916-8A29-649C1605773C}"/>
              </a:ext>
            </a:extLst>
          </p:cNvPr>
          <p:cNvSpPr>
            <a:spLocks noGrp="1"/>
          </p:cNvSpPr>
          <p:nvPr>
            <p:ph type="sldNum" sz="quarter" idx="12"/>
          </p:nvPr>
        </p:nvSpPr>
        <p:spPr/>
        <p:txBody>
          <a:bodyPr/>
          <a:lstStyle/>
          <a:p>
            <a:fld id="{86C0EFDE-41C8-4327-94CF-83712C215B9C}" type="slidenum">
              <a:rPr lang="en-GB" smtClean="0"/>
              <a:pPr/>
              <a:t>‹N›</a:t>
            </a:fld>
            <a:endParaRPr lang="en-GB" dirty="0"/>
          </a:p>
        </p:txBody>
      </p:sp>
      <p:sp>
        <p:nvSpPr>
          <p:cNvPr id="4" name="Title 3">
            <a:extLst>
              <a:ext uri="{FF2B5EF4-FFF2-40B4-BE49-F238E27FC236}">
                <a16:creationId xmlns:a16="http://schemas.microsoft.com/office/drawing/2014/main" id="{3089B740-1C58-45A4-897F-C4155C564766}"/>
              </a:ext>
            </a:extLst>
          </p:cNvPr>
          <p:cNvSpPr>
            <a:spLocks noGrp="1"/>
          </p:cNvSpPr>
          <p:nvPr>
            <p:ph type="title"/>
          </p:nvPr>
        </p:nvSpPr>
        <p:spPr/>
        <p:txBody>
          <a:bodyPr/>
          <a:lstStyle/>
          <a:p>
            <a:r>
              <a:rPr lang="en-GB"/>
              <a:t>Click to edit Master title style</a:t>
            </a:r>
          </a:p>
        </p:txBody>
      </p:sp>
      <p:sp>
        <p:nvSpPr>
          <p:cNvPr id="2" name="Footer Placeholder 1">
            <a:extLst>
              <a:ext uri="{FF2B5EF4-FFF2-40B4-BE49-F238E27FC236}">
                <a16:creationId xmlns:a16="http://schemas.microsoft.com/office/drawing/2014/main" id="{932541C4-9D45-4CC1-B253-12DCAC517F21}"/>
              </a:ext>
            </a:extLst>
          </p:cNvPr>
          <p:cNvSpPr>
            <a:spLocks noGrp="1"/>
          </p:cNvSpPr>
          <p:nvPr>
            <p:ph type="ftr" sz="quarter" idx="13"/>
          </p:nvPr>
        </p:nvSpPr>
        <p:spPr/>
        <p:txBody>
          <a:bodyPr/>
          <a:lstStyle>
            <a:lvl1pPr>
              <a:defRPr>
                <a:solidFill>
                  <a:srgbClr val="00A8E1"/>
                </a:solidFill>
              </a:defRPr>
            </a:lvl1pPr>
          </a:lstStyle>
          <a:p>
            <a:endParaRPr lang="en-GB" dirty="0"/>
          </a:p>
        </p:txBody>
      </p:sp>
    </p:spTree>
    <p:extLst>
      <p:ext uri="{BB962C8B-B14F-4D97-AF65-F5344CB8AC3E}">
        <p14:creationId xmlns:p14="http://schemas.microsoft.com/office/powerpoint/2010/main" val="3552973564"/>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WoA_Title n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A370B-0268-4C55-9230-329664DFA145}"/>
              </a:ext>
            </a:extLst>
          </p:cNvPr>
          <p:cNvSpPr>
            <a:spLocks noGrp="1"/>
          </p:cNvSpPr>
          <p:nvPr>
            <p:ph type="title"/>
          </p:nvPr>
        </p:nvSpPr>
        <p:spPr/>
        <p:txBody>
          <a:bodyPr/>
          <a:lstStyle/>
          <a:p>
            <a:r>
              <a:rPr lang="en-GB"/>
              <a:t>Click to edit Master title style</a:t>
            </a:r>
          </a:p>
        </p:txBody>
      </p:sp>
      <p:sp>
        <p:nvSpPr>
          <p:cNvPr id="3" name="Slide Number Placeholder 2">
            <a:extLst>
              <a:ext uri="{FF2B5EF4-FFF2-40B4-BE49-F238E27FC236}">
                <a16:creationId xmlns:a16="http://schemas.microsoft.com/office/drawing/2014/main" id="{3E5A97F3-88A4-451F-8D9B-AE3C35408FA7}"/>
              </a:ext>
            </a:extLst>
          </p:cNvPr>
          <p:cNvSpPr>
            <a:spLocks noGrp="1"/>
          </p:cNvSpPr>
          <p:nvPr>
            <p:ph type="sldNum" sz="quarter" idx="10"/>
          </p:nvPr>
        </p:nvSpPr>
        <p:spPr/>
        <p:txBody>
          <a:bodyPr/>
          <a:lstStyle/>
          <a:p>
            <a:fld id="{86C0EFDE-41C8-4327-94CF-83712C215B9C}" type="slidenum">
              <a:rPr lang="en-GB" smtClean="0"/>
              <a:pPr/>
              <a:t>‹N›</a:t>
            </a:fld>
            <a:endParaRPr lang="en-GB" dirty="0"/>
          </a:p>
        </p:txBody>
      </p:sp>
      <p:sp>
        <p:nvSpPr>
          <p:cNvPr id="5" name="Footer Placeholder 4">
            <a:extLst>
              <a:ext uri="{FF2B5EF4-FFF2-40B4-BE49-F238E27FC236}">
                <a16:creationId xmlns:a16="http://schemas.microsoft.com/office/drawing/2014/main" id="{3C1E1935-C509-48D3-BC85-461B4294AB4D}"/>
              </a:ext>
            </a:extLst>
          </p:cNvPr>
          <p:cNvSpPr>
            <a:spLocks noGrp="1"/>
          </p:cNvSpPr>
          <p:nvPr>
            <p:ph type="ftr" sz="quarter" idx="11"/>
          </p:nvPr>
        </p:nvSpPr>
        <p:spPr/>
        <p:txBody>
          <a:bodyPr/>
          <a:lstStyle/>
          <a:p>
            <a:endParaRPr lang="en-GB" dirty="0"/>
          </a:p>
        </p:txBody>
      </p:sp>
    </p:spTree>
    <p:extLst>
      <p:ext uri="{BB962C8B-B14F-4D97-AF65-F5344CB8AC3E}">
        <p14:creationId xmlns:p14="http://schemas.microsoft.com/office/powerpoint/2010/main" val="3916248236"/>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oA_empty slide">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D4A6019-B43A-494C-B7DF-0379BA9A22E5}"/>
              </a:ext>
            </a:extLst>
          </p:cNvPr>
          <p:cNvSpPr>
            <a:spLocks noGrp="1"/>
          </p:cNvSpPr>
          <p:nvPr>
            <p:ph type="sldNum" sz="quarter" idx="10"/>
          </p:nvPr>
        </p:nvSpPr>
        <p:spPr/>
        <p:txBody>
          <a:bodyPr/>
          <a:lstStyle/>
          <a:p>
            <a:fld id="{86C0EFDE-41C8-4327-94CF-83712C215B9C}" type="slidenum">
              <a:rPr lang="en-GB" smtClean="0"/>
              <a:pPr/>
              <a:t>‹N›</a:t>
            </a:fld>
            <a:endParaRPr lang="en-GB" dirty="0"/>
          </a:p>
        </p:txBody>
      </p:sp>
      <p:sp>
        <p:nvSpPr>
          <p:cNvPr id="5" name="Footer Placeholder 4">
            <a:extLst>
              <a:ext uri="{FF2B5EF4-FFF2-40B4-BE49-F238E27FC236}">
                <a16:creationId xmlns:a16="http://schemas.microsoft.com/office/drawing/2014/main" id="{A422E43E-260D-45D3-9F16-866C1BDC7736}"/>
              </a:ext>
            </a:extLst>
          </p:cNvPr>
          <p:cNvSpPr>
            <a:spLocks noGrp="1"/>
          </p:cNvSpPr>
          <p:nvPr>
            <p:ph type="ftr" sz="quarter" idx="11"/>
          </p:nvPr>
        </p:nvSpPr>
        <p:spPr/>
        <p:txBody>
          <a:bodyPr/>
          <a:lstStyle/>
          <a:p>
            <a:endParaRPr lang="en-GB" dirty="0"/>
          </a:p>
        </p:txBody>
      </p:sp>
    </p:spTree>
    <p:extLst>
      <p:ext uri="{BB962C8B-B14F-4D97-AF65-F5344CB8AC3E}">
        <p14:creationId xmlns:p14="http://schemas.microsoft.com/office/powerpoint/2010/main" val="240852646"/>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WoA_Title with 2-column content">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D119AC20-E7F9-453C-ADCD-7BA863127BAE}"/>
              </a:ext>
            </a:extLst>
          </p:cNvPr>
          <p:cNvSpPr>
            <a:spLocks noGrp="1"/>
          </p:cNvSpPr>
          <p:nvPr>
            <p:ph sz="quarter" idx="11" hasCustomPrompt="1"/>
          </p:nvPr>
        </p:nvSpPr>
        <p:spPr>
          <a:xfrm>
            <a:off x="838200" y="1299600"/>
            <a:ext cx="5112000" cy="4867200"/>
          </a:xfrm>
          <a:custGeom>
            <a:avLst/>
            <a:gdLst>
              <a:gd name="connsiteX0" fmla="*/ 0 w 10889776"/>
              <a:gd name="connsiteY0" fmla="*/ 0 h 3954012"/>
              <a:gd name="connsiteX1" fmla="*/ 10889776 w 10889776"/>
              <a:gd name="connsiteY1" fmla="*/ 0 h 3954012"/>
              <a:gd name="connsiteX2" fmla="*/ 10889776 w 10889776"/>
              <a:gd name="connsiteY2" fmla="*/ 3954012 h 3954012"/>
              <a:gd name="connsiteX3" fmla="*/ 0 w 10889776"/>
              <a:gd name="connsiteY3" fmla="*/ 3954012 h 3954012"/>
            </a:gdLst>
            <a:ahLst/>
            <a:cxnLst>
              <a:cxn ang="0">
                <a:pos x="connsiteX0" y="connsiteY0"/>
              </a:cxn>
              <a:cxn ang="0">
                <a:pos x="connsiteX1" y="connsiteY1"/>
              </a:cxn>
              <a:cxn ang="0">
                <a:pos x="connsiteX2" y="connsiteY2"/>
              </a:cxn>
              <a:cxn ang="0">
                <a:pos x="connsiteX3" y="connsiteY3"/>
              </a:cxn>
            </a:cxnLst>
            <a:rect l="l" t="t" r="r" b="b"/>
            <a:pathLst>
              <a:path w="10889776" h="3954012">
                <a:moveTo>
                  <a:pt x="0" y="0"/>
                </a:moveTo>
                <a:lnTo>
                  <a:pt x="10889776" y="0"/>
                </a:lnTo>
                <a:lnTo>
                  <a:pt x="10889776" y="3954012"/>
                </a:lnTo>
                <a:lnTo>
                  <a:pt x="0" y="3954012"/>
                </a:lnTo>
                <a:close/>
              </a:path>
            </a:pathLst>
          </a:custGeom>
        </p:spPr>
        <p:txBody>
          <a:bodyPr wrap="square">
            <a:noAutofit/>
          </a:bodyPr>
          <a:lstStyle>
            <a:lvl1pPr marL="268288" indent="-268288">
              <a:buFont typeface="Wingdings" panose="05000000000000000000" pitchFamily="2" charset="2"/>
              <a:buChar char="§"/>
              <a:defRPr sz="2000"/>
            </a:lvl1pPr>
            <a:lvl2pPr marL="536575" indent="-268288">
              <a:defRPr sz="1800"/>
            </a:lvl2pPr>
            <a:lvl3pPr marL="804863" indent="-268288">
              <a:defRPr/>
            </a:lvl3pPr>
            <a:lvl4pPr marL="1073150" indent="-268288">
              <a:defRPr/>
            </a:lvl4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7" name="Content Placeholder 6">
            <a:extLst>
              <a:ext uri="{FF2B5EF4-FFF2-40B4-BE49-F238E27FC236}">
                <a16:creationId xmlns:a16="http://schemas.microsoft.com/office/drawing/2014/main" id="{FA8E52F2-7D9E-4EA5-9CA3-71380201D217}"/>
              </a:ext>
            </a:extLst>
          </p:cNvPr>
          <p:cNvSpPr>
            <a:spLocks noGrp="1"/>
          </p:cNvSpPr>
          <p:nvPr>
            <p:ph sz="quarter" idx="12" hasCustomPrompt="1"/>
          </p:nvPr>
        </p:nvSpPr>
        <p:spPr>
          <a:xfrm>
            <a:off x="6241800" y="1299600"/>
            <a:ext cx="5112000" cy="4867200"/>
          </a:xfrm>
          <a:custGeom>
            <a:avLst/>
            <a:gdLst>
              <a:gd name="connsiteX0" fmla="*/ 0 w 10889776"/>
              <a:gd name="connsiteY0" fmla="*/ 0 h 3954012"/>
              <a:gd name="connsiteX1" fmla="*/ 10889776 w 10889776"/>
              <a:gd name="connsiteY1" fmla="*/ 0 h 3954012"/>
              <a:gd name="connsiteX2" fmla="*/ 10889776 w 10889776"/>
              <a:gd name="connsiteY2" fmla="*/ 3954012 h 3954012"/>
              <a:gd name="connsiteX3" fmla="*/ 0 w 10889776"/>
              <a:gd name="connsiteY3" fmla="*/ 3954012 h 3954012"/>
            </a:gdLst>
            <a:ahLst/>
            <a:cxnLst>
              <a:cxn ang="0">
                <a:pos x="connsiteX0" y="connsiteY0"/>
              </a:cxn>
              <a:cxn ang="0">
                <a:pos x="connsiteX1" y="connsiteY1"/>
              </a:cxn>
              <a:cxn ang="0">
                <a:pos x="connsiteX2" y="connsiteY2"/>
              </a:cxn>
              <a:cxn ang="0">
                <a:pos x="connsiteX3" y="connsiteY3"/>
              </a:cxn>
            </a:cxnLst>
            <a:rect l="l" t="t" r="r" b="b"/>
            <a:pathLst>
              <a:path w="10889776" h="3954012">
                <a:moveTo>
                  <a:pt x="0" y="0"/>
                </a:moveTo>
                <a:lnTo>
                  <a:pt x="10889776" y="0"/>
                </a:lnTo>
                <a:lnTo>
                  <a:pt x="10889776" y="3954012"/>
                </a:lnTo>
                <a:lnTo>
                  <a:pt x="0" y="3954012"/>
                </a:lnTo>
                <a:close/>
              </a:path>
            </a:pathLst>
          </a:custGeom>
        </p:spPr>
        <p:txBody>
          <a:bodyPr wrap="square">
            <a:noAutofit/>
          </a:bodyPr>
          <a:lstStyle>
            <a:lvl1pPr marL="342900" indent="-342900" algn="l" defTabSz="914400" rtl="0" eaLnBrk="1" latinLnBrk="0" hangingPunct="1">
              <a:lnSpc>
                <a:spcPct val="110000"/>
              </a:lnSpc>
              <a:spcBef>
                <a:spcPts val="0"/>
              </a:spcBef>
              <a:buFont typeface="Wingdings" panose="05000000000000000000" pitchFamily="2" charset="2"/>
              <a:buChar char="§"/>
              <a:defRPr lang="en-US" sz="2000" kern="1200" dirty="0">
                <a:solidFill>
                  <a:schemeClr val="tx1"/>
                </a:solidFill>
                <a:latin typeface="+mn-lt"/>
                <a:ea typeface="+mn-ea"/>
                <a:cs typeface="+mn-cs"/>
              </a:defRPr>
            </a:lvl1pPr>
            <a:lvl2pPr indent="-268288" algn="l" defTabSz="914400" rtl="0" eaLnBrk="1" latinLnBrk="0" hangingPunct="1">
              <a:lnSpc>
                <a:spcPct val="110000"/>
              </a:lnSpc>
              <a:spcBef>
                <a:spcPts val="0"/>
              </a:spcBef>
              <a:defRPr lang="en-US" sz="1800" kern="1200" dirty="0">
                <a:solidFill>
                  <a:schemeClr val="tx1"/>
                </a:solidFill>
                <a:latin typeface="+mn-lt"/>
                <a:ea typeface="+mn-ea"/>
                <a:cs typeface="+mn-cs"/>
              </a:defRPr>
            </a:lvl2pPr>
            <a:lvl3pPr indent="-268288" algn="l" defTabSz="914400" rtl="0" eaLnBrk="1" latinLnBrk="0" hangingPunct="1">
              <a:lnSpc>
                <a:spcPct val="110000"/>
              </a:lnSpc>
              <a:spcBef>
                <a:spcPts val="0"/>
              </a:spcBef>
              <a:defRPr lang="en-US" sz="1600" kern="1200" dirty="0">
                <a:solidFill>
                  <a:schemeClr val="tx1"/>
                </a:solidFill>
                <a:latin typeface="+mn-lt"/>
                <a:ea typeface="+mn-ea"/>
                <a:cs typeface="+mn-cs"/>
              </a:defRPr>
            </a:lvl3pPr>
            <a:lvl4pPr indent="-268288" algn="l" defTabSz="914400" rtl="0" eaLnBrk="1" latinLnBrk="0" hangingPunct="1">
              <a:lnSpc>
                <a:spcPct val="110000"/>
              </a:lnSpc>
              <a:spcBef>
                <a:spcPts val="0"/>
              </a:spcBef>
              <a:defRPr lang="en-US" sz="1400" kern="1200" dirty="0">
                <a:solidFill>
                  <a:schemeClr val="tx1"/>
                </a:solidFill>
                <a:latin typeface="+mn-lt"/>
                <a:ea typeface="+mn-ea"/>
                <a:cs typeface="+mn-cs"/>
              </a:defRPr>
            </a:lvl4pPr>
          </a:lstStyle>
          <a:p>
            <a:pPr lvl="0"/>
            <a:r>
              <a:rPr lang="en-US"/>
              <a:t>Click to add text</a:t>
            </a:r>
          </a:p>
          <a:p>
            <a:pPr lvl="1"/>
            <a:r>
              <a:rPr lang="en-US"/>
              <a:t>Second level</a:t>
            </a:r>
          </a:p>
          <a:p>
            <a:pPr lvl="2"/>
            <a:r>
              <a:rPr lang="en-US"/>
              <a:t>Third level</a:t>
            </a:r>
          </a:p>
          <a:p>
            <a:pPr lvl="3"/>
            <a:r>
              <a:rPr lang="en-US"/>
              <a:t>Fourth level</a:t>
            </a:r>
          </a:p>
        </p:txBody>
      </p:sp>
      <p:sp>
        <p:nvSpPr>
          <p:cNvPr id="3" name="Slide Number Placeholder 2">
            <a:extLst>
              <a:ext uri="{FF2B5EF4-FFF2-40B4-BE49-F238E27FC236}">
                <a16:creationId xmlns:a16="http://schemas.microsoft.com/office/drawing/2014/main" id="{B9F5C378-3ABE-43CB-8753-EBEB10BC6550}"/>
              </a:ext>
            </a:extLst>
          </p:cNvPr>
          <p:cNvSpPr>
            <a:spLocks noGrp="1"/>
          </p:cNvSpPr>
          <p:nvPr>
            <p:ph type="sldNum" sz="quarter" idx="13"/>
          </p:nvPr>
        </p:nvSpPr>
        <p:spPr/>
        <p:txBody>
          <a:bodyPr/>
          <a:lstStyle/>
          <a:p>
            <a:fld id="{86C0EFDE-41C8-4327-94CF-83712C215B9C}" type="slidenum">
              <a:rPr lang="en-GB" smtClean="0"/>
              <a:pPr/>
              <a:t>‹N›</a:t>
            </a:fld>
            <a:endParaRPr lang="en-GB" dirty="0"/>
          </a:p>
        </p:txBody>
      </p:sp>
      <p:sp>
        <p:nvSpPr>
          <p:cNvPr id="2" name="Footer Placeholder 1">
            <a:extLst>
              <a:ext uri="{FF2B5EF4-FFF2-40B4-BE49-F238E27FC236}">
                <a16:creationId xmlns:a16="http://schemas.microsoft.com/office/drawing/2014/main" id="{7EF6E122-D067-4503-AAB8-CA2659BD183E}"/>
              </a:ext>
            </a:extLst>
          </p:cNvPr>
          <p:cNvSpPr>
            <a:spLocks noGrp="1"/>
          </p:cNvSpPr>
          <p:nvPr>
            <p:ph type="ftr" sz="quarter" idx="14"/>
          </p:nvPr>
        </p:nvSpPr>
        <p:spPr/>
        <p:txBody>
          <a:bodyPr/>
          <a:lstStyle/>
          <a:p>
            <a:endParaRPr lang="en-GB" dirty="0"/>
          </a:p>
        </p:txBody>
      </p:sp>
      <p:sp>
        <p:nvSpPr>
          <p:cNvPr id="5" name="Title 4">
            <a:extLst>
              <a:ext uri="{FF2B5EF4-FFF2-40B4-BE49-F238E27FC236}">
                <a16:creationId xmlns:a16="http://schemas.microsoft.com/office/drawing/2014/main" id="{2BA66FE0-0A36-4856-A306-F6A3F8E4B37A}"/>
              </a:ext>
            </a:extLst>
          </p:cNvPr>
          <p:cNvSpPr>
            <a:spLocks noGrp="1"/>
          </p:cNvSpPr>
          <p:nvPr>
            <p:ph type="title"/>
          </p:nvPr>
        </p:nvSpPr>
        <p:spPr/>
        <p:txBody>
          <a:bodyPr/>
          <a:lstStyle/>
          <a:p>
            <a:r>
              <a:rPr lang="en-GB"/>
              <a:t>Click to edit Master title style</a:t>
            </a:r>
          </a:p>
        </p:txBody>
      </p:sp>
    </p:spTree>
    <p:extLst>
      <p:ext uri="{BB962C8B-B14F-4D97-AF65-F5344CB8AC3E}">
        <p14:creationId xmlns:p14="http://schemas.microsoft.com/office/powerpoint/2010/main" val="1152916986"/>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WoA_Text with image">
    <p:bg>
      <p:bgPr>
        <a:solidFill>
          <a:srgbClr val="00A8E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6" name="Picture Placeholder 25">
            <a:extLst>
              <a:ext uri="{FF2B5EF4-FFF2-40B4-BE49-F238E27FC236}">
                <a16:creationId xmlns:a16="http://schemas.microsoft.com/office/drawing/2014/main" id="{238B1B37-C64C-4A78-8DE0-8D1DC86650EC}"/>
              </a:ext>
            </a:extLst>
          </p:cNvPr>
          <p:cNvSpPr>
            <a:spLocks noGrp="1"/>
          </p:cNvSpPr>
          <p:nvPr>
            <p:ph type="pic" sz="quarter" idx="11" hasCustomPrompt="1"/>
          </p:nvPr>
        </p:nvSpPr>
        <p:spPr>
          <a:xfrm>
            <a:off x="4680073" y="0"/>
            <a:ext cx="7511928"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1928" h="6858000">
                <a:moveTo>
                  <a:pt x="0" y="0"/>
                </a:moveTo>
                <a:lnTo>
                  <a:pt x="7511928" y="0"/>
                </a:lnTo>
                <a:lnTo>
                  <a:pt x="7511928" y="6858000"/>
                </a:lnTo>
                <a:lnTo>
                  <a:pt x="349127" y="6858000"/>
                </a:lnTo>
                <a:lnTo>
                  <a:pt x="349127" y="349127"/>
                </a:lnTo>
                <a:cubicBezTo>
                  <a:pt x="349127" y="156309"/>
                  <a:pt x="192818" y="0"/>
                  <a:pt x="0" y="0"/>
                </a:cubicBezTo>
                <a:close/>
              </a:path>
            </a:pathLst>
          </a:custGeom>
          <a:solidFill>
            <a:schemeClr val="bg1">
              <a:lumMod val="85000"/>
            </a:schemeClr>
          </a:solidFill>
        </p:spPr>
        <p:txBody>
          <a:bodyPr wrap="square" tIns="2880000">
            <a:noAutofit/>
          </a:bodyPr>
          <a:lstStyle>
            <a:lvl1pPr marL="0" indent="0" algn="ctr">
              <a:buNone/>
              <a:defRPr sz="1800">
                <a:solidFill>
                  <a:schemeClr val="bg1">
                    <a:lumMod val="65000"/>
                  </a:schemeClr>
                </a:solidFill>
              </a:defRPr>
            </a:lvl1pPr>
          </a:lstStyle>
          <a:p>
            <a:r>
              <a:rPr lang="en-US"/>
              <a:t>click icon to add picture</a:t>
            </a:r>
          </a:p>
        </p:txBody>
      </p:sp>
      <p:sp>
        <p:nvSpPr>
          <p:cNvPr id="10" name="Text Placeholder 18">
            <a:extLst>
              <a:ext uri="{FF2B5EF4-FFF2-40B4-BE49-F238E27FC236}">
                <a16:creationId xmlns:a16="http://schemas.microsoft.com/office/drawing/2014/main" id="{D63107A6-D62B-45C3-8212-81DDE426301F}"/>
              </a:ext>
            </a:extLst>
          </p:cNvPr>
          <p:cNvSpPr>
            <a:spLocks noGrp="1"/>
          </p:cNvSpPr>
          <p:nvPr>
            <p:ph type="body" sz="quarter" idx="19" hasCustomPrompt="1"/>
          </p:nvPr>
        </p:nvSpPr>
        <p:spPr>
          <a:xfrm>
            <a:off x="627318" y="2207873"/>
            <a:ext cx="4040374" cy="3853062"/>
          </a:xfrm>
        </p:spPr>
        <p:txBody>
          <a:bodyPr>
            <a:noAutofit/>
          </a:bodyPr>
          <a:lstStyle>
            <a:lvl1pPr marL="0" indent="0">
              <a:lnSpc>
                <a:spcPct val="95000"/>
              </a:lnSpc>
              <a:spcAft>
                <a:spcPts val="2400"/>
              </a:spcAft>
              <a:buNone/>
              <a:defRPr sz="3600" b="0">
                <a:solidFill>
                  <a:schemeClr val="bg1"/>
                </a:solidFill>
                <a:latin typeface="HelveticaNeueLT Std Lt" panose="020B0403020202020204" pitchFamily="34" charset="0"/>
              </a:defRPr>
            </a:lvl1pPr>
            <a:lvl2pPr marL="0" indent="0">
              <a:buNone/>
              <a:defRPr sz="2100">
                <a:solidFill>
                  <a:schemeClr val="bg1"/>
                </a:solidFill>
                <a:latin typeface="HelveticaNeueLT Std Lt" panose="020B0403020202020204" pitchFamily="34" charset="0"/>
              </a:defRPr>
            </a:lvl2pPr>
          </a:lstStyle>
          <a:p>
            <a:pPr lvl="0"/>
            <a:r>
              <a:rPr lang="en-US"/>
              <a:t>Click to add text </a:t>
            </a:r>
            <a:br>
              <a:rPr lang="en-US"/>
            </a:br>
            <a:r>
              <a:rPr lang="en-US"/>
              <a:t>(on 1st level)</a:t>
            </a:r>
          </a:p>
          <a:p>
            <a:pPr lvl="1"/>
            <a:r>
              <a:rPr lang="en-US"/>
              <a:t>Click to add text </a:t>
            </a:r>
            <a:br>
              <a:rPr lang="en-US"/>
            </a:br>
            <a:r>
              <a:rPr lang="en-US"/>
              <a:t>(on 2nd level) </a:t>
            </a:r>
          </a:p>
        </p:txBody>
      </p:sp>
      <p:sp>
        <p:nvSpPr>
          <p:cNvPr id="12" name="Text Placeholder 18">
            <a:extLst>
              <a:ext uri="{FF2B5EF4-FFF2-40B4-BE49-F238E27FC236}">
                <a16:creationId xmlns:a16="http://schemas.microsoft.com/office/drawing/2014/main" id="{018CCA1F-BE57-48E8-8F78-489F2BA1CFB6}"/>
              </a:ext>
            </a:extLst>
          </p:cNvPr>
          <p:cNvSpPr>
            <a:spLocks noGrp="1"/>
          </p:cNvSpPr>
          <p:nvPr>
            <p:ph type="body" sz="quarter" idx="20" hasCustomPrompt="1"/>
          </p:nvPr>
        </p:nvSpPr>
        <p:spPr>
          <a:xfrm>
            <a:off x="614939" y="489731"/>
            <a:ext cx="4040374" cy="1446563"/>
          </a:xfrm>
        </p:spPr>
        <p:txBody>
          <a:bodyPr>
            <a:noAutofit/>
          </a:bodyPr>
          <a:lstStyle>
            <a:lvl1pPr marL="0" indent="0">
              <a:buNone/>
              <a:defRPr sz="1800" b="1">
                <a:solidFill>
                  <a:schemeClr val="bg1"/>
                </a:solidFill>
              </a:defRPr>
            </a:lvl1pPr>
            <a:lvl2pPr marL="0" indent="0">
              <a:buNone/>
              <a:defRPr sz="2100">
                <a:solidFill>
                  <a:schemeClr val="bg1"/>
                </a:solidFill>
              </a:defRPr>
            </a:lvl2pPr>
          </a:lstStyle>
          <a:p>
            <a:pPr lvl="0"/>
            <a:r>
              <a:rPr lang="en-US"/>
              <a:t>Product in focus</a:t>
            </a:r>
          </a:p>
          <a:p>
            <a:pPr lvl="1"/>
            <a:r>
              <a:rPr lang="en-US"/>
              <a:t>Click to add text (on 2nd level)</a:t>
            </a:r>
          </a:p>
        </p:txBody>
      </p:sp>
      <p:sp>
        <p:nvSpPr>
          <p:cNvPr id="3" name="Slide Number Placeholder 2">
            <a:extLst>
              <a:ext uri="{FF2B5EF4-FFF2-40B4-BE49-F238E27FC236}">
                <a16:creationId xmlns:a16="http://schemas.microsoft.com/office/drawing/2014/main" id="{D25AF428-6367-4587-B83A-F66DB51614E1}"/>
              </a:ext>
            </a:extLst>
          </p:cNvPr>
          <p:cNvSpPr>
            <a:spLocks noGrp="1"/>
          </p:cNvSpPr>
          <p:nvPr>
            <p:ph type="sldNum" sz="quarter" idx="21"/>
          </p:nvPr>
        </p:nvSpPr>
        <p:spPr/>
        <p:txBody>
          <a:bodyPr/>
          <a:lstStyle>
            <a:lvl1pPr>
              <a:defRPr>
                <a:solidFill>
                  <a:schemeClr val="bg1"/>
                </a:solidFill>
              </a:defRPr>
            </a:lvl1pPr>
          </a:lstStyle>
          <a:p>
            <a:fld id="{86C0EFDE-41C8-4327-94CF-83712C215B9C}" type="slidenum">
              <a:rPr lang="en-GB" smtClean="0"/>
              <a:pPr/>
              <a:t>‹N›</a:t>
            </a:fld>
            <a:endParaRPr lang="en-GB" dirty="0"/>
          </a:p>
        </p:txBody>
      </p:sp>
      <p:sp>
        <p:nvSpPr>
          <p:cNvPr id="2" name="Footer Placeholder 1">
            <a:extLst>
              <a:ext uri="{FF2B5EF4-FFF2-40B4-BE49-F238E27FC236}">
                <a16:creationId xmlns:a16="http://schemas.microsoft.com/office/drawing/2014/main" id="{689C7830-3F0F-4A22-B0E9-93FB1E6AEE2B}"/>
              </a:ext>
            </a:extLst>
          </p:cNvPr>
          <p:cNvSpPr>
            <a:spLocks noGrp="1"/>
          </p:cNvSpPr>
          <p:nvPr>
            <p:ph type="ftr" sz="quarter" idx="22"/>
          </p:nvPr>
        </p:nvSpPr>
        <p:spPr/>
        <p:txBody>
          <a:bodyPr/>
          <a:lstStyle/>
          <a:p>
            <a:endParaRPr lang="en-GB" dirty="0"/>
          </a:p>
        </p:txBody>
      </p:sp>
      <p:pic>
        <p:nvPicPr>
          <p:cNvPr id="5" name="Picture 4" descr="A picture containing dark, sitting, drawing&#10;&#10;Description automatically generated">
            <a:extLst>
              <a:ext uri="{FF2B5EF4-FFF2-40B4-BE49-F238E27FC236}">
                <a16:creationId xmlns:a16="http://schemas.microsoft.com/office/drawing/2014/main" id="{C2551F0C-65AD-F24B-A47A-8614E5D1CFC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63200" y="6311007"/>
            <a:ext cx="1605600" cy="410468"/>
          </a:xfrm>
          <a:prstGeom prst="rect">
            <a:avLst/>
          </a:prstGeom>
        </p:spPr>
      </p:pic>
    </p:spTree>
    <p:extLst>
      <p:ext uri="{BB962C8B-B14F-4D97-AF65-F5344CB8AC3E}">
        <p14:creationId xmlns:p14="http://schemas.microsoft.com/office/powerpoint/2010/main" val="2912885219"/>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WoA_Text with image left">
    <p:bg>
      <p:bgPr>
        <a:solidFill>
          <a:srgbClr val="00A8E1"/>
        </a:solidFill>
        <a:effectLst/>
      </p:bgPr>
    </p:bg>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83132022-67EF-4A11-A17E-C762B4F29690}"/>
              </a:ext>
            </a:extLst>
          </p:cNvPr>
          <p:cNvSpPr>
            <a:spLocks noGrp="1"/>
          </p:cNvSpPr>
          <p:nvPr>
            <p:ph type="pic" sz="quarter" idx="19" hasCustomPrompt="1"/>
          </p:nvPr>
        </p:nvSpPr>
        <p:spPr>
          <a:xfrm>
            <a:off x="0" y="0"/>
            <a:ext cx="7511928" cy="6858000"/>
          </a:xfrm>
          <a:custGeom>
            <a:avLst/>
            <a:gdLst>
              <a:gd name="connsiteX0" fmla="*/ 0 w 7511928"/>
              <a:gd name="connsiteY0" fmla="*/ 0 h 6858000"/>
              <a:gd name="connsiteX1" fmla="*/ 7511928 w 7511928"/>
              <a:gd name="connsiteY1" fmla="*/ 0 h 6858000"/>
              <a:gd name="connsiteX2" fmla="*/ 7162801 w 7511928"/>
              <a:gd name="connsiteY2" fmla="*/ 349127 h 6858000"/>
              <a:gd name="connsiteX3" fmla="*/ 7162801 w 7511928"/>
              <a:gd name="connsiteY3" fmla="*/ 6858000 h 6858000"/>
              <a:gd name="connsiteX4" fmla="*/ 0 w 7511928"/>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11928" h="6858000">
                <a:moveTo>
                  <a:pt x="0" y="0"/>
                </a:moveTo>
                <a:lnTo>
                  <a:pt x="7511928" y="0"/>
                </a:lnTo>
                <a:cubicBezTo>
                  <a:pt x="7319110" y="0"/>
                  <a:pt x="7162801" y="156309"/>
                  <a:pt x="7162801" y="349127"/>
                </a:cubicBezTo>
                <a:lnTo>
                  <a:pt x="7162801" y="6858000"/>
                </a:lnTo>
                <a:lnTo>
                  <a:pt x="0" y="6858000"/>
                </a:lnTo>
                <a:close/>
              </a:path>
            </a:pathLst>
          </a:custGeom>
          <a:solidFill>
            <a:schemeClr val="bg1">
              <a:lumMod val="85000"/>
            </a:schemeClr>
          </a:solidFill>
          <a:ln>
            <a:noFill/>
          </a:ln>
        </p:spPr>
        <p:txBody>
          <a:bodyPr wrap="square" tIns="2880000">
            <a:noAutofit/>
          </a:bodyPr>
          <a:lstStyle>
            <a:lvl1pPr marL="0" indent="0" algn="ctr">
              <a:buNone/>
              <a:defRPr sz="1800">
                <a:solidFill>
                  <a:schemeClr val="bg1">
                    <a:lumMod val="65000"/>
                  </a:schemeClr>
                </a:solidFill>
              </a:defRPr>
            </a:lvl1pPr>
          </a:lstStyle>
          <a:p>
            <a:r>
              <a:rPr lang="en-US"/>
              <a:t>click icon to add picture</a:t>
            </a:r>
          </a:p>
        </p:txBody>
      </p:sp>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1" name="Text Placeholder 18">
            <a:extLst>
              <a:ext uri="{FF2B5EF4-FFF2-40B4-BE49-F238E27FC236}">
                <a16:creationId xmlns:a16="http://schemas.microsoft.com/office/drawing/2014/main" id="{4F8B4239-2B1C-424D-9665-55CBBAC823B7}"/>
              </a:ext>
            </a:extLst>
          </p:cNvPr>
          <p:cNvSpPr>
            <a:spLocks noGrp="1"/>
          </p:cNvSpPr>
          <p:nvPr>
            <p:ph type="body" sz="quarter" idx="14" hasCustomPrompt="1"/>
          </p:nvPr>
        </p:nvSpPr>
        <p:spPr>
          <a:xfrm>
            <a:off x="7524307" y="2207873"/>
            <a:ext cx="4040374" cy="3853062"/>
          </a:xfrm>
        </p:spPr>
        <p:txBody>
          <a:bodyPr>
            <a:noAutofit/>
          </a:bodyPr>
          <a:lstStyle>
            <a:lvl1pPr marL="0" indent="0">
              <a:lnSpc>
                <a:spcPct val="95000"/>
              </a:lnSpc>
              <a:spcAft>
                <a:spcPts val="2400"/>
              </a:spcAft>
              <a:buNone/>
              <a:defRPr sz="3600" b="0">
                <a:solidFill>
                  <a:schemeClr val="bg1"/>
                </a:solidFill>
                <a:latin typeface="HelveticaNeueLT Std Lt" panose="020B0403020202020204" pitchFamily="34" charset="0"/>
              </a:defRPr>
            </a:lvl1pPr>
            <a:lvl2pPr marL="0" indent="0">
              <a:buNone/>
              <a:defRPr sz="2100">
                <a:solidFill>
                  <a:schemeClr val="bg1"/>
                </a:solidFill>
                <a:latin typeface="HelveticaNeueLT Std Lt" panose="020B0403020202020204" pitchFamily="34" charset="0"/>
              </a:defRPr>
            </a:lvl2pPr>
          </a:lstStyle>
          <a:p>
            <a:pPr lvl="0"/>
            <a:r>
              <a:rPr lang="en-US"/>
              <a:t>Click to add text </a:t>
            </a:r>
            <a:br>
              <a:rPr lang="en-US"/>
            </a:br>
            <a:r>
              <a:rPr lang="en-US"/>
              <a:t>(on 1st level)</a:t>
            </a:r>
          </a:p>
          <a:p>
            <a:pPr lvl="1"/>
            <a:r>
              <a:rPr lang="en-US"/>
              <a:t>Click to add text </a:t>
            </a:r>
            <a:br>
              <a:rPr lang="en-US"/>
            </a:br>
            <a:r>
              <a:rPr lang="en-US"/>
              <a:t>(on 2nd level) </a:t>
            </a:r>
          </a:p>
        </p:txBody>
      </p:sp>
      <p:sp>
        <p:nvSpPr>
          <p:cNvPr id="9" name="Text Placeholder 18">
            <a:extLst>
              <a:ext uri="{FF2B5EF4-FFF2-40B4-BE49-F238E27FC236}">
                <a16:creationId xmlns:a16="http://schemas.microsoft.com/office/drawing/2014/main" id="{EE26BE26-3ED4-4A46-B359-AADEA881D676}"/>
              </a:ext>
            </a:extLst>
          </p:cNvPr>
          <p:cNvSpPr>
            <a:spLocks noGrp="1"/>
          </p:cNvSpPr>
          <p:nvPr>
            <p:ph type="body" sz="quarter" idx="20" hasCustomPrompt="1"/>
          </p:nvPr>
        </p:nvSpPr>
        <p:spPr>
          <a:xfrm>
            <a:off x="7511928" y="489731"/>
            <a:ext cx="4040374" cy="1446563"/>
          </a:xfrm>
        </p:spPr>
        <p:txBody>
          <a:bodyPr>
            <a:noAutofit/>
          </a:bodyPr>
          <a:lstStyle>
            <a:lvl1pPr marL="0" indent="0">
              <a:buNone/>
              <a:defRPr sz="1800" b="1">
                <a:solidFill>
                  <a:schemeClr val="bg1"/>
                </a:solidFill>
              </a:defRPr>
            </a:lvl1pPr>
            <a:lvl2pPr marL="0" indent="0">
              <a:buNone/>
              <a:defRPr sz="2100">
                <a:solidFill>
                  <a:schemeClr val="bg1"/>
                </a:solidFill>
              </a:defRPr>
            </a:lvl2pPr>
          </a:lstStyle>
          <a:p>
            <a:pPr lvl="0"/>
            <a:r>
              <a:rPr lang="en-US"/>
              <a:t>Product in focus</a:t>
            </a:r>
          </a:p>
          <a:p>
            <a:pPr lvl="1"/>
            <a:r>
              <a:rPr lang="en-US"/>
              <a:t>Click to add text (on 2nd level)</a:t>
            </a:r>
          </a:p>
        </p:txBody>
      </p:sp>
      <p:sp>
        <p:nvSpPr>
          <p:cNvPr id="2" name="Slide Number Placeholder 1">
            <a:extLst>
              <a:ext uri="{FF2B5EF4-FFF2-40B4-BE49-F238E27FC236}">
                <a16:creationId xmlns:a16="http://schemas.microsoft.com/office/drawing/2014/main" id="{17A03FB5-FD62-4CFA-A4F9-E399F84995A1}"/>
              </a:ext>
            </a:extLst>
          </p:cNvPr>
          <p:cNvSpPr>
            <a:spLocks noGrp="1"/>
          </p:cNvSpPr>
          <p:nvPr>
            <p:ph type="sldNum" sz="quarter" idx="21"/>
          </p:nvPr>
        </p:nvSpPr>
        <p:spPr/>
        <p:txBody>
          <a:bodyPr/>
          <a:lstStyle/>
          <a:p>
            <a:fld id="{86C0EFDE-41C8-4327-94CF-83712C215B9C}" type="slidenum">
              <a:rPr lang="en-GB" smtClean="0"/>
              <a:pPr/>
              <a:t>‹N›</a:t>
            </a:fld>
            <a:endParaRPr lang="en-GB" dirty="0"/>
          </a:p>
        </p:txBody>
      </p:sp>
      <p:sp>
        <p:nvSpPr>
          <p:cNvPr id="3" name="Footer Placeholder 2">
            <a:extLst>
              <a:ext uri="{FF2B5EF4-FFF2-40B4-BE49-F238E27FC236}">
                <a16:creationId xmlns:a16="http://schemas.microsoft.com/office/drawing/2014/main" id="{023385A7-6728-4522-BC38-7F00B3902214}"/>
              </a:ext>
            </a:extLst>
          </p:cNvPr>
          <p:cNvSpPr>
            <a:spLocks noGrp="1"/>
          </p:cNvSpPr>
          <p:nvPr>
            <p:ph type="ftr" sz="quarter" idx="22"/>
          </p:nvPr>
        </p:nvSpPr>
        <p:spPr/>
        <p:txBody>
          <a:bodyPr/>
          <a:lstStyle/>
          <a:p>
            <a:endParaRPr lang="en-GB" dirty="0"/>
          </a:p>
        </p:txBody>
      </p:sp>
      <p:pic>
        <p:nvPicPr>
          <p:cNvPr id="5" name="Picture 4" descr="A picture containing flower, bird&#10;&#10;Description automatically generated">
            <a:extLst>
              <a:ext uri="{FF2B5EF4-FFF2-40B4-BE49-F238E27FC236}">
                <a16:creationId xmlns:a16="http://schemas.microsoft.com/office/drawing/2014/main" id="{37B12928-4077-A64C-8075-228DEAA5999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0889" t="39678" r="25551" b="45469"/>
          <a:stretch/>
        </p:blipFill>
        <p:spPr>
          <a:xfrm>
            <a:off x="10383217" y="6366741"/>
            <a:ext cx="1524001" cy="298601"/>
          </a:xfrm>
          <a:prstGeom prst="rect">
            <a:avLst/>
          </a:prstGeom>
        </p:spPr>
      </p:pic>
    </p:spTree>
    <p:extLst>
      <p:ext uri="{BB962C8B-B14F-4D97-AF65-F5344CB8AC3E}">
        <p14:creationId xmlns:p14="http://schemas.microsoft.com/office/powerpoint/2010/main" val="2090545210"/>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WoA_Text with 4 images">
    <p:bg>
      <p:bgPr>
        <a:solidFill>
          <a:srgbClr val="00A8E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 name="Freeform: Shape 12">
            <a:extLst>
              <a:ext uri="{FF2B5EF4-FFF2-40B4-BE49-F238E27FC236}">
                <a16:creationId xmlns:a16="http://schemas.microsoft.com/office/drawing/2014/main" id="{D5A1719B-C9A4-4B9E-BFEF-6032B5B9D691}"/>
              </a:ext>
            </a:extLst>
          </p:cNvPr>
          <p:cNvSpPr/>
          <p:nvPr userDrawn="1"/>
        </p:nvSpPr>
        <p:spPr>
          <a:xfrm>
            <a:off x="4680073" y="0"/>
            <a:ext cx="7511928"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1928" h="6858000">
                <a:moveTo>
                  <a:pt x="0" y="0"/>
                </a:moveTo>
                <a:lnTo>
                  <a:pt x="7511928" y="0"/>
                </a:lnTo>
                <a:lnTo>
                  <a:pt x="7511928" y="6858000"/>
                </a:lnTo>
                <a:lnTo>
                  <a:pt x="349127" y="6858000"/>
                </a:lnTo>
                <a:lnTo>
                  <a:pt x="349127" y="349127"/>
                </a:lnTo>
                <a:cubicBezTo>
                  <a:pt x="349127" y="156309"/>
                  <a:pt x="192818" y="0"/>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 name="Picture Placeholder 14">
            <a:extLst>
              <a:ext uri="{FF2B5EF4-FFF2-40B4-BE49-F238E27FC236}">
                <a16:creationId xmlns:a16="http://schemas.microsoft.com/office/drawing/2014/main" id="{7A11A5A0-C200-4E99-8525-6D7D3C660F74}"/>
              </a:ext>
            </a:extLst>
          </p:cNvPr>
          <p:cNvSpPr>
            <a:spLocks noGrp="1"/>
          </p:cNvSpPr>
          <p:nvPr>
            <p:ph type="pic" sz="quarter" idx="17" hasCustomPrompt="1"/>
          </p:nvPr>
        </p:nvSpPr>
        <p:spPr>
          <a:xfrm>
            <a:off x="5415208" y="489731"/>
            <a:ext cx="3550992" cy="1795388"/>
          </a:xfrm>
          <a:custGeom>
            <a:avLst/>
            <a:gdLst>
              <a:gd name="connsiteX0" fmla="*/ 0 w 3971422"/>
              <a:gd name="connsiteY0" fmla="*/ 0 h 1795388"/>
              <a:gd name="connsiteX1" fmla="*/ 3766802 w 3971422"/>
              <a:gd name="connsiteY1" fmla="*/ 0 h 1795388"/>
              <a:gd name="connsiteX2" fmla="*/ 3971422 w 3971422"/>
              <a:gd name="connsiteY2" fmla="*/ 204620 h 1795388"/>
              <a:gd name="connsiteX3" fmla="*/ 3971422 w 3971422"/>
              <a:gd name="connsiteY3" fmla="*/ 1795388 h 1795388"/>
              <a:gd name="connsiteX4" fmla="*/ 204620 w 3971422"/>
              <a:gd name="connsiteY4" fmla="*/ 1795388 h 1795388"/>
              <a:gd name="connsiteX5" fmla="*/ 0 w 3971422"/>
              <a:gd name="connsiteY5" fmla="*/ 1590768 h 1795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71422" h="1795388">
                <a:moveTo>
                  <a:pt x="0" y="0"/>
                </a:moveTo>
                <a:lnTo>
                  <a:pt x="3766802" y="0"/>
                </a:lnTo>
                <a:cubicBezTo>
                  <a:pt x="3879811" y="0"/>
                  <a:pt x="3971422" y="91611"/>
                  <a:pt x="3971422" y="204620"/>
                </a:cubicBezTo>
                <a:lnTo>
                  <a:pt x="3971422" y="1795388"/>
                </a:lnTo>
                <a:lnTo>
                  <a:pt x="204620" y="1795388"/>
                </a:lnTo>
                <a:cubicBezTo>
                  <a:pt x="91611" y="1795388"/>
                  <a:pt x="0" y="1703777"/>
                  <a:pt x="0" y="1590768"/>
                </a:cubicBez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a:t>click icon to add picture</a:t>
            </a:r>
          </a:p>
        </p:txBody>
      </p:sp>
      <p:sp>
        <p:nvSpPr>
          <p:cNvPr id="23" name="Picture Placeholder 22">
            <a:extLst>
              <a:ext uri="{FF2B5EF4-FFF2-40B4-BE49-F238E27FC236}">
                <a16:creationId xmlns:a16="http://schemas.microsoft.com/office/drawing/2014/main" id="{9BDF0FF4-EC88-487B-8A7C-3DFA008EB755}"/>
              </a:ext>
            </a:extLst>
          </p:cNvPr>
          <p:cNvSpPr>
            <a:spLocks noGrp="1"/>
          </p:cNvSpPr>
          <p:nvPr>
            <p:ph type="pic" sz="quarter" idx="21" hasCustomPrompt="1"/>
          </p:nvPr>
        </p:nvSpPr>
        <p:spPr>
          <a:xfrm>
            <a:off x="5415208" y="2572888"/>
            <a:ext cx="3550992" cy="1795388"/>
          </a:xfrm>
          <a:custGeom>
            <a:avLst/>
            <a:gdLst>
              <a:gd name="connsiteX0" fmla="*/ 0 w 3971422"/>
              <a:gd name="connsiteY0" fmla="*/ 0 h 1795388"/>
              <a:gd name="connsiteX1" fmla="*/ 3766802 w 3971422"/>
              <a:gd name="connsiteY1" fmla="*/ 0 h 1795388"/>
              <a:gd name="connsiteX2" fmla="*/ 3971422 w 3971422"/>
              <a:gd name="connsiteY2" fmla="*/ 204620 h 1795388"/>
              <a:gd name="connsiteX3" fmla="*/ 3971422 w 3971422"/>
              <a:gd name="connsiteY3" fmla="*/ 1795388 h 1795388"/>
              <a:gd name="connsiteX4" fmla="*/ 204620 w 3971422"/>
              <a:gd name="connsiteY4" fmla="*/ 1795388 h 1795388"/>
              <a:gd name="connsiteX5" fmla="*/ 0 w 3971422"/>
              <a:gd name="connsiteY5" fmla="*/ 1590768 h 1795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71422" h="1795388">
                <a:moveTo>
                  <a:pt x="0" y="0"/>
                </a:moveTo>
                <a:lnTo>
                  <a:pt x="3766802" y="0"/>
                </a:lnTo>
                <a:cubicBezTo>
                  <a:pt x="3879811" y="0"/>
                  <a:pt x="3971422" y="91611"/>
                  <a:pt x="3971422" y="204620"/>
                </a:cubicBezTo>
                <a:lnTo>
                  <a:pt x="3971422" y="1795388"/>
                </a:lnTo>
                <a:lnTo>
                  <a:pt x="204620" y="1795388"/>
                </a:lnTo>
                <a:cubicBezTo>
                  <a:pt x="91611" y="1795388"/>
                  <a:pt x="0" y="1703777"/>
                  <a:pt x="0" y="1590768"/>
                </a:cubicBez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a:t>click icon to add picture</a:t>
            </a:r>
          </a:p>
        </p:txBody>
      </p:sp>
      <p:sp>
        <p:nvSpPr>
          <p:cNvPr id="50" name="Picture Placeholder 49">
            <a:extLst>
              <a:ext uri="{FF2B5EF4-FFF2-40B4-BE49-F238E27FC236}">
                <a16:creationId xmlns:a16="http://schemas.microsoft.com/office/drawing/2014/main" id="{96F44D6D-146A-4051-AE73-32F54EB4108B}"/>
              </a:ext>
            </a:extLst>
          </p:cNvPr>
          <p:cNvSpPr>
            <a:spLocks noGrp="1"/>
          </p:cNvSpPr>
          <p:nvPr>
            <p:ph type="pic" sz="quarter" idx="32" hasCustomPrompt="1"/>
          </p:nvPr>
        </p:nvSpPr>
        <p:spPr>
          <a:xfrm>
            <a:off x="9265053" y="489731"/>
            <a:ext cx="2299628" cy="3878545"/>
          </a:xfrm>
          <a:custGeom>
            <a:avLst/>
            <a:gdLst>
              <a:gd name="connsiteX0" fmla="*/ 0 w 2299628"/>
              <a:gd name="connsiteY0" fmla="*/ 0 h 3878545"/>
              <a:gd name="connsiteX1" fmla="*/ 333745 w 2299628"/>
              <a:gd name="connsiteY1" fmla="*/ 0 h 3878545"/>
              <a:gd name="connsiteX2" fmla="*/ 744680 w 2299628"/>
              <a:gd name="connsiteY2" fmla="*/ 0 h 3878545"/>
              <a:gd name="connsiteX3" fmla="*/ 921869 w 2299628"/>
              <a:gd name="connsiteY3" fmla="*/ 0 h 3878545"/>
              <a:gd name="connsiteX4" fmla="*/ 1085519 w 2299628"/>
              <a:gd name="connsiteY4" fmla="*/ 0 h 3878545"/>
              <a:gd name="connsiteX5" fmla="*/ 1728249 w 2299628"/>
              <a:gd name="connsiteY5" fmla="*/ 0 h 3878545"/>
              <a:gd name="connsiteX6" fmla="*/ 1864596 w 2299628"/>
              <a:gd name="connsiteY6" fmla="*/ 0 h 3878545"/>
              <a:gd name="connsiteX7" fmla="*/ 2111011 w 2299628"/>
              <a:gd name="connsiteY7" fmla="*/ 0 h 3878545"/>
              <a:gd name="connsiteX8" fmla="*/ 2299628 w 2299628"/>
              <a:gd name="connsiteY8" fmla="*/ 204620 h 3878545"/>
              <a:gd name="connsiteX9" fmla="*/ 2299628 w 2299628"/>
              <a:gd name="connsiteY9" fmla="*/ 1157895 h 3878545"/>
              <a:gd name="connsiteX10" fmla="*/ 2299628 w 2299628"/>
              <a:gd name="connsiteY10" fmla="*/ 1795388 h 3878545"/>
              <a:gd name="connsiteX11" fmla="*/ 2299628 w 2299628"/>
              <a:gd name="connsiteY11" fmla="*/ 2287777 h 3878545"/>
              <a:gd name="connsiteX12" fmla="*/ 2299628 w 2299628"/>
              <a:gd name="connsiteY12" fmla="*/ 2748663 h 3878545"/>
              <a:gd name="connsiteX13" fmla="*/ 2299628 w 2299628"/>
              <a:gd name="connsiteY13" fmla="*/ 3878545 h 3878545"/>
              <a:gd name="connsiteX14" fmla="*/ 1951654 w 2299628"/>
              <a:gd name="connsiteY14" fmla="*/ 3878545 h 3878545"/>
              <a:gd name="connsiteX15" fmla="*/ 1864596 w 2299628"/>
              <a:gd name="connsiteY15" fmla="*/ 3878545 h 3878545"/>
              <a:gd name="connsiteX16" fmla="*/ 1728249 w 2299628"/>
              <a:gd name="connsiteY16" fmla="*/ 3878545 h 3878545"/>
              <a:gd name="connsiteX17" fmla="*/ 1564599 w 2299628"/>
              <a:gd name="connsiteY17" fmla="*/ 3878545 h 3878545"/>
              <a:gd name="connsiteX18" fmla="*/ 1497541 w 2299628"/>
              <a:gd name="connsiteY18" fmla="*/ 3878545 h 3878545"/>
              <a:gd name="connsiteX19" fmla="*/ 1387410 w 2299628"/>
              <a:gd name="connsiteY19" fmla="*/ 3878545 h 3878545"/>
              <a:gd name="connsiteX20" fmla="*/ 1274136 w 2299628"/>
              <a:gd name="connsiteY20" fmla="*/ 3878545 h 3878545"/>
              <a:gd name="connsiteX21" fmla="*/ 1110486 w 2299628"/>
              <a:gd name="connsiteY21" fmla="*/ 3878545 h 3878545"/>
              <a:gd name="connsiteX22" fmla="*/ 976475 w 2299628"/>
              <a:gd name="connsiteY22" fmla="*/ 3878545 h 3878545"/>
              <a:gd name="connsiteX23" fmla="*/ 933297 w 2299628"/>
              <a:gd name="connsiteY23" fmla="*/ 3878545 h 3878545"/>
              <a:gd name="connsiteX24" fmla="*/ 642730 w 2299628"/>
              <a:gd name="connsiteY24" fmla="*/ 3878545 h 3878545"/>
              <a:gd name="connsiteX25" fmla="*/ 522362 w 2299628"/>
              <a:gd name="connsiteY25" fmla="*/ 3878545 h 3878545"/>
              <a:gd name="connsiteX26" fmla="*/ 188617 w 2299628"/>
              <a:gd name="connsiteY26" fmla="*/ 3878545 h 3878545"/>
              <a:gd name="connsiteX27" fmla="*/ 0 w 2299628"/>
              <a:gd name="connsiteY27" fmla="*/ 3673925 h 3878545"/>
              <a:gd name="connsiteX28" fmla="*/ 0 w 2299628"/>
              <a:gd name="connsiteY28" fmla="*/ 2544043 h 3878545"/>
              <a:gd name="connsiteX29" fmla="*/ 0 w 2299628"/>
              <a:gd name="connsiteY29" fmla="*/ 2083157 h 3878545"/>
              <a:gd name="connsiteX30" fmla="*/ 0 w 2299628"/>
              <a:gd name="connsiteY30" fmla="*/ 1590768 h 3878545"/>
              <a:gd name="connsiteX31" fmla="*/ 0 w 2299628"/>
              <a:gd name="connsiteY31" fmla="*/ 953275 h 3878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99628" h="3878545">
                <a:moveTo>
                  <a:pt x="0" y="0"/>
                </a:moveTo>
                <a:lnTo>
                  <a:pt x="333745" y="0"/>
                </a:lnTo>
                <a:lnTo>
                  <a:pt x="744680" y="0"/>
                </a:lnTo>
                <a:lnTo>
                  <a:pt x="921869" y="0"/>
                </a:lnTo>
                <a:lnTo>
                  <a:pt x="1085519" y="0"/>
                </a:lnTo>
                <a:lnTo>
                  <a:pt x="1728249" y="0"/>
                </a:lnTo>
                <a:lnTo>
                  <a:pt x="1864596" y="0"/>
                </a:lnTo>
                <a:lnTo>
                  <a:pt x="2111011" y="0"/>
                </a:lnTo>
                <a:cubicBezTo>
                  <a:pt x="2215181" y="0"/>
                  <a:pt x="2299628" y="91611"/>
                  <a:pt x="2299628" y="204620"/>
                </a:cubicBezTo>
                <a:lnTo>
                  <a:pt x="2299628" y="1157895"/>
                </a:lnTo>
                <a:lnTo>
                  <a:pt x="2299628" y="1795388"/>
                </a:lnTo>
                <a:lnTo>
                  <a:pt x="2299628" y="2287777"/>
                </a:lnTo>
                <a:lnTo>
                  <a:pt x="2299628" y="2748663"/>
                </a:lnTo>
                <a:lnTo>
                  <a:pt x="2299628" y="3878545"/>
                </a:lnTo>
                <a:lnTo>
                  <a:pt x="1951654" y="3878545"/>
                </a:lnTo>
                <a:lnTo>
                  <a:pt x="1864596" y="3878545"/>
                </a:lnTo>
                <a:lnTo>
                  <a:pt x="1728249" y="3878545"/>
                </a:lnTo>
                <a:lnTo>
                  <a:pt x="1564599" y="3878545"/>
                </a:lnTo>
                <a:lnTo>
                  <a:pt x="1497541" y="3878545"/>
                </a:lnTo>
                <a:lnTo>
                  <a:pt x="1387410" y="3878545"/>
                </a:lnTo>
                <a:lnTo>
                  <a:pt x="1274136" y="3878545"/>
                </a:lnTo>
                <a:lnTo>
                  <a:pt x="1110486" y="3878545"/>
                </a:lnTo>
                <a:lnTo>
                  <a:pt x="976475" y="3878545"/>
                </a:lnTo>
                <a:lnTo>
                  <a:pt x="933297" y="3878545"/>
                </a:lnTo>
                <a:lnTo>
                  <a:pt x="642730" y="3878545"/>
                </a:lnTo>
                <a:lnTo>
                  <a:pt x="522362" y="3878545"/>
                </a:lnTo>
                <a:lnTo>
                  <a:pt x="188617" y="3878545"/>
                </a:lnTo>
                <a:cubicBezTo>
                  <a:pt x="84446" y="3878545"/>
                  <a:pt x="0" y="3786934"/>
                  <a:pt x="0" y="3673925"/>
                </a:cubicBezTo>
                <a:lnTo>
                  <a:pt x="0" y="2544043"/>
                </a:lnTo>
                <a:lnTo>
                  <a:pt x="0" y="2083157"/>
                </a:lnTo>
                <a:lnTo>
                  <a:pt x="0" y="1590768"/>
                </a:lnTo>
                <a:lnTo>
                  <a:pt x="0" y="953275"/>
                </a:ln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a:t>click icon to add picture</a:t>
            </a:r>
          </a:p>
        </p:txBody>
      </p:sp>
      <p:sp>
        <p:nvSpPr>
          <p:cNvPr id="67" name="Picture Placeholder 66">
            <a:extLst>
              <a:ext uri="{FF2B5EF4-FFF2-40B4-BE49-F238E27FC236}">
                <a16:creationId xmlns:a16="http://schemas.microsoft.com/office/drawing/2014/main" id="{2ED3B95F-1CD6-4739-9D3F-7DAD7D2250C1}"/>
              </a:ext>
            </a:extLst>
          </p:cNvPr>
          <p:cNvSpPr>
            <a:spLocks noGrp="1"/>
          </p:cNvSpPr>
          <p:nvPr>
            <p:ph type="pic" sz="quarter" idx="41" hasCustomPrompt="1"/>
          </p:nvPr>
        </p:nvSpPr>
        <p:spPr>
          <a:xfrm>
            <a:off x="5415208" y="4656045"/>
            <a:ext cx="6149473" cy="1399055"/>
          </a:xfrm>
          <a:custGeom>
            <a:avLst/>
            <a:gdLst>
              <a:gd name="connsiteX0" fmla="*/ 0 w 6149473"/>
              <a:gd name="connsiteY0" fmla="*/ 0 h 1399055"/>
              <a:gd name="connsiteX1" fmla="*/ 333745 w 6149473"/>
              <a:gd name="connsiteY1" fmla="*/ 0 h 1399055"/>
              <a:gd name="connsiteX2" fmla="*/ 744680 w 6149473"/>
              <a:gd name="connsiteY2" fmla="*/ 0 h 1399055"/>
              <a:gd name="connsiteX3" fmla="*/ 921869 w 6149473"/>
              <a:gd name="connsiteY3" fmla="*/ 0 h 1399055"/>
              <a:gd name="connsiteX4" fmla="*/ 922897 w 6149473"/>
              <a:gd name="connsiteY4" fmla="*/ 0 h 1399055"/>
              <a:gd name="connsiteX5" fmla="*/ 1085519 w 6149473"/>
              <a:gd name="connsiteY5" fmla="*/ 0 h 1399055"/>
              <a:gd name="connsiteX6" fmla="*/ 1256642 w 6149473"/>
              <a:gd name="connsiteY6" fmla="*/ 0 h 1399055"/>
              <a:gd name="connsiteX7" fmla="*/ 1667577 w 6149473"/>
              <a:gd name="connsiteY7" fmla="*/ 0 h 1399055"/>
              <a:gd name="connsiteX8" fmla="*/ 1728249 w 6149473"/>
              <a:gd name="connsiteY8" fmla="*/ 0 h 1399055"/>
              <a:gd name="connsiteX9" fmla="*/ 1844766 w 6149473"/>
              <a:gd name="connsiteY9" fmla="*/ 0 h 1399055"/>
              <a:gd name="connsiteX10" fmla="*/ 1864596 w 6149473"/>
              <a:gd name="connsiteY10" fmla="*/ 0 h 1399055"/>
              <a:gd name="connsiteX11" fmla="*/ 2008416 w 6149473"/>
              <a:gd name="connsiteY11" fmla="*/ 0 h 1399055"/>
              <a:gd name="connsiteX12" fmla="*/ 2111011 w 6149473"/>
              <a:gd name="connsiteY12" fmla="*/ 0 h 1399055"/>
              <a:gd name="connsiteX13" fmla="*/ 2651146 w 6149473"/>
              <a:gd name="connsiteY13" fmla="*/ 0 h 1399055"/>
              <a:gd name="connsiteX14" fmla="*/ 2787493 w 6149473"/>
              <a:gd name="connsiteY14" fmla="*/ 0 h 1399055"/>
              <a:gd name="connsiteX15" fmla="*/ 2846545 w 6149473"/>
              <a:gd name="connsiteY15" fmla="*/ 0 h 1399055"/>
              <a:gd name="connsiteX16" fmla="*/ 3033908 w 6149473"/>
              <a:gd name="connsiteY16" fmla="*/ 0 h 1399055"/>
              <a:gd name="connsiteX17" fmla="*/ 3180290 w 6149473"/>
              <a:gd name="connsiteY17" fmla="*/ 0 h 1399055"/>
              <a:gd name="connsiteX18" fmla="*/ 3591225 w 6149473"/>
              <a:gd name="connsiteY18" fmla="*/ 0 h 1399055"/>
              <a:gd name="connsiteX19" fmla="*/ 3768414 w 6149473"/>
              <a:gd name="connsiteY19" fmla="*/ 0 h 1399055"/>
              <a:gd name="connsiteX20" fmla="*/ 3849845 w 6149473"/>
              <a:gd name="connsiteY20" fmla="*/ 0 h 1399055"/>
              <a:gd name="connsiteX21" fmla="*/ 3932064 w 6149473"/>
              <a:gd name="connsiteY21" fmla="*/ 0 h 1399055"/>
              <a:gd name="connsiteX22" fmla="*/ 4183590 w 6149473"/>
              <a:gd name="connsiteY22" fmla="*/ 0 h 1399055"/>
              <a:gd name="connsiteX23" fmla="*/ 4574794 w 6149473"/>
              <a:gd name="connsiteY23" fmla="*/ 0 h 1399055"/>
              <a:gd name="connsiteX24" fmla="*/ 4594525 w 6149473"/>
              <a:gd name="connsiteY24" fmla="*/ 0 h 1399055"/>
              <a:gd name="connsiteX25" fmla="*/ 4711141 w 6149473"/>
              <a:gd name="connsiteY25" fmla="*/ 0 h 1399055"/>
              <a:gd name="connsiteX26" fmla="*/ 4771714 w 6149473"/>
              <a:gd name="connsiteY26" fmla="*/ 0 h 1399055"/>
              <a:gd name="connsiteX27" fmla="*/ 4935364 w 6149473"/>
              <a:gd name="connsiteY27" fmla="*/ 0 h 1399055"/>
              <a:gd name="connsiteX28" fmla="*/ 4957556 w 6149473"/>
              <a:gd name="connsiteY28" fmla="*/ 0 h 1399055"/>
              <a:gd name="connsiteX29" fmla="*/ 5578094 w 6149473"/>
              <a:gd name="connsiteY29" fmla="*/ 0 h 1399055"/>
              <a:gd name="connsiteX30" fmla="*/ 5714441 w 6149473"/>
              <a:gd name="connsiteY30" fmla="*/ 0 h 1399055"/>
              <a:gd name="connsiteX31" fmla="*/ 5960856 w 6149473"/>
              <a:gd name="connsiteY31" fmla="*/ 0 h 1399055"/>
              <a:gd name="connsiteX32" fmla="*/ 6149473 w 6149473"/>
              <a:gd name="connsiteY32" fmla="*/ 204620 h 1399055"/>
              <a:gd name="connsiteX33" fmla="*/ 6149473 w 6149473"/>
              <a:gd name="connsiteY33" fmla="*/ 262140 h 1399055"/>
              <a:gd name="connsiteX34" fmla="*/ 6149473 w 6149473"/>
              <a:gd name="connsiteY34" fmla="*/ 396332 h 1399055"/>
              <a:gd name="connsiteX35" fmla="*/ 6149473 w 6149473"/>
              <a:gd name="connsiteY35" fmla="*/ 449862 h 1399055"/>
              <a:gd name="connsiteX36" fmla="*/ 6149473 w 6149473"/>
              <a:gd name="connsiteY36" fmla="*/ 583934 h 1399055"/>
              <a:gd name="connsiteX37" fmla="*/ 6149473 w 6149473"/>
              <a:gd name="connsiteY37" fmla="*/ 689836 h 1399055"/>
              <a:gd name="connsiteX38" fmla="*/ 6149473 w 6149473"/>
              <a:gd name="connsiteY38" fmla="*/ 743245 h 1399055"/>
              <a:gd name="connsiteX39" fmla="*/ 6149473 w 6149473"/>
              <a:gd name="connsiteY39" fmla="*/ 877558 h 1399055"/>
              <a:gd name="connsiteX40" fmla="*/ 6149473 w 6149473"/>
              <a:gd name="connsiteY40" fmla="*/ 971359 h 1399055"/>
              <a:gd name="connsiteX41" fmla="*/ 6149473 w 6149473"/>
              <a:gd name="connsiteY41" fmla="*/ 1011630 h 1399055"/>
              <a:gd name="connsiteX42" fmla="*/ 6149473 w 6149473"/>
              <a:gd name="connsiteY42" fmla="*/ 1170941 h 1399055"/>
              <a:gd name="connsiteX43" fmla="*/ 6149473 w 6149473"/>
              <a:gd name="connsiteY43" fmla="*/ 1399055 h 1399055"/>
              <a:gd name="connsiteX44" fmla="*/ 5801499 w 6149473"/>
              <a:gd name="connsiteY44" fmla="*/ 1399055 h 1399055"/>
              <a:gd name="connsiteX45" fmla="*/ 5714441 w 6149473"/>
              <a:gd name="connsiteY45" fmla="*/ 1399055 h 1399055"/>
              <a:gd name="connsiteX46" fmla="*/ 5578094 w 6149473"/>
              <a:gd name="connsiteY46" fmla="*/ 1399055 h 1399055"/>
              <a:gd name="connsiteX47" fmla="*/ 5414444 w 6149473"/>
              <a:gd name="connsiteY47" fmla="*/ 1399055 h 1399055"/>
              <a:gd name="connsiteX48" fmla="*/ 5347386 w 6149473"/>
              <a:gd name="connsiteY48" fmla="*/ 1399055 h 1399055"/>
              <a:gd name="connsiteX49" fmla="*/ 5237255 w 6149473"/>
              <a:gd name="connsiteY49" fmla="*/ 1399055 h 1399055"/>
              <a:gd name="connsiteX50" fmla="*/ 5146173 w 6149473"/>
              <a:gd name="connsiteY50" fmla="*/ 1399055 h 1399055"/>
              <a:gd name="connsiteX51" fmla="*/ 5123981 w 6149473"/>
              <a:gd name="connsiteY51" fmla="*/ 1399055 h 1399055"/>
              <a:gd name="connsiteX52" fmla="*/ 4960331 w 6149473"/>
              <a:gd name="connsiteY52" fmla="*/ 1399055 h 1399055"/>
              <a:gd name="connsiteX53" fmla="*/ 4826320 w 6149473"/>
              <a:gd name="connsiteY53" fmla="*/ 1399055 h 1399055"/>
              <a:gd name="connsiteX54" fmla="*/ 4798199 w 6149473"/>
              <a:gd name="connsiteY54" fmla="*/ 1399055 h 1399055"/>
              <a:gd name="connsiteX55" fmla="*/ 4783142 w 6149473"/>
              <a:gd name="connsiteY55" fmla="*/ 1399055 h 1399055"/>
              <a:gd name="connsiteX56" fmla="*/ 4711141 w 6149473"/>
              <a:gd name="connsiteY56" fmla="*/ 1399055 h 1399055"/>
              <a:gd name="connsiteX57" fmla="*/ 4574794 w 6149473"/>
              <a:gd name="connsiteY57" fmla="*/ 1399055 h 1399055"/>
              <a:gd name="connsiteX58" fmla="*/ 4492575 w 6149473"/>
              <a:gd name="connsiteY58" fmla="*/ 1399055 h 1399055"/>
              <a:gd name="connsiteX59" fmla="*/ 4411144 w 6149473"/>
              <a:gd name="connsiteY59" fmla="*/ 1399055 h 1399055"/>
              <a:gd name="connsiteX60" fmla="*/ 4372207 w 6149473"/>
              <a:gd name="connsiteY60" fmla="*/ 1399055 h 1399055"/>
              <a:gd name="connsiteX61" fmla="*/ 4344086 w 6149473"/>
              <a:gd name="connsiteY61" fmla="*/ 1399055 h 1399055"/>
              <a:gd name="connsiteX62" fmla="*/ 4233955 w 6149473"/>
              <a:gd name="connsiteY62" fmla="*/ 1399055 h 1399055"/>
              <a:gd name="connsiteX63" fmla="*/ 4120681 w 6149473"/>
              <a:gd name="connsiteY63" fmla="*/ 1399055 h 1399055"/>
              <a:gd name="connsiteX64" fmla="*/ 4038462 w 6149473"/>
              <a:gd name="connsiteY64" fmla="*/ 1399055 h 1399055"/>
              <a:gd name="connsiteX65" fmla="*/ 3957031 w 6149473"/>
              <a:gd name="connsiteY65" fmla="*/ 1399055 h 1399055"/>
              <a:gd name="connsiteX66" fmla="*/ 3823020 w 6149473"/>
              <a:gd name="connsiteY66" fmla="*/ 1399055 h 1399055"/>
              <a:gd name="connsiteX67" fmla="*/ 3779842 w 6149473"/>
              <a:gd name="connsiteY67" fmla="*/ 1399055 h 1399055"/>
              <a:gd name="connsiteX68" fmla="*/ 3489275 w 6149473"/>
              <a:gd name="connsiteY68" fmla="*/ 1399055 h 1399055"/>
              <a:gd name="connsiteX69" fmla="*/ 3368907 w 6149473"/>
              <a:gd name="connsiteY69" fmla="*/ 1399055 h 1399055"/>
              <a:gd name="connsiteX70" fmla="*/ 3222525 w 6149473"/>
              <a:gd name="connsiteY70" fmla="*/ 1399055 h 1399055"/>
              <a:gd name="connsiteX71" fmla="*/ 3035162 w 6149473"/>
              <a:gd name="connsiteY71" fmla="*/ 1399055 h 1399055"/>
              <a:gd name="connsiteX72" fmla="*/ 2874551 w 6149473"/>
              <a:gd name="connsiteY72" fmla="*/ 1399055 h 1399055"/>
              <a:gd name="connsiteX73" fmla="*/ 2787493 w 6149473"/>
              <a:gd name="connsiteY73" fmla="*/ 1399055 h 1399055"/>
              <a:gd name="connsiteX74" fmla="*/ 2651146 w 6149473"/>
              <a:gd name="connsiteY74" fmla="*/ 1399055 h 1399055"/>
              <a:gd name="connsiteX75" fmla="*/ 2487496 w 6149473"/>
              <a:gd name="connsiteY75" fmla="*/ 1399055 h 1399055"/>
              <a:gd name="connsiteX76" fmla="*/ 2420438 w 6149473"/>
              <a:gd name="connsiteY76" fmla="*/ 1399055 h 1399055"/>
              <a:gd name="connsiteX77" fmla="*/ 2310307 w 6149473"/>
              <a:gd name="connsiteY77" fmla="*/ 1399055 h 1399055"/>
              <a:gd name="connsiteX78" fmla="*/ 2299628 w 6149473"/>
              <a:gd name="connsiteY78" fmla="*/ 1399055 h 1399055"/>
              <a:gd name="connsiteX79" fmla="*/ 2197033 w 6149473"/>
              <a:gd name="connsiteY79" fmla="*/ 1399055 h 1399055"/>
              <a:gd name="connsiteX80" fmla="*/ 2033383 w 6149473"/>
              <a:gd name="connsiteY80" fmla="*/ 1399055 h 1399055"/>
              <a:gd name="connsiteX81" fmla="*/ 1951654 w 6149473"/>
              <a:gd name="connsiteY81" fmla="*/ 1399055 h 1399055"/>
              <a:gd name="connsiteX82" fmla="*/ 1899372 w 6149473"/>
              <a:gd name="connsiteY82" fmla="*/ 1399055 h 1399055"/>
              <a:gd name="connsiteX83" fmla="*/ 1864596 w 6149473"/>
              <a:gd name="connsiteY83" fmla="*/ 1399055 h 1399055"/>
              <a:gd name="connsiteX84" fmla="*/ 1856194 w 6149473"/>
              <a:gd name="connsiteY84" fmla="*/ 1399055 h 1399055"/>
              <a:gd name="connsiteX85" fmla="*/ 1728249 w 6149473"/>
              <a:gd name="connsiteY85" fmla="*/ 1399055 h 1399055"/>
              <a:gd name="connsiteX86" fmla="*/ 1565627 w 6149473"/>
              <a:gd name="connsiteY86" fmla="*/ 1399055 h 1399055"/>
              <a:gd name="connsiteX87" fmla="*/ 1564599 w 6149473"/>
              <a:gd name="connsiteY87" fmla="*/ 1399055 h 1399055"/>
              <a:gd name="connsiteX88" fmla="*/ 1497541 w 6149473"/>
              <a:gd name="connsiteY88" fmla="*/ 1399055 h 1399055"/>
              <a:gd name="connsiteX89" fmla="*/ 1445259 w 6149473"/>
              <a:gd name="connsiteY89" fmla="*/ 1399055 h 1399055"/>
              <a:gd name="connsiteX90" fmla="*/ 1387410 w 6149473"/>
              <a:gd name="connsiteY90" fmla="*/ 1399055 h 1399055"/>
              <a:gd name="connsiteX91" fmla="*/ 1274136 w 6149473"/>
              <a:gd name="connsiteY91" fmla="*/ 1399055 h 1399055"/>
              <a:gd name="connsiteX92" fmla="*/ 1111514 w 6149473"/>
              <a:gd name="connsiteY92" fmla="*/ 1399055 h 1399055"/>
              <a:gd name="connsiteX93" fmla="*/ 1110486 w 6149473"/>
              <a:gd name="connsiteY93" fmla="*/ 1399055 h 1399055"/>
              <a:gd name="connsiteX94" fmla="*/ 976475 w 6149473"/>
              <a:gd name="connsiteY94" fmla="*/ 1399055 h 1399055"/>
              <a:gd name="connsiteX95" fmla="*/ 933297 w 6149473"/>
              <a:gd name="connsiteY95" fmla="*/ 1399055 h 1399055"/>
              <a:gd name="connsiteX96" fmla="*/ 642730 w 6149473"/>
              <a:gd name="connsiteY96" fmla="*/ 1399055 h 1399055"/>
              <a:gd name="connsiteX97" fmla="*/ 522362 w 6149473"/>
              <a:gd name="connsiteY97" fmla="*/ 1399055 h 1399055"/>
              <a:gd name="connsiteX98" fmla="*/ 188617 w 6149473"/>
              <a:gd name="connsiteY98" fmla="*/ 1399055 h 1399055"/>
              <a:gd name="connsiteX99" fmla="*/ 0 w 6149473"/>
              <a:gd name="connsiteY99" fmla="*/ 1194435 h 1399055"/>
              <a:gd name="connsiteX100" fmla="*/ 0 w 6149473"/>
              <a:gd name="connsiteY100" fmla="*/ 971359 h 1399055"/>
              <a:gd name="connsiteX101" fmla="*/ 938 w 6149473"/>
              <a:gd name="connsiteY101" fmla="*/ 971359 h 1399055"/>
              <a:gd name="connsiteX102" fmla="*/ 0 w 6149473"/>
              <a:gd name="connsiteY102" fmla="*/ 966321 h 1399055"/>
              <a:gd name="connsiteX103" fmla="*/ 0 w 6149473"/>
              <a:gd name="connsiteY103" fmla="*/ 807010 h 1399055"/>
              <a:gd name="connsiteX104" fmla="*/ 0 w 6149473"/>
              <a:gd name="connsiteY104" fmla="*/ 743245 h 1399055"/>
              <a:gd name="connsiteX105" fmla="*/ 0 w 6149473"/>
              <a:gd name="connsiteY105" fmla="*/ 672938 h 1399055"/>
              <a:gd name="connsiteX106" fmla="*/ 0 w 6149473"/>
              <a:gd name="connsiteY106" fmla="*/ 583934 h 1399055"/>
              <a:gd name="connsiteX107" fmla="*/ 0 w 6149473"/>
              <a:gd name="connsiteY107" fmla="*/ 485216 h 1399055"/>
              <a:gd name="connsiteX108" fmla="*/ 0 w 6149473"/>
              <a:gd name="connsiteY108" fmla="*/ 449862 h 1399055"/>
              <a:gd name="connsiteX109" fmla="*/ 0 w 6149473"/>
              <a:gd name="connsiteY109" fmla="*/ 396332 h 1399055"/>
              <a:gd name="connsiteX110" fmla="*/ 0 w 6149473"/>
              <a:gd name="connsiteY110" fmla="*/ 262140 h 1399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6149473" h="1399055">
                <a:moveTo>
                  <a:pt x="0" y="0"/>
                </a:moveTo>
                <a:lnTo>
                  <a:pt x="333745" y="0"/>
                </a:lnTo>
                <a:lnTo>
                  <a:pt x="744680" y="0"/>
                </a:lnTo>
                <a:lnTo>
                  <a:pt x="921869" y="0"/>
                </a:lnTo>
                <a:lnTo>
                  <a:pt x="922897" y="0"/>
                </a:lnTo>
                <a:lnTo>
                  <a:pt x="1085519" y="0"/>
                </a:lnTo>
                <a:lnTo>
                  <a:pt x="1256642" y="0"/>
                </a:lnTo>
                <a:lnTo>
                  <a:pt x="1667577" y="0"/>
                </a:lnTo>
                <a:lnTo>
                  <a:pt x="1728249" y="0"/>
                </a:lnTo>
                <a:lnTo>
                  <a:pt x="1844766" y="0"/>
                </a:lnTo>
                <a:lnTo>
                  <a:pt x="1864596" y="0"/>
                </a:lnTo>
                <a:lnTo>
                  <a:pt x="2008416" y="0"/>
                </a:lnTo>
                <a:lnTo>
                  <a:pt x="2111011" y="0"/>
                </a:lnTo>
                <a:lnTo>
                  <a:pt x="2651146" y="0"/>
                </a:lnTo>
                <a:lnTo>
                  <a:pt x="2787493" y="0"/>
                </a:lnTo>
                <a:lnTo>
                  <a:pt x="2846545" y="0"/>
                </a:lnTo>
                <a:lnTo>
                  <a:pt x="3033908" y="0"/>
                </a:lnTo>
                <a:lnTo>
                  <a:pt x="3180290" y="0"/>
                </a:lnTo>
                <a:lnTo>
                  <a:pt x="3591225" y="0"/>
                </a:lnTo>
                <a:lnTo>
                  <a:pt x="3768414" y="0"/>
                </a:lnTo>
                <a:lnTo>
                  <a:pt x="3849845" y="0"/>
                </a:lnTo>
                <a:lnTo>
                  <a:pt x="3932064" y="0"/>
                </a:lnTo>
                <a:lnTo>
                  <a:pt x="4183590" y="0"/>
                </a:lnTo>
                <a:lnTo>
                  <a:pt x="4574794" y="0"/>
                </a:lnTo>
                <a:lnTo>
                  <a:pt x="4594525" y="0"/>
                </a:lnTo>
                <a:lnTo>
                  <a:pt x="4711141" y="0"/>
                </a:lnTo>
                <a:lnTo>
                  <a:pt x="4771714" y="0"/>
                </a:lnTo>
                <a:lnTo>
                  <a:pt x="4935364" y="0"/>
                </a:lnTo>
                <a:lnTo>
                  <a:pt x="4957556" y="0"/>
                </a:lnTo>
                <a:lnTo>
                  <a:pt x="5578094" y="0"/>
                </a:lnTo>
                <a:lnTo>
                  <a:pt x="5714441" y="0"/>
                </a:lnTo>
                <a:lnTo>
                  <a:pt x="5960856" y="0"/>
                </a:lnTo>
                <a:cubicBezTo>
                  <a:pt x="6065026" y="0"/>
                  <a:pt x="6149473" y="91611"/>
                  <a:pt x="6149473" y="204620"/>
                </a:cubicBezTo>
                <a:lnTo>
                  <a:pt x="6149473" y="262140"/>
                </a:lnTo>
                <a:lnTo>
                  <a:pt x="6149473" y="396332"/>
                </a:lnTo>
                <a:lnTo>
                  <a:pt x="6149473" y="449862"/>
                </a:lnTo>
                <a:lnTo>
                  <a:pt x="6149473" y="583934"/>
                </a:lnTo>
                <a:lnTo>
                  <a:pt x="6149473" y="689836"/>
                </a:lnTo>
                <a:lnTo>
                  <a:pt x="6149473" y="743245"/>
                </a:lnTo>
                <a:lnTo>
                  <a:pt x="6149473" y="877558"/>
                </a:lnTo>
                <a:lnTo>
                  <a:pt x="6149473" y="971359"/>
                </a:lnTo>
                <a:lnTo>
                  <a:pt x="6149473" y="1011630"/>
                </a:lnTo>
                <a:lnTo>
                  <a:pt x="6149473" y="1170941"/>
                </a:lnTo>
                <a:lnTo>
                  <a:pt x="6149473" y="1399055"/>
                </a:lnTo>
                <a:lnTo>
                  <a:pt x="5801499" y="1399055"/>
                </a:lnTo>
                <a:lnTo>
                  <a:pt x="5714441" y="1399055"/>
                </a:lnTo>
                <a:lnTo>
                  <a:pt x="5578094" y="1399055"/>
                </a:lnTo>
                <a:lnTo>
                  <a:pt x="5414444" y="1399055"/>
                </a:lnTo>
                <a:lnTo>
                  <a:pt x="5347386" y="1399055"/>
                </a:lnTo>
                <a:lnTo>
                  <a:pt x="5237255" y="1399055"/>
                </a:lnTo>
                <a:lnTo>
                  <a:pt x="5146173" y="1399055"/>
                </a:lnTo>
                <a:lnTo>
                  <a:pt x="5123981" y="1399055"/>
                </a:lnTo>
                <a:lnTo>
                  <a:pt x="4960331" y="1399055"/>
                </a:lnTo>
                <a:lnTo>
                  <a:pt x="4826320" y="1399055"/>
                </a:lnTo>
                <a:lnTo>
                  <a:pt x="4798199" y="1399055"/>
                </a:lnTo>
                <a:lnTo>
                  <a:pt x="4783142" y="1399055"/>
                </a:lnTo>
                <a:lnTo>
                  <a:pt x="4711141" y="1399055"/>
                </a:lnTo>
                <a:lnTo>
                  <a:pt x="4574794" y="1399055"/>
                </a:lnTo>
                <a:lnTo>
                  <a:pt x="4492575" y="1399055"/>
                </a:lnTo>
                <a:lnTo>
                  <a:pt x="4411144" y="1399055"/>
                </a:lnTo>
                <a:lnTo>
                  <a:pt x="4372207" y="1399055"/>
                </a:lnTo>
                <a:lnTo>
                  <a:pt x="4344086" y="1399055"/>
                </a:lnTo>
                <a:lnTo>
                  <a:pt x="4233955" y="1399055"/>
                </a:lnTo>
                <a:lnTo>
                  <a:pt x="4120681" y="1399055"/>
                </a:lnTo>
                <a:lnTo>
                  <a:pt x="4038462" y="1399055"/>
                </a:lnTo>
                <a:lnTo>
                  <a:pt x="3957031" y="1399055"/>
                </a:lnTo>
                <a:lnTo>
                  <a:pt x="3823020" y="1399055"/>
                </a:lnTo>
                <a:lnTo>
                  <a:pt x="3779842" y="1399055"/>
                </a:lnTo>
                <a:lnTo>
                  <a:pt x="3489275" y="1399055"/>
                </a:lnTo>
                <a:lnTo>
                  <a:pt x="3368907" y="1399055"/>
                </a:lnTo>
                <a:lnTo>
                  <a:pt x="3222525" y="1399055"/>
                </a:lnTo>
                <a:lnTo>
                  <a:pt x="3035162" y="1399055"/>
                </a:lnTo>
                <a:lnTo>
                  <a:pt x="2874551" y="1399055"/>
                </a:lnTo>
                <a:lnTo>
                  <a:pt x="2787493" y="1399055"/>
                </a:lnTo>
                <a:lnTo>
                  <a:pt x="2651146" y="1399055"/>
                </a:lnTo>
                <a:lnTo>
                  <a:pt x="2487496" y="1399055"/>
                </a:lnTo>
                <a:lnTo>
                  <a:pt x="2420438" y="1399055"/>
                </a:lnTo>
                <a:lnTo>
                  <a:pt x="2310307" y="1399055"/>
                </a:lnTo>
                <a:lnTo>
                  <a:pt x="2299628" y="1399055"/>
                </a:lnTo>
                <a:lnTo>
                  <a:pt x="2197033" y="1399055"/>
                </a:lnTo>
                <a:lnTo>
                  <a:pt x="2033383" y="1399055"/>
                </a:lnTo>
                <a:lnTo>
                  <a:pt x="1951654" y="1399055"/>
                </a:lnTo>
                <a:lnTo>
                  <a:pt x="1899372" y="1399055"/>
                </a:lnTo>
                <a:lnTo>
                  <a:pt x="1864596" y="1399055"/>
                </a:lnTo>
                <a:lnTo>
                  <a:pt x="1856194" y="1399055"/>
                </a:lnTo>
                <a:lnTo>
                  <a:pt x="1728249" y="1399055"/>
                </a:lnTo>
                <a:lnTo>
                  <a:pt x="1565627" y="1399055"/>
                </a:lnTo>
                <a:lnTo>
                  <a:pt x="1564599" y="1399055"/>
                </a:lnTo>
                <a:lnTo>
                  <a:pt x="1497541" y="1399055"/>
                </a:lnTo>
                <a:lnTo>
                  <a:pt x="1445259" y="1399055"/>
                </a:lnTo>
                <a:lnTo>
                  <a:pt x="1387410" y="1399055"/>
                </a:lnTo>
                <a:lnTo>
                  <a:pt x="1274136" y="1399055"/>
                </a:lnTo>
                <a:lnTo>
                  <a:pt x="1111514" y="1399055"/>
                </a:lnTo>
                <a:lnTo>
                  <a:pt x="1110486" y="1399055"/>
                </a:lnTo>
                <a:lnTo>
                  <a:pt x="976475" y="1399055"/>
                </a:lnTo>
                <a:lnTo>
                  <a:pt x="933297" y="1399055"/>
                </a:lnTo>
                <a:lnTo>
                  <a:pt x="642730" y="1399055"/>
                </a:lnTo>
                <a:lnTo>
                  <a:pt x="522362" y="1399055"/>
                </a:lnTo>
                <a:lnTo>
                  <a:pt x="188617" y="1399055"/>
                </a:lnTo>
                <a:cubicBezTo>
                  <a:pt x="84446" y="1399055"/>
                  <a:pt x="0" y="1307444"/>
                  <a:pt x="0" y="1194435"/>
                </a:cubicBezTo>
                <a:lnTo>
                  <a:pt x="0" y="971359"/>
                </a:lnTo>
                <a:lnTo>
                  <a:pt x="938" y="971359"/>
                </a:lnTo>
                <a:lnTo>
                  <a:pt x="0" y="966321"/>
                </a:lnTo>
                <a:lnTo>
                  <a:pt x="0" y="807010"/>
                </a:lnTo>
                <a:lnTo>
                  <a:pt x="0" y="743245"/>
                </a:lnTo>
                <a:lnTo>
                  <a:pt x="0" y="672938"/>
                </a:lnTo>
                <a:lnTo>
                  <a:pt x="0" y="583934"/>
                </a:lnTo>
                <a:lnTo>
                  <a:pt x="0" y="485216"/>
                </a:lnTo>
                <a:lnTo>
                  <a:pt x="0" y="449862"/>
                </a:lnTo>
                <a:lnTo>
                  <a:pt x="0" y="396332"/>
                </a:lnTo>
                <a:lnTo>
                  <a:pt x="0" y="262140"/>
                </a:ln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a:t>click icon to add picture</a:t>
            </a:r>
          </a:p>
        </p:txBody>
      </p:sp>
      <p:sp>
        <p:nvSpPr>
          <p:cNvPr id="2" name="Slide Number Placeholder 1">
            <a:extLst>
              <a:ext uri="{FF2B5EF4-FFF2-40B4-BE49-F238E27FC236}">
                <a16:creationId xmlns:a16="http://schemas.microsoft.com/office/drawing/2014/main" id="{84C29A65-0428-4152-832F-C88AE2241669}"/>
              </a:ext>
            </a:extLst>
          </p:cNvPr>
          <p:cNvSpPr>
            <a:spLocks noGrp="1"/>
          </p:cNvSpPr>
          <p:nvPr>
            <p:ph type="sldNum" sz="quarter" idx="42"/>
          </p:nvPr>
        </p:nvSpPr>
        <p:spPr/>
        <p:txBody>
          <a:bodyPr/>
          <a:lstStyle>
            <a:lvl1pPr>
              <a:defRPr>
                <a:solidFill>
                  <a:schemeClr val="bg1"/>
                </a:solidFill>
              </a:defRPr>
            </a:lvl1pPr>
          </a:lstStyle>
          <a:p>
            <a:fld id="{86C0EFDE-41C8-4327-94CF-83712C215B9C}" type="slidenum">
              <a:rPr lang="en-GB" smtClean="0"/>
              <a:pPr/>
              <a:t>‹N›</a:t>
            </a:fld>
            <a:endParaRPr lang="en-GB" dirty="0"/>
          </a:p>
        </p:txBody>
      </p:sp>
      <p:sp>
        <p:nvSpPr>
          <p:cNvPr id="16" name="Text Placeholder 18">
            <a:extLst>
              <a:ext uri="{FF2B5EF4-FFF2-40B4-BE49-F238E27FC236}">
                <a16:creationId xmlns:a16="http://schemas.microsoft.com/office/drawing/2014/main" id="{1AFEC897-FD8E-4CF9-A658-5CB651B6056E}"/>
              </a:ext>
            </a:extLst>
          </p:cNvPr>
          <p:cNvSpPr>
            <a:spLocks noGrp="1"/>
          </p:cNvSpPr>
          <p:nvPr>
            <p:ph type="body" sz="quarter" idx="12" hasCustomPrompt="1"/>
          </p:nvPr>
        </p:nvSpPr>
        <p:spPr>
          <a:xfrm>
            <a:off x="627319" y="489731"/>
            <a:ext cx="4040374" cy="5565369"/>
          </a:xfrm>
        </p:spPr>
        <p:txBody>
          <a:bodyPr>
            <a:noAutofit/>
          </a:bodyPr>
          <a:lstStyle>
            <a:lvl1pPr marL="0" indent="0">
              <a:spcAft>
                <a:spcPts val="1800"/>
              </a:spcAft>
              <a:buNone/>
              <a:defRPr sz="2800" b="0">
                <a:solidFill>
                  <a:schemeClr val="bg1"/>
                </a:solidFill>
              </a:defRPr>
            </a:lvl1pPr>
            <a:lvl2pPr marL="0" indent="0">
              <a:buNone/>
              <a:defRPr sz="2100">
                <a:solidFill>
                  <a:schemeClr val="bg1"/>
                </a:solidFill>
              </a:defRPr>
            </a:lvl2pPr>
          </a:lstStyle>
          <a:p>
            <a:pPr lvl="0"/>
            <a:r>
              <a:rPr lang="en-US" dirty="0"/>
              <a:t>Click to add title</a:t>
            </a:r>
          </a:p>
          <a:p>
            <a:pPr lvl="1"/>
            <a:r>
              <a:rPr lang="en-US" dirty="0"/>
              <a:t>Click to edit text (on 2nd level)</a:t>
            </a:r>
          </a:p>
        </p:txBody>
      </p:sp>
      <p:sp>
        <p:nvSpPr>
          <p:cNvPr id="3" name="Footer Placeholder 2">
            <a:extLst>
              <a:ext uri="{FF2B5EF4-FFF2-40B4-BE49-F238E27FC236}">
                <a16:creationId xmlns:a16="http://schemas.microsoft.com/office/drawing/2014/main" id="{DF378237-CB97-4AE6-949A-FFFF7D89D2AA}"/>
              </a:ext>
            </a:extLst>
          </p:cNvPr>
          <p:cNvSpPr>
            <a:spLocks noGrp="1"/>
          </p:cNvSpPr>
          <p:nvPr>
            <p:ph type="ftr" sz="quarter" idx="43"/>
          </p:nvPr>
        </p:nvSpPr>
        <p:spPr/>
        <p:txBody>
          <a:bodyPr/>
          <a:lstStyle/>
          <a:p>
            <a:endParaRPr lang="en-GB" dirty="0"/>
          </a:p>
        </p:txBody>
      </p:sp>
      <p:pic>
        <p:nvPicPr>
          <p:cNvPr id="5" name="Picture 4" descr="A picture containing dark, sitting, drawing&#10;&#10;Description automatically generated">
            <a:extLst>
              <a:ext uri="{FF2B5EF4-FFF2-40B4-BE49-F238E27FC236}">
                <a16:creationId xmlns:a16="http://schemas.microsoft.com/office/drawing/2014/main" id="{A7BE77DE-664A-F346-BD6C-1E086159E4B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63200" y="6310354"/>
            <a:ext cx="1605600" cy="410468"/>
          </a:xfrm>
          <a:prstGeom prst="rect">
            <a:avLst/>
          </a:prstGeom>
        </p:spPr>
      </p:pic>
    </p:spTree>
    <p:extLst>
      <p:ext uri="{BB962C8B-B14F-4D97-AF65-F5344CB8AC3E}">
        <p14:creationId xmlns:p14="http://schemas.microsoft.com/office/powerpoint/2010/main" val="3233042815"/>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WoA_Text with 2 images">
    <p:bg>
      <p:bgPr>
        <a:solidFill>
          <a:srgbClr val="00A8E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 name="Freeform: Shape 12">
            <a:extLst>
              <a:ext uri="{FF2B5EF4-FFF2-40B4-BE49-F238E27FC236}">
                <a16:creationId xmlns:a16="http://schemas.microsoft.com/office/drawing/2014/main" id="{D5A1719B-C9A4-4B9E-BFEF-6032B5B9D691}"/>
              </a:ext>
            </a:extLst>
          </p:cNvPr>
          <p:cNvSpPr/>
          <p:nvPr userDrawn="1"/>
        </p:nvSpPr>
        <p:spPr>
          <a:xfrm>
            <a:off x="4680073" y="0"/>
            <a:ext cx="7511928"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1928" h="6858000">
                <a:moveTo>
                  <a:pt x="0" y="0"/>
                </a:moveTo>
                <a:lnTo>
                  <a:pt x="7511928" y="0"/>
                </a:lnTo>
                <a:lnTo>
                  <a:pt x="7511928" y="6858000"/>
                </a:lnTo>
                <a:lnTo>
                  <a:pt x="349127" y="6858000"/>
                </a:lnTo>
                <a:lnTo>
                  <a:pt x="349127" y="349127"/>
                </a:lnTo>
                <a:cubicBezTo>
                  <a:pt x="349127" y="156309"/>
                  <a:pt x="192818" y="0"/>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7" name="Picture Placeholder 26">
            <a:extLst>
              <a:ext uri="{FF2B5EF4-FFF2-40B4-BE49-F238E27FC236}">
                <a16:creationId xmlns:a16="http://schemas.microsoft.com/office/drawing/2014/main" id="{56D0816C-39EF-4082-A8D3-101E6D852526}"/>
              </a:ext>
            </a:extLst>
          </p:cNvPr>
          <p:cNvSpPr>
            <a:spLocks noGrp="1"/>
          </p:cNvSpPr>
          <p:nvPr>
            <p:ph type="pic" sz="quarter" idx="17" hasCustomPrompt="1"/>
          </p:nvPr>
        </p:nvSpPr>
        <p:spPr>
          <a:xfrm>
            <a:off x="5381567" y="489731"/>
            <a:ext cx="6183114" cy="2638800"/>
          </a:xfrm>
          <a:custGeom>
            <a:avLst/>
            <a:gdLst>
              <a:gd name="connsiteX0" fmla="*/ 0 w 6183114"/>
              <a:gd name="connsiteY0" fmla="*/ 0 h 2638800"/>
              <a:gd name="connsiteX1" fmla="*/ 2211692 w 6183114"/>
              <a:gd name="connsiteY1" fmla="*/ 0 h 2638800"/>
              <a:gd name="connsiteX2" fmla="*/ 3766802 w 6183114"/>
              <a:gd name="connsiteY2" fmla="*/ 0 h 2638800"/>
              <a:gd name="connsiteX3" fmla="*/ 5978494 w 6183114"/>
              <a:gd name="connsiteY3" fmla="*/ 0 h 2638800"/>
              <a:gd name="connsiteX4" fmla="*/ 6183114 w 6183114"/>
              <a:gd name="connsiteY4" fmla="*/ 204620 h 2638800"/>
              <a:gd name="connsiteX5" fmla="*/ 6183114 w 6183114"/>
              <a:gd name="connsiteY5" fmla="*/ 1048032 h 2638800"/>
              <a:gd name="connsiteX6" fmla="*/ 6183114 w 6183114"/>
              <a:gd name="connsiteY6" fmla="*/ 1795388 h 2638800"/>
              <a:gd name="connsiteX7" fmla="*/ 6183114 w 6183114"/>
              <a:gd name="connsiteY7" fmla="*/ 2638800 h 2638800"/>
              <a:gd name="connsiteX8" fmla="*/ 3971422 w 6183114"/>
              <a:gd name="connsiteY8" fmla="*/ 2638800 h 2638800"/>
              <a:gd name="connsiteX9" fmla="*/ 2416312 w 6183114"/>
              <a:gd name="connsiteY9" fmla="*/ 2638800 h 2638800"/>
              <a:gd name="connsiteX10" fmla="*/ 204620 w 6183114"/>
              <a:gd name="connsiteY10" fmla="*/ 2638800 h 2638800"/>
              <a:gd name="connsiteX11" fmla="*/ 0 w 6183114"/>
              <a:gd name="connsiteY11" fmla="*/ 2434180 h 2638800"/>
              <a:gd name="connsiteX12" fmla="*/ 0 w 6183114"/>
              <a:gd name="connsiteY12" fmla="*/ 1590768 h 2638800"/>
              <a:gd name="connsiteX13" fmla="*/ 0 w 6183114"/>
              <a:gd name="connsiteY13" fmla="*/ 843412 h 263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3114" h="2638800">
                <a:moveTo>
                  <a:pt x="0" y="0"/>
                </a:moveTo>
                <a:lnTo>
                  <a:pt x="2211692" y="0"/>
                </a:lnTo>
                <a:lnTo>
                  <a:pt x="3766802" y="0"/>
                </a:lnTo>
                <a:lnTo>
                  <a:pt x="5978494" y="0"/>
                </a:lnTo>
                <a:cubicBezTo>
                  <a:pt x="6091503" y="0"/>
                  <a:pt x="6183114" y="91611"/>
                  <a:pt x="6183114" y="204620"/>
                </a:cubicBezTo>
                <a:lnTo>
                  <a:pt x="6183114" y="1048032"/>
                </a:lnTo>
                <a:lnTo>
                  <a:pt x="6183114" y="1795388"/>
                </a:lnTo>
                <a:lnTo>
                  <a:pt x="6183114" y="2638800"/>
                </a:lnTo>
                <a:lnTo>
                  <a:pt x="3971422" y="2638800"/>
                </a:lnTo>
                <a:lnTo>
                  <a:pt x="2416312" y="2638800"/>
                </a:lnTo>
                <a:lnTo>
                  <a:pt x="204620" y="2638800"/>
                </a:lnTo>
                <a:cubicBezTo>
                  <a:pt x="91611" y="2638800"/>
                  <a:pt x="0" y="2547189"/>
                  <a:pt x="0" y="2434180"/>
                </a:cubicBezTo>
                <a:lnTo>
                  <a:pt x="0" y="1590768"/>
                </a:lnTo>
                <a:lnTo>
                  <a:pt x="0" y="843412"/>
                </a:ln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a:t>click icon to add picture</a:t>
            </a:r>
          </a:p>
        </p:txBody>
      </p:sp>
      <p:sp>
        <p:nvSpPr>
          <p:cNvPr id="28" name="Picture Placeholder 27">
            <a:extLst>
              <a:ext uri="{FF2B5EF4-FFF2-40B4-BE49-F238E27FC236}">
                <a16:creationId xmlns:a16="http://schemas.microsoft.com/office/drawing/2014/main" id="{99E76973-0DCD-42FC-9AA5-2FD4DBDCB30A}"/>
              </a:ext>
            </a:extLst>
          </p:cNvPr>
          <p:cNvSpPr>
            <a:spLocks noGrp="1"/>
          </p:cNvSpPr>
          <p:nvPr>
            <p:ph type="pic" sz="quarter" idx="19" hasCustomPrompt="1"/>
          </p:nvPr>
        </p:nvSpPr>
        <p:spPr>
          <a:xfrm>
            <a:off x="5415208" y="3416300"/>
            <a:ext cx="6183114" cy="2638800"/>
          </a:xfrm>
          <a:custGeom>
            <a:avLst/>
            <a:gdLst>
              <a:gd name="connsiteX0" fmla="*/ 0 w 6183114"/>
              <a:gd name="connsiteY0" fmla="*/ 0 h 2638800"/>
              <a:gd name="connsiteX1" fmla="*/ 2211692 w 6183114"/>
              <a:gd name="connsiteY1" fmla="*/ 0 h 2638800"/>
              <a:gd name="connsiteX2" fmla="*/ 3766802 w 6183114"/>
              <a:gd name="connsiteY2" fmla="*/ 0 h 2638800"/>
              <a:gd name="connsiteX3" fmla="*/ 5978494 w 6183114"/>
              <a:gd name="connsiteY3" fmla="*/ 0 h 2638800"/>
              <a:gd name="connsiteX4" fmla="*/ 6183114 w 6183114"/>
              <a:gd name="connsiteY4" fmla="*/ 204620 h 2638800"/>
              <a:gd name="connsiteX5" fmla="*/ 6183114 w 6183114"/>
              <a:gd name="connsiteY5" fmla="*/ 1048032 h 2638800"/>
              <a:gd name="connsiteX6" fmla="*/ 6183114 w 6183114"/>
              <a:gd name="connsiteY6" fmla="*/ 1795388 h 2638800"/>
              <a:gd name="connsiteX7" fmla="*/ 6183114 w 6183114"/>
              <a:gd name="connsiteY7" fmla="*/ 2638800 h 2638800"/>
              <a:gd name="connsiteX8" fmla="*/ 3971422 w 6183114"/>
              <a:gd name="connsiteY8" fmla="*/ 2638800 h 2638800"/>
              <a:gd name="connsiteX9" fmla="*/ 2416312 w 6183114"/>
              <a:gd name="connsiteY9" fmla="*/ 2638800 h 2638800"/>
              <a:gd name="connsiteX10" fmla="*/ 204620 w 6183114"/>
              <a:gd name="connsiteY10" fmla="*/ 2638800 h 2638800"/>
              <a:gd name="connsiteX11" fmla="*/ 0 w 6183114"/>
              <a:gd name="connsiteY11" fmla="*/ 2434180 h 2638800"/>
              <a:gd name="connsiteX12" fmla="*/ 0 w 6183114"/>
              <a:gd name="connsiteY12" fmla="*/ 1590768 h 2638800"/>
              <a:gd name="connsiteX13" fmla="*/ 0 w 6183114"/>
              <a:gd name="connsiteY13" fmla="*/ 843412 h 263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3114" h="2638800">
                <a:moveTo>
                  <a:pt x="0" y="0"/>
                </a:moveTo>
                <a:lnTo>
                  <a:pt x="2211692" y="0"/>
                </a:lnTo>
                <a:lnTo>
                  <a:pt x="3766802" y="0"/>
                </a:lnTo>
                <a:lnTo>
                  <a:pt x="5978494" y="0"/>
                </a:lnTo>
                <a:cubicBezTo>
                  <a:pt x="6091503" y="0"/>
                  <a:pt x="6183114" y="91611"/>
                  <a:pt x="6183114" y="204620"/>
                </a:cubicBezTo>
                <a:lnTo>
                  <a:pt x="6183114" y="1048032"/>
                </a:lnTo>
                <a:lnTo>
                  <a:pt x="6183114" y="1795388"/>
                </a:lnTo>
                <a:lnTo>
                  <a:pt x="6183114" y="2638800"/>
                </a:lnTo>
                <a:lnTo>
                  <a:pt x="3971422" y="2638800"/>
                </a:lnTo>
                <a:lnTo>
                  <a:pt x="2416312" y="2638800"/>
                </a:lnTo>
                <a:lnTo>
                  <a:pt x="204620" y="2638800"/>
                </a:lnTo>
                <a:cubicBezTo>
                  <a:pt x="91611" y="2638800"/>
                  <a:pt x="0" y="2547189"/>
                  <a:pt x="0" y="2434180"/>
                </a:cubicBezTo>
                <a:lnTo>
                  <a:pt x="0" y="1590768"/>
                </a:lnTo>
                <a:lnTo>
                  <a:pt x="0" y="843412"/>
                </a:ln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a:t>click icon to add picture</a:t>
            </a:r>
          </a:p>
        </p:txBody>
      </p:sp>
      <p:sp>
        <p:nvSpPr>
          <p:cNvPr id="10" name="Text Placeholder 18">
            <a:extLst>
              <a:ext uri="{FF2B5EF4-FFF2-40B4-BE49-F238E27FC236}">
                <a16:creationId xmlns:a16="http://schemas.microsoft.com/office/drawing/2014/main" id="{D1786CD9-ADFB-431C-9260-AECA392D8C34}"/>
              </a:ext>
            </a:extLst>
          </p:cNvPr>
          <p:cNvSpPr>
            <a:spLocks noGrp="1"/>
          </p:cNvSpPr>
          <p:nvPr>
            <p:ph type="body" sz="quarter" idx="12" hasCustomPrompt="1"/>
          </p:nvPr>
        </p:nvSpPr>
        <p:spPr>
          <a:xfrm>
            <a:off x="627319" y="489731"/>
            <a:ext cx="4040374" cy="5565369"/>
          </a:xfrm>
        </p:spPr>
        <p:txBody>
          <a:bodyPr>
            <a:noAutofit/>
          </a:bodyPr>
          <a:lstStyle>
            <a:lvl1pPr marL="0" indent="0">
              <a:spcAft>
                <a:spcPts val="1800"/>
              </a:spcAft>
              <a:buNone/>
              <a:defRPr sz="2800" b="0">
                <a:solidFill>
                  <a:schemeClr val="bg1"/>
                </a:solidFill>
              </a:defRPr>
            </a:lvl1pPr>
            <a:lvl2pPr marL="0" indent="0">
              <a:buNone/>
              <a:defRPr sz="2100">
                <a:solidFill>
                  <a:schemeClr val="bg1"/>
                </a:solidFill>
              </a:defRPr>
            </a:lvl2pPr>
          </a:lstStyle>
          <a:p>
            <a:pPr lvl="0"/>
            <a:r>
              <a:rPr lang="en-US" dirty="0"/>
              <a:t>Click to add title</a:t>
            </a:r>
          </a:p>
          <a:p>
            <a:pPr lvl="1"/>
            <a:r>
              <a:rPr lang="en-US" dirty="0"/>
              <a:t>Click to edit text (on 2nd level)</a:t>
            </a:r>
          </a:p>
        </p:txBody>
      </p:sp>
      <p:sp>
        <p:nvSpPr>
          <p:cNvPr id="2" name="Slide Number Placeholder 1">
            <a:extLst>
              <a:ext uri="{FF2B5EF4-FFF2-40B4-BE49-F238E27FC236}">
                <a16:creationId xmlns:a16="http://schemas.microsoft.com/office/drawing/2014/main" id="{8CA6029D-C88D-4F32-9589-3E156A98DD08}"/>
              </a:ext>
            </a:extLst>
          </p:cNvPr>
          <p:cNvSpPr>
            <a:spLocks noGrp="1"/>
          </p:cNvSpPr>
          <p:nvPr>
            <p:ph type="sldNum" sz="quarter" idx="20"/>
          </p:nvPr>
        </p:nvSpPr>
        <p:spPr/>
        <p:txBody>
          <a:bodyPr/>
          <a:lstStyle>
            <a:lvl1pPr>
              <a:defRPr>
                <a:solidFill>
                  <a:schemeClr val="bg1"/>
                </a:solidFill>
              </a:defRPr>
            </a:lvl1pPr>
          </a:lstStyle>
          <a:p>
            <a:fld id="{86C0EFDE-41C8-4327-94CF-83712C215B9C}" type="slidenum">
              <a:rPr lang="en-GB" smtClean="0"/>
              <a:pPr/>
              <a:t>‹N›</a:t>
            </a:fld>
            <a:endParaRPr lang="en-GB" dirty="0"/>
          </a:p>
        </p:txBody>
      </p:sp>
      <p:sp>
        <p:nvSpPr>
          <p:cNvPr id="3" name="Footer Placeholder 2">
            <a:extLst>
              <a:ext uri="{FF2B5EF4-FFF2-40B4-BE49-F238E27FC236}">
                <a16:creationId xmlns:a16="http://schemas.microsoft.com/office/drawing/2014/main" id="{F1E79A0C-1A59-4E75-BE60-3DE6B3B5ACC4}"/>
              </a:ext>
            </a:extLst>
          </p:cNvPr>
          <p:cNvSpPr>
            <a:spLocks noGrp="1"/>
          </p:cNvSpPr>
          <p:nvPr>
            <p:ph type="ftr" sz="quarter" idx="21"/>
          </p:nvPr>
        </p:nvSpPr>
        <p:spPr/>
        <p:txBody>
          <a:bodyPr/>
          <a:lstStyle/>
          <a:p>
            <a:endParaRPr lang="en-GB" dirty="0"/>
          </a:p>
        </p:txBody>
      </p:sp>
      <p:pic>
        <p:nvPicPr>
          <p:cNvPr id="5" name="Picture 4" descr="A picture containing dark, sitting, drawing&#10;&#10;Description automatically generated">
            <a:extLst>
              <a:ext uri="{FF2B5EF4-FFF2-40B4-BE49-F238E27FC236}">
                <a16:creationId xmlns:a16="http://schemas.microsoft.com/office/drawing/2014/main" id="{87C7BD78-4094-8A41-8D45-DF978CA1EC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63200" y="6311007"/>
            <a:ext cx="1605600" cy="410468"/>
          </a:xfrm>
          <a:prstGeom prst="rect">
            <a:avLst/>
          </a:prstGeom>
        </p:spPr>
      </p:pic>
    </p:spTree>
    <p:extLst>
      <p:ext uri="{BB962C8B-B14F-4D97-AF65-F5344CB8AC3E}">
        <p14:creationId xmlns:p14="http://schemas.microsoft.com/office/powerpoint/2010/main" val="627564937"/>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WoA_Full (dark) image with text blocks">
    <p:bg>
      <p:bgPr>
        <a:solidFill>
          <a:schemeClr val="bg1">
            <a:lumMod val="95000"/>
          </a:schemeClr>
        </a:solidFill>
        <a:effectLst/>
      </p:bgPr>
    </p:bg>
    <p:spTree>
      <p:nvGrpSpPr>
        <p:cNvPr id="1" name=""/>
        <p:cNvGrpSpPr/>
        <p:nvPr/>
      </p:nvGrpSpPr>
      <p:grpSpPr>
        <a:xfrm>
          <a:off x="0" y="0"/>
          <a:ext cx="0" cy="0"/>
          <a:chOff x="0" y="0"/>
          <a:chExt cx="0" cy="0"/>
        </a:xfrm>
      </p:grpSpPr>
      <p:pic>
        <p:nvPicPr>
          <p:cNvPr id="6" name="Picture 5" descr="A picture containing dark, sitting, drawing&#10;&#10;Description automatically generated">
            <a:extLst>
              <a:ext uri="{FF2B5EF4-FFF2-40B4-BE49-F238E27FC236}">
                <a16:creationId xmlns:a16="http://schemas.microsoft.com/office/drawing/2014/main" id="{816928DA-E1FA-2E47-926C-6BA9B4B9BF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63200" y="6311007"/>
            <a:ext cx="1605600" cy="410468"/>
          </a:xfrm>
          <a:prstGeom prst="rect">
            <a:avLst/>
          </a:prstGeom>
        </p:spPr>
      </p:pic>
      <p:sp>
        <p:nvSpPr>
          <p:cNvPr id="10" name="Rectangle 9">
            <a:extLst>
              <a:ext uri="{FF2B5EF4-FFF2-40B4-BE49-F238E27FC236}">
                <a16:creationId xmlns:a16="http://schemas.microsoft.com/office/drawing/2014/main" id="{6641B3E1-FA3E-4C37-AA76-FD8E4A3501A0}"/>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481449" y="383402"/>
            <a:ext cx="10968048" cy="860400"/>
          </a:xfrm>
          <a:prstGeom prst="rect">
            <a:avLst/>
          </a:prstGeom>
        </p:spPr>
        <p:txBody>
          <a:bodyPr vert="horz" lIns="0" tIns="0" rIns="0" bIns="0" rtlCol="0" anchor="t" anchorCtr="0">
            <a:noAutofit/>
          </a:bodyPr>
          <a:lstStyle>
            <a:lvl1pPr>
              <a:lnSpc>
                <a:spcPts val="3100"/>
              </a:lnSpc>
              <a:defRPr>
                <a:solidFill>
                  <a:schemeClr val="bg1"/>
                </a:solidFill>
                <a:latin typeface="HelveticaNeueLT Std Lt" panose="020B0403020202020204" pitchFamily="34" charset="0"/>
              </a:defRPr>
            </a:lvl1pPr>
          </a:lstStyle>
          <a:p>
            <a:r>
              <a:rPr lang="en-US"/>
              <a:t>Click to add title</a:t>
            </a:r>
            <a:endParaRPr lang="nl-NL"/>
          </a:p>
        </p:txBody>
      </p:sp>
      <p:sp>
        <p:nvSpPr>
          <p:cNvPr id="20" name="Text Placeholder 19">
            <a:extLst>
              <a:ext uri="{FF2B5EF4-FFF2-40B4-BE49-F238E27FC236}">
                <a16:creationId xmlns:a16="http://schemas.microsoft.com/office/drawing/2014/main" id="{38D50AD4-76F1-4B03-BA03-340034D11850}"/>
              </a:ext>
            </a:extLst>
          </p:cNvPr>
          <p:cNvSpPr>
            <a:spLocks noGrp="1" noChangeAspect="1"/>
          </p:cNvSpPr>
          <p:nvPr>
            <p:ph type="body" sz="quarter" idx="10" hasCustomPrompt="1"/>
          </p:nvPr>
        </p:nvSpPr>
        <p:spPr>
          <a:xfrm>
            <a:off x="481449" y="1488332"/>
            <a:ext cx="6991227" cy="3172063"/>
          </a:xfrm>
          <a:custGeom>
            <a:avLst/>
            <a:gdLst>
              <a:gd name="connsiteX0" fmla="*/ 0 w 6991227"/>
              <a:gd name="connsiteY0" fmla="*/ 0 h 3172063"/>
              <a:gd name="connsiteX1" fmla="*/ 6629707 w 6991227"/>
              <a:gd name="connsiteY1" fmla="*/ 0 h 3172063"/>
              <a:gd name="connsiteX2" fmla="*/ 6991227 w 6991227"/>
              <a:gd name="connsiteY2" fmla="*/ 361520 h 3172063"/>
              <a:gd name="connsiteX3" fmla="*/ 6991227 w 6991227"/>
              <a:gd name="connsiteY3" fmla="*/ 3172063 h 3172063"/>
              <a:gd name="connsiteX4" fmla="*/ 361520 w 6991227"/>
              <a:gd name="connsiteY4" fmla="*/ 3172063 h 3172063"/>
              <a:gd name="connsiteX5" fmla="*/ 0 w 6991227"/>
              <a:gd name="connsiteY5" fmla="*/ 2810543 h 317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1227" h="3172063">
                <a:moveTo>
                  <a:pt x="0" y="0"/>
                </a:moveTo>
                <a:lnTo>
                  <a:pt x="6629707" y="0"/>
                </a:lnTo>
                <a:cubicBezTo>
                  <a:pt x="6829369" y="0"/>
                  <a:pt x="6991227" y="161858"/>
                  <a:pt x="6991227" y="361520"/>
                </a:cubicBezTo>
                <a:lnTo>
                  <a:pt x="6991227" y="3172063"/>
                </a:lnTo>
                <a:lnTo>
                  <a:pt x="361520" y="3172063"/>
                </a:lnTo>
                <a:cubicBezTo>
                  <a:pt x="161858" y="3172063"/>
                  <a:pt x="0" y="3010205"/>
                  <a:pt x="0" y="2810543"/>
                </a:cubicBezTo>
                <a:close/>
              </a:path>
            </a:pathLst>
          </a:custGeom>
          <a:solidFill>
            <a:srgbClr val="00A8E1">
              <a:alpha val="70000"/>
            </a:srgbClr>
          </a:solidFill>
          <a:ln>
            <a:noFill/>
          </a:ln>
        </p:spPr>
        <p:txBody>
          <a:bodyPr wrap="square" lIns="432000" tIns="378000" rIns="432000" bIns="720000">
            <a:noAutofit/>
          </a:bodyPr>
          <a:lstStyle>
            <a:lvl1pPr marL="0" indent="0">
              <a:lnSpc>
                <a:spcPct val="110000"/>
              </a:lnSpc>
              <a:buNone/>
              <a:defRPr sz="2900">
                <a:solidFill>
                  <a:schemeClr val="bg1"/>
                </a:solidFill>
                <a:latin typeface="HelveticaNeueLT Std Lt" panose="020B0403020202020204" pitchFamily="34" charset="0"/>
              </a:defRPr>
            </a:lvl1pPr>
            <a:lvl2pPr marL="180000" indent="0">
              <a:buNone/>
              <a:defRPr>
                <a:solidFill>
                  <a:schemeClr val="bg1"/>
                </a:solidFill>
              </a:defRPr>
            </a:lvl2pPr>
            <a:lvl3pPr marL="360000" indent="0">
              <a:buNone/>
              <a:defRPr>
                <a:solidFill>
                  <a:schemeClr val="bg1"/>
                </a:solidFill>
              </a:defRPr>
            </a:lvl3pPr>
            <a:lvl4pPr marL="612000" indent="0">
              <a:buNone/>
              <a:defRPr>
                <a:solidFill>
                  <a:schemeClr val="bg1"/>
                </a:solidFill>
              </a:defRPr>
            </a:lvl4pPr>
            <a:lvl5pPr marL="1828800" indent="0">
              <a:buNone/>
              <a:defRPr>
                <a:solidFill>
                  <a:schemeClr val="bg1"/>
                </a:solidFill>
              </a:defRPr>
            </a:lvl5pPr>
          </a:lstStyle>
          <a:p>
            <a:pPr lvl="0"/>
            <a:r>
              <a:rPr lang="en-US"/>
              <a:t>Click to add text</a:t>
            </a:r>
          </a:p>
        </p:txBody>
      </p:sp>
      <p:sp>
        <p:nvSpPr>
          <p:cNvPr id="22" name="Text Placeholder 21">
            <a:extLst>
              <a:ext uri="{FF2B5EF4-FFF2-40B4-BE49-F238E27FC236}">
                <a16:creationId xmlns:a16="http://schemas.microsoft.com/office/drawing/2014/main" id="{4098DDEE-028F-4BD1-8054-68821CF5E086}"/>
              </a:ext>
            </a:extLst>
          </p:cNvPr>
          <p:cNvSpPr>
            <a:spLocks noGrp="1" noChangeAspect="1"/>
          </p:cNvSpPr>
          <p:nvPr>
            <p:ph type="body" sz="quarter" idx="11" hasCustomPrompt="1"/>
          </p:nvPr>
        </p:nvSpPr>
        <p:spPr>
          <a:xfrm>
            <a:off x="7739130" y="4102747"/>
            <a:ext cx="3971422" cy="1795388"/>
          </a:xfrm>
          <a:custGeom>
            <a:avLst/>
            <a:gdLst>
              <a:gd name="connsiteX0" fmla="*/ 0 w 3971422"/>
              <a:gd name="connsiteY0" fmla="*/ 0 h 1795388"/>
              <a:gd name="connsiteX1" fmla="*/ 3766802 w 3971422"/>
              <a:gd name="connsiteY1" fmla="*/ 0 h 1795388"/>
              <a:gd name="connsiteX2" fmla="*/ 3971422 w 3971422"/>
              <a:gd name="connsiteY2" fmla="*/ 204620 h 1795388"/>
              <a:gd name="connsiteX3" fmla="*/ 3971422 w 3971422"/>
              <a:gd name="connsiteY3" fmla="*/ 1795388 h 1795388"/>
              <a:gd name="connsiteX4" fmla="*/ 204620 w 3971422"/>
              <a:gd name="connsiteY4" fmla="*/ 1795388 h 1795388"/>
              <a:gd name="connsiteX5" fmla="*/ 0 w 3971422"/>
              <a:gd name="connsiteY5" fmla="*/ 1590768 h 1795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71422" h="1795388">
                <a:moveTo>
                  <a:pt x="0" y="0"/>
                </a:moveTo>
                <a:lnTo>
                  <a:pt x="3766802" y="0"/>
                </a:lnTo>
                <a:cubicBezTo>
                  <a:pt x="3879811" y="0"/>
                  <a:pt x="3971422" y="91611"/>
                  <a:pt x="3971422" y="204620"/>
                </a:cubicBezTo>
                <a:lnTo>
                  <a:pt x="3971422" y="1795388"/>
                </a:lnTo>
                <a:lnTo>
                  <a:pt x="204620" y="1795388"/>
                </a:lnTo>
                <a:cubicBezTo>
                  <a:pt x="91611" y="1795388"/>
                  <a:pt x="0" y="1703777"/>
                  <a:pt x="0" y="1590768"/>
                </a:cubicBezTo>
                <a:close/>
              </a:path>
            </a:pathLst>
          </a:custGeom>
          <a:solidFill>
            <a:schemeClr val="bg1"/>
          </a:solidFill>
          <a:ln>
            <a:noFill/>
          </a:ln>
        </p:spPr>
        <p:txBody>
          <a:bodyPr wrap="square" lIns="180000" tIns="216000" rIns="180000" bIns="468000">
            <a:noAutofit/>
          </a:bodyPr>
          <a:lstStyle>
            <a:lvl1pPr marL="0" indent="0">
              <a:lnSpc>
                <a:spcPct val="110000"/>
              </a:lnSpc>
              <a:buNone/>
              <a:defRPr sz="1800">
                <a:solidFill>
                  <a:schemeClr val="accent1"/>
                </a:solidFill>
                <a:latin typeface="HelveticaNeueLT Std Lt" panose="020B0403020202020204" pitchFamily="34" charset="0"/>
              </a:defRPr>
            </a:lvl1pPr>
            <a:lvl2pPr marL="180000" indent="0">
              <a:buNone/>
              <a:defRPr>
                <a:solidFill>
                  <a:schemeClr val="bg2"/>
                </a:solidFill>
              </a:defRPr>
            </a:lvl2pPr>
            <a:lvl3pPr marL="360000" indent="0">
              <a:buNone/>
              <a:defRPr>
                <a:solidFill>
                  <a:schemeClr val="bg2"/>
                </a:solidFill>
              </a:defRPr>
            </a:lvl3pPr>
            <a:lvl4pPr marL="612000" indent="0">
              <a:buNone/>
              <a:defRPr>
                <a:solidFill>
                  <a:schemeClr val="bg2"/>
                </a:solidFill>
              </a:defRPr>
            </a:lvl4pPr>
            <a:lvl5pPr marL="1828800" indent="0">
              <a:buNone/>
              <a:defRPr>
                <a:solidFill>
                  <a:schemeClr val="bg2"/>
                </a:solidFill>
              </a:defRPr>
            </a:lvl5pPr>
          </a:lstStyle>
          <a:p>
            <a:pPr lvl="0"/>
            <a:r>
              <a:rPr lang="en-US"/>
              <a:t>Click to add text</a:t>
            </a:r>
          </a:p>
        </p:txBody>
      </p:sp>
      <p:sp>
        <p:nvSpPr>
          <p:cNvPr id="3" name="Slide Number Placeholder 2">
            <a:extLst>
              <a:ext uri="{FF2B5EF4-FFF2-40B4-BE49-F238E27FC236}">
                <a16:creationId xmlns:a16="http://schemas.microsoft.com/office/drawing/2014/main" id="{F72BB37C-F7E8-49C4-8A0A-BF979485475C}"/>
              </a:ext>
            </a:extLst>
          </p:cNvPr>
          <p:cNvSpPr>
            <a:spLocks noGrp="1"/>
          </p:cNvSpPr>
          <p:nvPr>
            <p:ph type="sldNum" sz="quarter" idx="12"/>
          </p:nvPr>
        </p:nvSpPr>
        <p:spPr/>
        <p:txBody>
          <a:bodyPr/>
          <a:lstStyle/>
          <a:p>
            <a:fld id="{86C0EFDE-41C8-4327-94CF-83712C215B9C}" type="slidenum">
              <a:rPr lang="en-GB" smtClean="0"/>
              <a:pPr/>
              <a:t>‹N›</a:t>
            </a:fld>
            <a:endParaRPr lang="en-GB" dirty="0"/>
          </a:p>
        </p:txBody>
      </p:sp>
      <p:sp>
        <p:nvSpPr>
          <p:cNvPr id="2" name="Footer Placeholder 1">
            <a:extLst>
              <a:ext uri="{FF2B5EF4-FFF2-40B4-BE49-F238E27FC236}">
                <a16:creationId xmlns:a16="http://schemas.microsoft.com/office/drawing/2014/main" id="{0337291B-8DB0-41DC-A8E6-2B61D5D8CB8D}"/>
              </a:ext>
            </a:extLst>
          </p:cNvPr>
          <p:cNvSpPr>
            <a:spLocks noGrp="1"/>
          </p:cNvSpPr>
          <p:nvPr>
            <p:ph type="ftr" sz="quarter" idx="13"/>
          </p:nvPr>
        </p:nvSpPr>
        <p:spPr/>
        <p:txBody>
          <a:bodyPr/>
          <a:lstStyle/>
          <a:p>
            <a:endParaRPr lang="en-GB" dirty="0"/>
          </a:p>
        </p:txBody>
      </p:sp>
    </p:spTree>
    <p:extLst>
      <p:ext uri="{BB962C8B-B14F-4D97-AF65-F5344CB8AC3E}">
        <p14:creationId xmlns:p14="http://schemas.microsoft.com/office/powerpoint/2010/main" val="3069509890"/>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WoA_Full (light) image with text blocks">
    <p:bg>
      <p:bgPr>
        <a:solidFill>
          <a:schemeClr val="bg1">
            <a:lumMod val="95000"/>
          </a:schemeClr>
        </a:solidFill>
        <a:effectLst/>
      </p:bgPr>
    </p:bg>
    <p:spTree>
      <p:nvGrpSpPr>
        <p:cNvPr id="1" name=""/>
        <p:cNvGrpSpPr/>
        <p:nvPr/>
      </p:nvGrpSpPr>
      <p:grpSpPr>
        <a:xfrm>
          <a:off x="0" y="0"/>
          <a:ext cx="0" cy="0"/>
          <a:chOff x="0" y="0"/>
          <a:chExt cx="0" cy="0"/>
        </a:xfrm>
      </p:grpSpPr>
      <p:pic>
        <p:nvPicPr>
          <p:cNvPr id="6" name="Picture 5" descr="A picture containing dark, sitting, drawing&#10;&#10;Description automatically generated">
            <a:extLst>
              <a:ext uri="{FF2B5EF4-FFF2-40B4-BE49-F238E27FC236}">
                <a16:creationId xmlns:a16="http://schemas.microsoft.com/office/drawing/2014/main" id="{DE3ED662-F7FE-B34C-92EF-2CD56F60B4A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63200" y="6311007"/>
            <a:ext cx="1605600" cy="410468"/>
          </a:xfrm>
          <a:prstGeom prst="rect">
            <a:avLst/>
          </a:prstGeom>
        </p:spPr>
      </p:pic>
      <p:sp>
        <p:nvSpPr>
          <p:cNvPr id="7" name="Rectangle 6">
            <a:extLst>
              <a:ext uri="{FF2B5EF4-FFF2-40B4-BE49-F238E27FC236}">
                <a16:creationId xmlns:a16="http://schemas.microsoft.com/office/drawing/2014/main" id="{31523E5F-740C-471E-BB0B-D43F616E72D2}"/>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481449" y="383402"/>
            <a:ext cx="10968048" cy="860400"/>
          </a:xfrm>
          <a:prstGeom prst="rect">
            <a:avLst/>
          </a:prstGeom>
        </p:spPr>
        <p:txBody>
          <a:bodyPr vert="horz" lIns="0" tIns="0" rIns="0" bIns="0" rtlCol="0" anchor="t" anchorCtr="0">
            <a:noAutofit/>
          </a:bodyPr>
          <a:lstStyle>
            <a:lvl1pPr>
              <a:lnSpc>
                <a:spcPts val="3100"/>
              </a:lnSpc>
              <a:defRPr>
                <a:solidFill>
                  <a:schemeClr val="accent1"/>
                </a:solidFill>
                <a:latin typeface="HelveticaNeueLT Std Lt" panose="020B0403020202020204" pitchFamily="34" charset="0"/>
              </a:defRPr>
            </a:lvl1pPr>
          </a:lstStyle>
          <a:p>
            <a:r>
              <a:rPr lang="en-US"/>
              <a:t>Click to add title</a:t>
            </a:r>
            <a:endParaRPr lang="nl-NL"/>
          </a:p>
        </p:txBody>
      </p:sp>
      <p:sp>
        <p:nvSpPr>
          <p:cNvPr id="20" name="Text Placeholder 19">
            <a:extLst>
              <a:ext uri="{FF2B5EF4-FFF2-40B4-BE49-F238E27FC236}">
                <a16:creationId xmlns:a16="http://schemas.microsoft.com/office/drawing/2014/main" id="{38D50AD4-76F1-4B03-BA03-340034D11850}"/>
              </a:ext>
            </a:extLst>
          </p:cNvPr>
          <p:cNvSpPr>
            <a:spLocks noGrp="1" noChangeAspect="1"/>
          </p:cNvSpPr>
          <p:nvPr>
            <p:ph type="body" sz="quarter" idx="10" hasCustomPrompt="1"/>
          </p:nvPr>
        </p:nvSpPr>
        <p:spPr>
          <a:xfrm>
            <a:off x="481449" y="1488332"/>
            <a:ext cx="6991227" cy="3172063"/>
          </a:xfrm>
          <a:custGeom>
            <a:avLst/>
            <a:gdLst>
              <a:gd name="connsiteX0" fmla="*/ 0 w 6991227"/>
              <a:gd name="connsiteY0" fmla="*/ 0 h 3172063"/>
              <a:gd name="connsiteX1" fmla="*/ 6629707 w 6991227"/>
              <a:gd name="connsiteY1" fmla="*/ 0 h 3172063"/>
              <a:gd name="connsiteX2" fmla="*/ 6991227 w 6991227"/>
              <a:gd name="connsiteY2" fmla="*/ 361520 h 3172063"/>
              <a:gd name="connsiteX3" fmla="*/ 6991227 w 6991227"/>
              <a:gd name="connsiteY3" fmla="*/ 3172063 h 3172063"/>
              <a:gd name="connsiteX4" fmla="*/ 361520 w 6991227"/>
              <a:gd name="connsiteY4" fmla="*/ 3172063 h 3172063"/>
              <a:gd name="connsiteX5" fmla="*/ 0 w 6991227"/>
              <a:gd name="connsiteY5" fmla="*/ 2810543 h 317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1227" h="3172063">
                <a:moveTo>
                  <a:pt x="0" y="0"/>
                </a:moveTo>
                <a:lnTo>
                  <a:pt x="6629707" y="0"/>
                </a:lnTo>
                <a:cubicBezTo>
                  <a:pt x="6829369" y="0"/>
                  <a:pt x="6991227" y="161858"/>
                  <a:pt x="6991227" y="361520"/>
                </a:cubicBezTo>
                <a:lnTo>
                  <a:pt x="6991227" y="3172063"/>
                </a:lnTo>
                <a:lnTo>
                  <a:pt x="361520" y="3172063"/>
                </a:lnTo>
                <a:cubicBezTo>
                  <a:pt x="161858" y="3172063"/>
                  <a:pt x="0" y="3010205"/>
                  <a:pt x="0" y="2810543"/>
                </a:cubicBezTo>
                <a:close/>
              </a:path>
            </a:pathLst>
          </a:custGeom>
          <a:solidFill>
            <a:schemeClr val="bg1"/>
          </a:solidFill>
          <a:ln>
            <a:noFill/>
          </a:ln>
        </p:spPr>
        <p:txBody>
          <a:bodyPr wrap="square" lIns="432000" tIns="378000" rIns="432000" bIns="720000">
            <a:noAutofit/>
          </a:bodyPr>
          <a:lstStyle>
            <a:lvl1pPr marL="0" indent="0">
              <a:lnSpc>
                <a:spcPct val="110000"/>
              </a:lnSpc>
              <a:buNone/>
              <a:defRPr sz="2900">
                <a:solidFill>
                  <a:schemeClr val="accent1"/>
                </a:solidFill>
                <a:latin typeface="HelveticaNeueLT Std Lt" panose="020B0403020202020204" pitchFamily="34" charset="0"/>
              </a:defRPr>
            </a:lvl1pPr>
            <a:lvl2pPr marL="180000" indent="0">
              <a:buNone/>
              <a:defRPr>
                <a:solidFill>
                  <a:schemeClr val="bg1"/>
                </a:solidFill>
              </a:defRPr>
            </a:lvl2pPr>
            <a:lvl3pPr marL="360000" indent="0">
              <a:buNone/>
              <a:defRPr>
                <a:solidFill>
                  <a:schemeClr val="bg1"/>
                </a:solidFill>
              </a:defRPr>
            </a:lvl3pPr>
            <a:lvl4pPr marL="612000" indent="0">
              <a:buNone/>
              <a:defRPr>
                <a:solidFill>
                  <a:schemeClr val="bg1"/>
                </a:solidFill>
              </a:defRPr>
            </a:lvl4pPr>
            <a:lvl5pPr marL="1828800" indent="0">
              <a:buNone/>
              <a:defRPr>
                <a:solidFill>
                  <a:schemeClr val="bg1"/>
                </a:solidFill>
              </a:defRPr>
            </a:lvl5pPr>
          </a:lstStyle>
          <a:p>
            <a:pPr lvl="0"/>
            <a:r>
              <a:rPr lang="en-US"/>
              <a:t>Click to add text</a:t>
            </a:r>
          </a:p>
        </p:txBody>
      </p:sp>
      <p:sp>
        <p:nvSpPr>
          <p:cNvPr id="22" name="Text Placeholder 21">
            <a:extLst>
              <a:ext uri="{FF2B5EF4-FFF2-40B4-BE49-F238E27FC236}">
                <a16:creationId xmlns:a16="http://schemas.microsoft.com/office/drawing/2014/main" id="{4098DDEE-028F-4BD1-8054-68821CF5E086}"/>
              </a:ext>
            </a:extLst>
          </p:cNvPr>
          <p:cNvSpPr>
            <a:spLocks noGrp="1" noChangeAspect="1"/>
          </p:cNvSpPr>
          <p:nvPr>
            <p:ph type="body" sz="quarter" idx="11" hasCustomPrompt="1"/>
          </p:nvPr>
        </p:nvSpPr>
        <p:spPr>
          <a:xfrm>
            <a:off x="7739130" y="4102747"/>
            <a:ext cx="3971422" cy="1795388"/>
          </a:xfrm>
          <a:custGeom>
            <a:avLst/>
            <a:gdLst>
              <a:gd name="connsiteX0" fmla="*/ 0 w 3971422"/>
              <a:gd name="connsiteY0" fmla="*/ 0 h 1795388"/>
              <a:gd name="connsiteX1" fmla="*/ 3766802 w 3971422"/>
              <a:gd name="connsiteY1" fmla="*/ 0 h 1795388"/>
              <a:gd name="connsiteX2" fmla="*/ 3971422 w 3971422"/>
              <a:gd name="connsiteY2" fmla="*/ 204620 h 1795388"/>
              <a:gd name="connsiteX3" fmla="*/ 3971422 w 3971422"/>
              <a:gd name="connsiteY3" fmla="*/ 1795388 h 1795388"/>
              <a:gd name="connsiteX4" fmla="*/ 204620 w 3971422"/>
              <a:gd name="connsiteY4" fmla="*/ 1795388 h 1795388"/>
              <a:gd name="connsiteX5" fmla="*/ 0 w 3971422"/>
              <a:gd name="connsiteY5" fmla="*/ 1590768 h 1795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71422" h="1795388">
                <a:moveTo>
                  <a:pt x="0" y="0"/>
                </a:moveTo>
                <a:lnTo>
                  <a:pt x="3766802" y="0"/>
                </a:lnTo>
                <a:cubicBezTo>
                  <a:pt x="3879811" y="0"/>
                  <a:pt x="3971422" y="91611"/>
                  <a:pt x="3971422" y="204620"/>
                </a:cubicBezTo>
                <a:lnTo>
                  <a:pt x="3971422" y="1795388"/>
                </a:lnTo>
                <a:lnTo>
                  <a:pt x="204620" y="1795388"/>
                </a:lnTo>
                <a:cubicBezTo>
                  <a:pt x="91611" y="1795388"/>
                  <a:pt x="0" y="1703777"/>
                  <a:pt x="0" y="1590768"/>
                </a:cubicBezTo>
                <a:close/>
              </a:path>
            </a:pathLst>
          </a:custGeom>
          <a:solidFill>
            <a:srgbClr val="00A8E1">
              <a:alpha val="70000"/>
            </a:srgbClr>
          </a:solidFill>
          <a:ln>
            <a:noFill/>
          </a:ln>
        </p:spPr>
        <p:txBody>
          <a:bodyPr wrap="square" lIns="180000" tIns="216000" rIns="180000" bIns="468000">
            <a:noAutofit/>
          </a:bodyPr>
          <a:lstStyle>
            <a:lvl1pPr marL="0" indent="0">
              <a:lnSpc>
                <a:spcPct val="110000"/>
              </a:lnSpc>
              <a:buNone/>
              <a:defRPr sz="1800">
                <a:solidFill>
                  <a:schemeClr val="bg1"/>
                </a:solidFill>
                <a:latin typeface="HelveticaNeueLT Std Lt" panose="020B0403020202020204" pitchFamily="34" charset="0"/>
              </a:defRPr>
            </a:lvl1pPr>
            <a:lvl2pPr marL="180000" indent="0">
              <a:buNone/>
              <a:defRPr>
                <a:solidFill>
                  <a:schemeClr val="bg2"/>
                </a:solidFill>
              </a:defRPr>
            </a:lvl2pPr>
            <a:lvl3pPr marL="360000" indent="0">
              <a:buNone/>
              <a:defRPr>
                <a:solidFill>
                  <a:schemeClr val="bg2"/>
                </a:solidFill>
              </a:defRPr>
            </a:lvl3pPr>
            <a:lvl4pPr marL="612000" indent="0">
              <a:buNone/>
              <a:defRPr>
                <a:solidFill>
                  <a:schemeClr val="bg2"/>
                </a:solidFill>
              </a:defRPr>
            </a:lvl4pPr>
            <a:lvl5pPr marL="1828800" indent="0">
              <a:buNone/>
              <a:defRPr>
                <a:solidFill>
                  <a:schemeClr val="bg2"/>
                </a:solidFill>
              </a:defRPr>
            </a:lvl5pPr>
          </a:lstStyle>
          <a:p>
            <a:pPr lvl="0"/>
            <a:r>
              <a:rPr lang="en-US"/>
              <a:t>Click to add text</a:t>
            </a:r>
          </a:p>
        </p:txBody>
      </p:sp>
      <p:sp>
        <p:nvSpPr>
          <p:cNvPr id="3" name="Slide Number Placeholder 2">
            <a:extLst>
              <a:ext uri="{FF2B5EF4-FFF2-40B4-BE49-F238E27FC236}">
                <a16:creationId xmlns:a16="http://schemas.microsoft.com/office/drawing/2014/main" id="{186EB693-42B4-4DD0-BD1A-79A860315F7E}"/>
              </a:ext>
            </a:extLst>
          </p:cNvPr>
          <p:cNvSpPr>
            <a:spLocks noGrp="1"/>
          </p:cNvSpPr>
          <p:nvPr>
            <p:ph type="sldNum" sz="quarter" idx="12"/>
          </p:nvPr>
        </p:nvSpPr>
        <p:spPr/>
        <p:txBody>
          <a:bodyPr/>
          <a:lstStyle/>
          <a:p>
            <a:fld id="{86C0EFDE-41C8-4327-94CF-83712C215B9C}" type="slidenum">
              <a:rPr lang="en-GB" smtClean="0"/>
              <a:pPr/>
              <a:t>‹N›</a:t>
            </a:fld>
            <a:endParaRPr lang="en-GB" dirty="0"/>
          </a:p>
        </p:txBody>
      </p:sp>
      <p:sp>
        <p:nvSpPr>
          <p:cNvPr id="2" name="Footer Placeholder 1">
            <a:extLst>
              <a:ext uri="{FF2B5EF4-FFF2-40B4-BE49-F238E27FC236}">
                <a16:creationId xmlns:a16="http://schemas.microsoft.com/office/drawing/2014/main" id="{EC31D37C-0FF2-4B88-BF19-7B5C9698B4D2}"/>
              </a:ext>
            </a:extLst>
          </p:cNvPr>
          <p:cNvSpPr>
            <a:spLocks noGrp="1"/>
          </p:cNvSpPr>
          <p:nvPr>
            <p:ph type="ftr" sz="quarter" idx="13"/>
          </p:nvPr>
        </p:nvSpPr>
        <p:spPr/>
        <p:txBody>
          <a:bodyPr/>
          <a:lstStyle/>
          <a:p>
            <a:endParaRPr lang="en-GB" dirty="0"/>
          </a:p>
        </p:txBody>
      </p:sp>
    </p:spTree>
    <p:extLst>
      <p:ext uri="{BB962C8B-B14F-4D97-AF65-F5344CB8AC3E}">
        <p14:creationId xmlns:p14="http://schemas.microsoft.com/office/powerpoint/2010/main" val="1497057435"/>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oA_End Slide (light)">
    <p:spTree>
      <p:nvGrpSpPr>
        <p:cNvPr id="1" name=""/>
        <p:cNvGrpSpPr/>
        <p:nvPr/>
      </p:nvGrpSpPr>
      <p:grpSpPr>
        <a:xfrm>
          <a:off x="0" y="0"/>
          <a:ext cx="0" cy="0"/>
          <a:chOff x="0" y="0"/>
          <a:chExt cx="0" cy="0"/>
        </a:xfrm>
      </p:grpSpPr>
      <p:pic>
        <p:nvPicPr>
          <p:cNvPr id="14" name="Picture Placeholder 2" descr="A person wearing a hat&#10;&#10;Description automatically generated">
            <a:extLst>
              <a:ext uri="{FF2B5EF4-FFF2-40B4-BE49-F238E27FC236}">
                <a16:creationId xmlns:a16="http://schemas.microsoft.com/office/drawing/2014/main" id="{9E9B18F7-5733-744E-8C98-F04B04E25B42}"/>
              </a:ext>
            </a:extLst>
          </p:cNvPr>
          <p:cNvPicPr>
            <a:picLocks noChangeAspect="1"/>
          </p:cNvPicPr>
          <p:nvPr userDrawn="1"/>
        </p:nvPicPr>
        <p:blipFill>
          <a:blip r:embed="rId2">
            <a:extLst>
              <a:ext uri="{28A0092B-C50C-407E-A947-70E740481C1C}">
                <a14:useLocalDpi xmlns:a14="http://schemas.microsoft.com/office/drawing/2010/main" val="0"/>
              </a:ext>
            </a:extLst>
          </a:blip>
          <a:srcRect t="12070" b="12070"/>
          <a:stretch>
            <a:fillRect/>
          </a:stretch>
        </p:blipFill>
        <p:spPr>
          <a:xfrm>
            <a:off x="0" y="1478"/>
            <a:ext cx="12192000" cy="6165850"/>
          </a:xfrm>
          <a:custGeom>
            <a:avLst/>
            <a:gdLst>
              <a:gd name="connsiteX0" fmla="*/ 0 w 12192000"/>
              <a:gd name="connsiteY0" fmla="*/ 0 h 6165850"/>
              <a:gd name="connsiteX1" fmla="*/ 12192000 w 12192000"/>
              <a:gd name="connsiteY1" fmla="*/ 0 h 6165850"/>
              <a:gd name="connsiteX2" fmla="*/ 12192000 w 12192000"/>
              <a:gd name="connsiteY2" fmla="*/ 6165850 h 6165850"/>
              <a:gd name="connsiteX3" fmla="*/ 11522075 w 12192000"/>
              <a:gd name="connsiteY3" fmla="*/ 5496651 h 6165850"/>
              <a:gd name="connsiteX4" fmla="*/ 668338 w 12192000"/>
              <a:gd name="connsiteY4" fmla="*/ 5485524 h 6165850"/>
              <a:gd name="connsiteX5" fmla="*/ 0 w 12192000"/>
              <a:gd name="connsiteY5" fmla="*/ 4814736 h 6165850"/>
              <a:gd name="connsiteX6" fmla="*/ 0 w 12192000"/>
              <a:gd name="connsiteY6" fmla="*/ 0 h 6165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165850">
                <a:moveTo>
                  <a:pt x="0" y="0"/>
                </a:moveTo>
                <a:lnTo>
                  <a:pt x="12192000" y="0"/>
                </a:lnTo>
                <a:cubicBezTo>
                  <a:pt x="12192000" y="0"/>
                  <a:pt x="12192000" y="0"/>
                  <a:pt x="12192000" y="6165850"/>
                </a:cubicBezTo>
                <a:cubicBezTo>
                  <a:pt x="12192000" y="5797076"/>
                  <a:pt x="11891962" y="5496651"/>
                  <a:pt x="11522075" y="5496651"/>
                </a:cubicBezTo>
                <a:cubicBezTo>
                  <a:pt x="11522075" y="5496651"/>
                  <a:pt x="11522075" y="5496651"/>
                  <a:pt x="668338" y="5485524"/>
                </a:cubicBezTo>
                <a:cubicBezTo>
                  <a:pt x="298450" y="5485524"/>
                  <a:pt x="0" y="5185100"/>
                  <a:pt x="0" y="4814736"/>
                </a:cubicBezTo>
                <a:cubicBezTo>
                  <a:pt x="0" y="4814736"/>
                  <a:pt x="0" y="4814736"/>
                  <a:pt x="0" y="0"/>
                </a:cubicBezTo>
                <a:close/>
              </a:path>
            </a:pathLst>
          </a:custGeom>
          <a:solidFill>
            <a:schemeClr val="bg1">
              <a:lumMod val="85000"/>
            </a:schemeClr>
          </a:solidFill>
        </p:spPr>
      </p:pic>
      <p:sp>
        <p:nvSpPr>
          <p:cNvPr id="5" name="Title 19">
            <a:extLst>
              <a:ext uri="{FF2B5EF4-FFF2-40B4-BE49-F238E27FC236}">
                <a16:creationId xmlns:a16="http://schemas.microsoft.com/office/drawing/2014/main" id="{30F343CD-DEDA-4B72-B085-353C83E56FE6}"/>
              </a:ext>
            </a:extLst>
          </p:cNvPr>
          <p:cNvSpPr>
            <a:spLocks noGrp="1"/>
          </p:cNvSpPr>
          <p:nvPr>
            <p:ph type="title" hasCustomPrompt="1"/>
          </p:nvPr>
        </p:nvSpPr>
        <p:spPr>
          <a:xfrm>
            <a:off x="0" y="3222625"/>
            <a:ext cx="12192000" cy="2943225"/>
          </a:xfrm>
          <a:custGeom>
            <a:avLst/>
            <a:gdLst>
              <a:gd name="connsiteX0" fmla="*/ 0 w 12192000"/>
              <a:gd name="connsiteY0" fmla="*/ 0 h 2943225"/>
              <a:gd name="connsiteX1" fmla="*/ 12186584 w 12192000"/>
              <a:gd name="connsiteY1" fmla="*/ 0 h 2943225"/>
              <a:gd name="connsiteX2" fmla="*/ 12186584 w 12192000"/>
              <a:gd name="connsiteY2" fmla="*/ 895352 h 2943225"/>
              <a:gd name="connsiteX3" fmla="*/ 12192000 w 12192000"/>
              <a:gd name="connsiteY3" fmla="*/ 895350 h 2943225"/>
              <a:gd name="connsiteX4" fmla="*/ 12192000 w 12192000"/>
              <a:gd name="connsiteY4" fmla="*/ 1579566 h 2943225"/>
              <a:gd name="connsiteX5" fmla="*/ 12192000 w 12192000"/>
              <a:gd name="connsiteY5" fmla="*/ 2943225 h 2943225"/>
              <a:gd name="connsiteX6" fmla="*/ 11522075 w 12192000"/>
              <a:gd name="connsiteY6" fmla="*/ 2273330 h 2943225"/>
              <a:gd name="connsiteX7" fmla="*/ 669925 w 12192000"/>
              <a:gd name="connsiteY7" fmla="*/ 2262191 h 2943225"/>
              <a:gd name="connsiteX8" fmla="*/ 0 w 12192000"/>
              <a:gd name="connsiteY8" fmla="*/ 1590705 h 2943225"/>
              <a:gd name="connsiteX9" fmla="*/ 0 w 12192000"/>
              <a:gd name="connsiteY9" fmla="*/ 1323383 h 2943225"/>
              <a:gd name="connsiteX10" fmla="*/ 0 w 12192000"/>
              <a:gd name="connsiteY10" fmla="*/ 1219660 h 2943225"/>
              <a:gd name="connsiteX11" fmla="*/ 0 w 12192000"/>
              <a:gd name="connsiteY11" fmla="*/ 1168622 h 2943225"/>
              <a:gd name="connsiteX12" fmla="*/ 0 w 12192000"/>
              <a:gd name="connsiteY12" fmla="*/ 1144149 h 2943225"/>
              <a:gd name="connsiteX13" fmla="*/ 0 w 12192000"/>
              <a:gd name="connsiteY13" fmla="*/ 898532 h 2943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2943225">
                <a:moveTo>
                  <a:pt x="0" y="0"/>
                </a:moveTo>
                <a:lnTo>
                  <a:pt x="12186584" y="0"/>
                </a:lnTo>
                <a:lnTo>
                  <a:pt x="12186584" y="895352"/>
                </a:lnTo>
                <a:lnTo>
                  <a:pt x="12192000" y="895350"/>
                </a:lnTo>
                <a:cubicBezTo>
                  <a:pt x="12192000" y="895350"/>
                  <a:pt x="12192000" y="895350"/>
                  <a:pt x="12192000" y="1579566"/>
                </a:cubicBezTo>
                <a:cubicBezTo>
                  <a:pt x="12192000" y="1579566"/>
                  <a:pt x="12192000" y="1579566"/>
                  <a:pt x="12192000" y="2943225"/>
                </a:cubicBezTo>
                <a:cubicBezTo>
                  <a:pt x="12192000" y="2572475"/>
                  <a:pt x="11891962" y="2273330"/>
                  <a:pt x="11522075" y="2273330"/>
                </a:cubicBezTo>
                <a:cubicBezTo>
                  <a:pt x="11522075" y="2273330"/>
                  <a:pt x="11522075" y="2273330"/>
                  <a:pt x="669925" y="2262191"/>
                </a:cubicBezTo>
                <a:cubicBezTo>
                  <a:pt x="300038" y="2262191"/>
                  <a:pt x="0" y="1961454"/>
                  <a:pt x="0" y="1590705"/>
                </a:cubicBezTo>
                <a:cubicBezTo>
                  <a:pt x="0" y="1590705"/>
                  <a:pt x="0" y="1590705"/>
                  <a:pt x="0" y="1323383"/>
                </a:cubicBezTo>
                <a:cubicBezTo>
                  <a:pt x="0" y="1323383"/>
                  <a:pt x="0" y="1323383"/>
                  <a:pt x="0" y="1219660"/>
                </a:cubicBezTo>
                <a:lnTo>
                  <a:pt x="0" y="1168622"/>
                </a:lnTo>
                <a:lnTo>
                  <a:pt x="0" y="1144149"/>
                </a:lnTo>
                <a:cubicBezTo>
                  <a:pt x="0" y="1084405"/>
                  <a:pt x="0" y="1004745"/>
                  <a:pt x="0" y="898532"/>
                </a:cubicBezTo>
                <a:close/>
              </a:path>
            </a:pathLst>
          </a:custGeom>
          <a:solidFill>
            <a:srgbClr val="00A8E1">
              <a:alpha val="70000"/>
            </a:srgbClr>
          </a:solidFill>
        </p:spPr>
        <p:txBody>
          <a:bodyPr wrap="square" lIns="468000" tIns="360000" rIns="3600000" anchor="t" anchorCtr="0">
            <a:noAutofit/>
          </a:bodyPr>
          <a:lstStyle>
            <a:lvl1pPr>
              <a:defRPr sz="4000" spc="100" baseline="0">
                <a:solidFill>
                  <a:schemeClr val="bg1"/>
                </a:solidFill>
                <a:latin typeface="HelveticaNeueLT Std Lt" panose="020B0403020202020204" pitchFamily="34" charset="0"/>
              </a:defRPr>
            </a:lvl1pPr>
          </a:lstStyle>
          <a:p>
            <a:r>
              <a:rPr lang="en-US" dirty="0"/>
              <a:t>Click to edit final message</a:t>
            </a:r>
          </a:p>
        </p:txBody>
      </p:sp>
      <p:sp>
        <p:nvSpPr>
          <p:cNvPr id="7" name="TextBox 6">
            <a:extLst>
              <a:ext uri="{FF2B5EF4-FFF2-40B4-BE49-F238E27FC236}">
                <a16:creationId xmlns:a16="http://schemas.microsoft.com/office/drawing/2014/main" id="{1FB0049F-04C2-427B-8416-5EA3ADEECCE2}"/>
              </a:ext>
            </a:extLst>
          </p:cNvPr>
          <p:cNvSpPr txBox="1"/>
          <p:nvPr userDrawn="1"/>
        </p:nvSpPr>
        <p:spPr>
          <a:xfrm>
            <a:off x="0" y="6219423"/>
            <a:ext cx="12192000" cy="369332"/>
          </a:xfrm>
          <a:prstGeom prst="rect">
            <a:avLst/>
          </a:prstGeom>
          <a:noFill/>
        </p:spPr>
        <p:txBody>
          <a:bodyPr wrap="square" rtlCol="0">
            <a:spAutoFit/>
          </a:bodyPr>
          <a:lstStyle/>
          <a:p>
            <a:pPr algn="ctr"/>
            <a:r>
              <a:rPr lang="en-US" dirty="0">
                <a:solidFill>
                  <a:srgbClr val="C00000"/>
                </a:solidFill>
              </a:rPr>
              <a:t>This content is for internal use only</a:t>
            </a:r>
          </a:p>
        </p:txBody>
      </p:sp>
      <p:grpSp>
        <p:nvGrpSpPr>
          <p:cNvPr id="8" name="Graphic 12">
            <a:extLst>
              <a:ext uri="{FF2B5EF4-FFF2-40B4-BE49-F238E27FC236}">
                <a16:creationId xmlns:a16="http://schemas.microsoft.com/office/drawing/2014/main" id="{26720E99-591E-425B-BB3D-B05F9D96DD4E}"/>
              </a:ext>
            </a:extLst>
          </p:cNvPr>
          <p:cNvGrpSpPr/>
          <p:nvPr userDrawn="1"/>
        </p:nvGrpSpPr>
        <p:grpSpPr>
          <a:xfrm>
            <a:off x="325654" y="5961957"/>
            <a:ext cx="1485521" cy="788785"/>
            <a:chOff x="330768" y="5763905"/>
            <a:chExt cx="1485521" cy="788785"/>
          </a:xfrm>
        </p:grpSpPr>
        <p:sp>
          <p:nvSpPr>
            <p:cNvPr id="9" name="Freeform: Shape 8">
              <a:extLst>
                <a:ext uri="{FF2B5EF4-FFF2-40B4-BE49-F238E27FC236}">
                  <a16:creationId xmlns:a16="http://schemas.microsoft.com/office/drawing/2014/main" id="{36F73ACD-F3EB-42AA-A6F7-E4B448FA3FC6}"/>
                </a:ext>
              </a:extLst>
            </p:cNvPr>
            <p:cNvSpPr/>
            <p:nvPr/>
          </p:nvSpPr>
          <p:spPr>
            <a:xfrm>
              <a:off x="481148" y="6301730"/>
              <a:ext cx="681159" cy="59478"/>
            </a:xfrm>
            <a:custGeom>
              <a:avLst/>
              <a:gdLst>
                <a:gd name="connsiteX0" fmla="*/ 668965 w 681158"/>
                <a:gd name="connsiteY0" fmla="*/ 30624 h 59477"/>
                <a:gd name="connsiteX1" fmla="*/ 678623 w 681158"/>
                <a:gd name="connsiteY1" fmla="*/ 18601 h 59477"/>
                <a:gd name="connsiteX2" fmla="*/ 680733 w 681158"/>
                <a:gd name="connsiteY2" fmla="*/ 17893 h 59477"/>
                <a:gd name="connsiteX3" fmla="*/ 681384 w 681158"/>
                <a:gd name="connsiteY3" fmla="*/ 15698 h 59477"/>
                <a:gd name="connsiteX4" fmla="*/ 680733 w 681158"/>
                <a:gd name="connsiteY4" fmla="*/ 13645 h 59477"/>
                <a:gd name="connsiteX5" fmla="*/ 678623 w 681158"/>
                <a:gd name="connsiteY5" fmla="*/ 13008 h 59477"/>
                <a:gd name="connsiteX6" fmla="*/ 668710 w 681158"/>
                <a:gd name="connsiteY6" fmla="*/ 19125 h 59477"/>
                <a:gd name="connsiteX7" fmla="*/ 668710 w 681158"/>
                <a:gd name="connsiteY7" fmla="*/ 15443 h 59477"/>
                <a:gd name="connsiteX8" fmla="*/ 668030 w 681158"/>
                <a:gd name="connsiteY8" fmla="*/ 13517 h 59477"/>
                <a:gd name="connsiteX9" fmla="*/ 666076 w 681158"/>
                <a:gd name="connsiteY9" fmla="*/ 13008 h 59477"/>
                <a:gd name="connsiteX10" fmla="*/ 664136 w 681158"/>
                <a:gd name="connsiteY10" fmla="*/ 13517 h 59477"/>
                <a:gd name="connsiteX11" fmla="*/ 663498 w 681158"/>
                <a:gd name="connsiteY11" fmla="*/ 15443 h 59477"/>
                <a:gd name="connsiteX12" fmla="*/ 663498 w 681158"/>
                <a:gd name="connsiteY12" fmla="*/ 43624 h 59477"/>
                <a:gd name="connsiteX13" fmla="*/ 664206 w 681158"/>
                <a:gd name="connsiteY13" fmla="*/ 45649 h 59477"/>
                <a:gd name="connsiteX14" fmla="*/ 666203 w 681158"/>
                <a:gd name="connsiteY14" fmla="*/ 46202 h 59477"/>
                <a:gd name="connsiteX15" fmla="*/ 668228 w 681158"/>
                <a:gd name="connsiteY15" fmla="*/ 45649 h 59477"/>
                <a:gd name="connsiteX16" fmla="*/ 668965 w 681158"/>
                <a:gd name="connsiteY16" fmla="*/ 43624 h 59477"/>
                <a:gd name="connsiteX17" fmla="*/ 654690 w 681158"/>
                <a:gd name="connsiteY17" fmla="*/ 22340 h 59477"/>
                <a:gd name="connsiteX18" fmla="*/ 651858 w 681158"/>
                <a:gd name="connsiteY18" fmla="*/ 17086 h 59477"/>
                <a:gd name="connsiteX19" fmla="*/ 647227 w 681158"/>
                <a:gd name="connsiteY19" fmla="*/ 13617 h 59477"/>
                <a:gd name="connsiteX20" fmla="*/ 640854 w 681158"/>
                <a:gd name="connsiteY20" fmla="*/ 12356 h 59477"/>
                <a:gd name="connsiteX21" fmla="*/ 634453 w 681158"/>
                <a:gd name="connsiteY21" fmla="*/ 13617 h 59477"/>
                <a:gd name="connsiteX22" fmla="*/ 629568 w 681158"/>
                <a:gd name="connsiteY22" fmla="*/ 17157 h 59477"/>
                <a:gd name="connsiteX23" fmla="*/ 626438 w 681158"/>
                <a:gd name="connsiteY23" fmla="*/ 22595 h 59477"/>
                <a:gd name="connsiteX24" fmla="*/ 626438 w 681158"/>
                <a:gd name="connsiteY24" fmla="*/ 36586 h 59477"/>
                <a:gd name="connsiteX25" fmla="*/ 629596 w 681158"/>
                <a:gd name="connsiteY25" fmla="*/ 42053 h 59477"/>
                <a:gd name="connsiteX26" fmla="*/ 634581 w 681158"/>
                <a:gd name="connsiteY26" fmla="*/ 45621 h 59477"/>
                <a:gd name="connsiteX27" fmla="*/ 641109 w 681158"/>
                <a:gd name="connsiteY27" fmla="*/ 46882 h 59477"/>
                <a:gd name="connsiteX28" fmla="*/ 645938 w 681158"/>
                <a:gd name="connsiteY28" fmla="*/ 46244 h 59477"/>
                <a:gd name="connsiteX29" fmla="*/ 649450 w 681158"/>
                <a:gd name="connsiteY29" fmla="*/ 44630 h 59477"/>
                <a:gd name="connsiteX30" fmla="*/ 651815 w 681158"/>
                <a:gd name="connsiteY30" fmla="*/ 42605 h 59477"/>
                <a:gd name="connsiteX31" fmla="*/ 653330 w 681158"/>
                <a:gd name="connsiteY31" fmla="*/ 40651 h 59477"/>
                <a:gd name="connsiteX32" fmla="*/ 654038 w 681158"/>
                <a:gd name="connsiteY32" fmla="*/ 38654 h 59477"/>
                <a:gd name="connsiteX33" fmla="*/ 653175 w 681158"/>
                <a:gd name="connsiteY33" fmla="*/ 37110 h 59477"/>
                <a:gd name="connsiteX34" fmla="*/ 651405 w 681158"/>
                <a:gd name="connsiteY34" fmla="*/ 36530 h 59477"/>
                <a:gd name="connsiteX35" fmla="*/ 650144 w 681158"/>
                <a:gd name="connsiteY35" fmla="*/ 36841 h 59477"/>
                <a:gd name="connsiteX36" fmla="*/ 649280 w 681158"/>
                <a:gd name="connsiteY36" fmla="*/ 37818 h 59477"/>
                <a:gd name="connsiteX37" fmla="*/ 648289 w 681158"/>
                <a:gd name="connsiteY37" fmla="*/ 39036 h 59477"/>
                <a:gd name="connsiteX38" fmla="*/ 646703 w 681158"/>
                <a:gd name="connsiteY38" fmla="*/ 40452 h 59477"/>
                <a:gd name="connsiteX39" fmla="*/ 644352 w 681158"/>
                <a:gd name="connsiteY39" fmla="*/ 41614 h 59477"/>
                <a:gd name="connsiteX40" fmla="*/ 641109 w 681158"/>
                <a:gd name="connsiteY40" fmla="*/ 42081 h 59477"/>
                <a:gd name="connsiteX41" fmla="*/ 633745 w 681158"/>
                <a:gd name="connsiteY41" fmla="*/ 39249 h 59477"/>
                <a:gd name="connsiteX42" fmla="*/ 631140 w 681158"/>
                <a:gd name="connsiteY42" fmla="*/ 31205 h 59477"/>
                <a:gd name="connsiteX43" fmla="*/ 653019 w 681158"/>
                <a:gd name="connsiteY43" fmla="*/ 31205 h 59477"/>
                <a:gd name="connsiteX44" fmla="*/ 655653 w 681158"/>
                <a:gd name="connsiteY44" fmla="*/ 28882 h 59477"/>
                <a:gd name="connsiteX45" fmla="*/ 654690 w 681158"/>
                <a:gd name="connsiteY45" fmla="*/ 22397 h 59477"/>
                <a:gd name="connsiteX46" fmla="*/ 644777 w 681158"/>
                <a:gd name="connsiteY46" fmla="*/ 17893 h 59477"/>
                <a:gd name="connsiteX47" fmla="*/ 647609 w 681158"/>
                <a:gd name="connsiteY47" fmla="*/ 19918 h 59477"/>
                <a:gd name="connsiteX48" fmla="*/ 649337 w 681158"/>
                <a:gd name="connsiteY48" fmla="*/ 22864 h 59477"/>
                <a:gd name="connsiteX49" fmla="*/ 650144 w 681158"/>
                <a:gd name="connsiteY49" fmla="*/ 26376 h 59477"/>
                <a:gd name="connsiteX50" fmla="*/ 631395 w 681158"/>
                <a:gd name="connsiteY50" fmla="*/ 26376 h 59477"/>
                <a:gd name="connsiteX51" fmla="*/ 632273 w 681158"/>
                <a:gd name="connsiteY51" fmla="*/ 22807 h 59477"/>
                <a:gd name="connsiteX52" fmla="*/ 634099 w 681158"/>
                <a:gd name="connsiteY52" fmla="*/ 19848 h 59477"/>
                <a:gd name="connsiteX53" fmla="*/ 636932 w 681158"/>
                <a:gd name="connsiteY53" fmla="*/ 17851 h 59477"/>
                <a:gd name="connsiteX54" fmla="*/ 640854 w 681158"/>
                <a:gd name="connsiteY54" fmla="*/ 17114 h 59477"/>
                <a:gd name="connsiteX55" fmla="*/ 644777 w 681158"/>
                <a:gd name="connsiteY55" fmla="*/ 17893 h 59477"/>
                <a:gd name="connsiteX56" fmla="*/ 595113 w 681158"/>
                <a:gd name="connsiteY56" fmla="*/ 3293 h 59477"/>
                <a:gd name="connsiteX57" fmla="*/ 594377 w 681158"/>
                <a:gd name="connsiteY57" fmla="*/ 1254 h 59477"/>
                <a:gd name="connsiteX58" fmla="*/ 592352 w 681158"/>
                <a:gd name="connsiteY58" fmla="*/ 716 h 59477"/>
                <a:gd name="connsiteX59" fmla="*/ 590355 w 681158"/>
                <a:gd name="connsiteY59" fmla="*/ 1254 h 59477"/>
                <a:gd name="connsiteX60" fmla="*/ 589647 w 681158"/>
                <a:gd name="connsiteY60" fmla="*/ 3293 h 59477"/>
                <a:gd name="connsiteX61" fmla="*/ 589647 w 681158"/>
                <a:gd name="connsiteY61" fmla="*/ 43681 h 59477"/>
                <a:gd name="connsiteX62" fmla="*/ 590355 w 681158"/>
                <a:gd name="connsiteY62" fmla="*/ 45706 h 59477"/>
                <a:gd name="connsiteX63" fmla="*/ 592352 w 681158"/>
                <a:gd name="connsiteY63" fmla="*/ 46258 h 59477"/>
                <a:gd name="connsiteX64" fmla="*/ 594377 w 681158"/>
                <a:gd name="connsiteY64" fmla="*/ 45706 h 59477"/>
                <a:gd name="connsiteX65" fmla="*/ 595113 w 681158"/>
                <a:gd name="connsiteY65" fmla="*/ 43681 h 59477"/>
                <a:gd name="connsiteX66" fmla="*/ 595113 w 681158"/>
                <a:gd name="connsiteY66" fmla="*/ 30044 h 59477"/>
                <a:gd name="connsiteX67" fmla="*/ 595666 w 681158"/>
                <a:gd name="connsiteY67" fmla="*/ 25611 h 59477"/>
                <a:gd name="connsiteX68" fmla="*/ 597337 w 681158"/>
                <a:gd name="connsiteY68" fmla="*/ 21547 h 59477"/>
                <a:gd name="connsiteX69" fmla="*/ 600268 w 681158"/>
                <a:gd name="connsiteY69" fmla="*/ 18630 h 59477"/>
                <a:gd name="connsiteX70" fmla="*/ 604516 w 681158"/>
                <a:gd name="connsiteY70" fmla="*/ 17497 h 59477"/>
                <a:gd name="connsiteX71" fmla="*/ 610181 w 681158"/>
                <a:gd name="connsiteY71" fmla="*/ 19465 h 59477"/>
                <a:gd name="connsiteX72" fmla="*/ 611753 w 681158"/>
                <a:gd name="connsiteY72" fmla="*/ 25286 h 59477"/>
                <a:gd name="connsiteX73" fmla="*/ 611753 w 681158"/>
                <a:gd name="connsiteY73" fmla="*/ 44007 h 59477"/>
                <a:gd name="connsiteX74" fmla="*/ 614585 w 681158"/>
                <a:gd name="connsiteY74" fmla="*/ 46258 h 59477"/>
                <a:gd name="connsiteX75" fmla="*/ 617219 w 681158"/>
                <a:gd name="connsiteY75" fmla="*/ 44007 h 59477"/>
                <a:gd name="connsiteX76" fmla="*/ 617219 w 681158"/>
                <a:gd name="connsiteY76" fmla="*/ 23869 h 59477"/>
                <a:gd name="connsiteX77" fmla="*/ 614075 w 681158"/>
                <a:gd name="connsiteY77" fmla="*/ 15189 h 59477"/>
                <a:gd name="connsiteX78" fmla="*/ 605833 w 681158"/>
                <a:gd name="connsiteY78" fmla="*/ 12356 h 59477"/>
                <a:gd name="connsiteX79" fmla="*/ 601373 w 681158"/>
                <a:gd name="connsiteY79" fmla="*/ 13064 h 59477"/>
                <a:gd name="connsiteX80" fmla="*/ 597407 w 681158"/>
                <a:gd name="connsiteY80" fmla="*/ 15259 h 59477"/>
                <a:gd name="connsiteX81" fmla="*/ 595028 w 681158"/>
                <a:gd name="connsiteY81" fmla="*/ 18092 h 59477"/>
                <a:gd name="connsiteX82" fmla="*/ 568207 w 681158"/>
                <a:gd name="connsiteY82" fmla="*/ 18148 h 59477"/>
                <a:gd name="connsiteX83" fmla="*/ 568207 w 681158"/>
                <a:gd name="connsiteY83" fmla="*/ 38413 h 59477"/>
                <a:gd name="connsiteX84" fmla="*/ 570331 w 681158"/>
                <a:gd name="connsiteY84" fmla="*/ 44672 h 59477"/>
                <a:gd name="connsiteX85" fmla="*/ 576888 w 681158"/>
                <a:gd name="connsiteY85" fmla="*/ 46839 h 59477"/>
                <a:gd name="connsiteX86" fmla="*/ 581915 w 681158"/>
                <a:gd name="connsiteY86" fmla="*/ 45961 h 59477"/>
                <a:gd name="connsiteX87" fmla="*/ 583898 w 681158"/>
                <a:gd name="connsiteY87" fmla="*/ 43554 h 59477"/>
                <a:gd name="connsiteX88" fmla="*/ 583232 w 681158"/>
                <a:gd name="connsiteY88" fmla="*/ 41684 h 59477"/>
                <a:gd name="connsiteX89" fmla="*/ 581646 w 681158"/>
                <a:gd name="connsiteY89" fmla="*/ 40920 h 59477"/>
                <a:gd name="connsiteX90" fmla="*/ 580655 w 681158"/>
                <a:gd name="connsiteY90" fmla="*/ 41104 h 59477"/>
                <a:gd name="connsiteX91" fmla="*/ 579777 w 681158"/>
                <a:gd name="connsiteY91" fmla="*/ 41500 h 59477"/>
                <a:gd name="connsiteX92" fmla="*/ 578785 w 681158"/>
                <a:gd name="connsiteY92" fmla="*/ 41883 h 59477"/>
                <a:gd name="connsiteX93" fmla="*/ 577468 w 681158"/>
                <a:gd name="connsiteY93" fmla="*/ 42067 h 59477"/>
                <a:gd name="connsiteX94" fmla="*/ 574537 w 681158"/>
                <a:gd name="connsiteY94" fmla="*/ 41047 h 59477"/>
                <a:gd name="connsiteX95" fmla="*/ 573673 w 681158"/>
                <a:gd name="connsiteY95" fmla="*/ 37181 h 59477"/>
                <a:gd name="connsiteX96" fmla="*/ 573673 w 681158"/>
                <a:gd name="connsiteY96" fmla="*/ 18092 h 59477"/>
                <a:gd name="connsiteX97" fmla="*/ 579720 w 681158"/>
                <a:gd name="connsiteY97" fmla="*/ 18092 h 59477"/>
                <a:gd name="connsiteX98" fmla="*/ 581462 w 681158"/>
                <a:gd name="connsiteY98" fmla="*/ 17483 h 59477"/>
                <a:gd name="connsiteX99" fmla="*/ 581462 w 681158"/>
                <a:gd name="connsiteY99" fmla="*/ 14070 h 59477"/>
                <a:gd name="connsiteX100" fmla="*/ 579720 w 681158"/>
                <a:gd name="connsiteY100" fmla="*/ 13447 h 59477"/>
                <a:gd name="connsiteX101" fmla="*/ 573673 w 681158"/>
                <a:gd name="connsiteY101" fmla="*/ 13447 h 59477"/>
                <a:gd name="connsiteX102" fmla="*/ 573673 w 681158"/>
                <a:gd name="connsiteY102" fmla="*/ 5162 h 59477"/>
                <a:gd name="connsiteX103" fmla="*/ 571875 w 681158"/>
                <a:gd name="connsiteY103" fmla="*/ 3293 h 59477"/>
                <a:gd name="connsiteX104" fmla="*/ 569368 w 681158"/>
                <a:gd name="connsiteY104" fmla="*/ 4001 h 59477"/>
                <a:gd name="connsiteX105" fmla="*/ 568433 w 681158"/>
                <a:gd name="connsiteY105" fmla="*/ 5021 h 59477"/>
                <a:gd name="connsiteX106" fmla="*/ 568207 w 681158"/>
                <a:gd name="connsiteY106" fmla="*/ 6833 h 59477"/>
                <a:gd name="connsiteX107" fmla="*/ 568207 w 681158"/>
                <a:gd name="connsiteY107" fmla="*/ 13447 h 59477"/>
                <a:gd name="connsiteX108" fmla="*/ 565375 w 681158"/>
                <a:gd name="connsiteY108" fmla="*/ 13447 h 59477"/>
                <a:gd name="connsiteX109" fmla="*/ 563633 w 681158"/>
                <a:gd name="connsiteY109" fmla="*/ 14070 h 59477"/>
                <a:gd name="connsiteX110" fmla="*/ 563633 w 681158"/>
                <a:gd name="connsiteY110" fmla="*/ 17483 h 59477"/>
                <a:gd name="connsiteX111" fmla="*/ 565375 w 681158"/>
                <a:gd name="connsiteY111" fmla="*/ 18092 h 59477"/>
                <a:gd name="connsiteX112" fmla="*/ 558294 w 681158"/>
                <a:gd name="connsiteY112" fmla="*/ 22397 h 59477"/>
                <a:gd name="connsiteX113" fmla="*/ 555462 w 681158"/>
                <a:gd name="connsiteY113" fmla="*/ 17143 h 59477"/>
                <a:gd name="connsiteX114" fmla="*/ 550831 w 681158"/>
                <a:gd name="connsiteY114" fmla="*/ 13673 h 59477"/>
                <a:gd name="connsiteX115" fmla="*/ 544458 w 681158"/>
                <a:gd name="connsiteY115" fmla="*/ 12413 h 59477"/>
                <a:gd name="connsiteX116" fmla="*/ 538057 w 681158"/>
                <a:gd name="connsiteY116" fmla="*/ 13673 h 59477"/>
                <a:gd name="connsiteX117" fmla="*/ 533172 w 681158"/>
                <a:gd name="connsiteY117" fmla="*/ 17214 h 59477"/>
                <a:gd name="connsiteX118" fmla="*/ 530056 w 681158"/>
                <a:gd name="connsiteY118" fmla="*/ 22652 h 59477"/>
                <a:gd name="connsiteX119" fmla="*/ 530056 w 681158"/>
                <a:gd name="connsiteY119" fmla="*/ 36643 h 59477"/>
                <a:gd name="connsiteX120" fmla="*/ 533200 w 681158"/>
                <a:gd name="connsiteY120" fmla="*/ 42109 h 59477"/>
                <a:gd name="connsiteX121" fmla="*/ 538185 w 681158"/>
                <a:gd name="connsiteY121" fmla="*/ 45635 h 59477"/>
                <a:gd name="connsiteX122" fmla="*/ 549514 w 681158"/>
                <a:gd name="connsiteY122" fmla="*/ 46258 h 59477"/>
                <a:gd name="connsiteX123" fmla="*/ 553026 w 681158"/>
                <a:gd name="connsiteY123" fmla="*/ 44644 h 59477"/>
                <a:gd name="connsiteX124" fmla="*/ 555405 w 681158"/>
                <a:gd name="connsiteY124" fmla="*/ 42619 h 59477"/>
                <a:gd name="connsiteX125" fmla="*/ 556920 w 681158"/>
                <a:gd name="connsiteY125" fmla="*/ 40665 h 59477"/>
                <a:gd name="connsiteX126" fmla="*/ 557614 w 681158"/>
                <a:gd name="connsiteY126" fmla="*/ 38668 h 59477"/>
                <a:gd name="connsiteX127" fmla="*/ 556750 w 681158"/>
                <a:gd name="connsiteY127" fmla="*/ 37124 h 59477"/>
                <a:gd name="connsiteX128" fmla="*/ 554980 w 681158"/>
                <a:gd name="connsiteY128" fmla="*/ 36544 h 59477"/>
                <a:gd name="connsiteX129" fmla="*/ 553734 w 681158"/>
                <a:gd name="connsiteY129" fmla="*/ 36855 h 59477"/>
                <a:gd name="connsiteX130" fmla="*/ 552856 w 681158"/>
                <a:gd name="connsiteY130" fmla="*/ 37832 h 59477"/>
                <a:gd name="connsiteX131" fmla="*/ 551865 w 681158"/>
                <a:gd name="connsiteY131" fmla="*/ 39050 h 59477"/>
                <a:gd name="connsiteX132" fmla="*/ 550279 w 681158"/>
                <a:gd name="connsiteY132" fmla="*/ 40466 h 59477"/>
                <a:gd name="connsiteX133" fmla="*/ 547942 w 681158"/>
                <a:gd name="connsiteY133" fmla="*/ 41628 h 59477"/>
                <a:gd name="connsiteX134" fmla="*/ 544685 w 681158"/>
                <a:gd name="connsiteY134" fmla="*/ 42095 h 59477"/>
                <a:gd name="connsiteX135" fmla="*/ 537321 w 681158"/>
                <a:gd name="connsiteY135" fmla="*/ 39263 h 59477"/>
                <a:gd name="connsiteX136" fmla="*/ 534715 w 681158"/>
                <a:gd name="connsiteY136" fmla="*/ 31219 h 59477"/>
                <a:gd name="connsiteX137" fmla="*/ 556595 w 681158"/>
                <a:gd name="connsiteY137" fmla="*/ 31219 h 59477"/>
                <a:gd name="connsiteX138" fmla="*/ 559229 w 681158"/>
                <a:gd name="connsiteY138" fmla="*/ 28897 h 59477"/>
                <a:gd name="connsiteX139" fmla="*/ 558266 w 681158"/>
                <a:gd name="connsiteY139" fmla="*/ 22411 h 59477"/>
                <a:gd name="connsiteX140" fmla="*/ 548353 w 681158"/>
                <a:gd name="connsiteY140" fmla="*/ 17907 h 59477"/>
                <a:gd name="connsiteX141" fmla="*/ 551185 w 681158"/>
                <a:gd name="connsiteY141" fmla="*/ 19933 h 59477"/>
                <a:gd name="connsiteX142" fmla="*/ 552913 w 681158"/>
                <a:gd name="connsiteY142" fmla="*/ 22878 h 59477"/>
                <a:gd name="connsiteX143" fmla="*/ 553720 w 681158"/>
                <a:gd name="connsiteY143" fmla="*/ 26390 h 59477"/>
                <a:gd name="connsiteX144" fmla="*/ 534899 w 681158"/>
                <a:gd name="connsiteY144" fmla="*/ 26390 h 59477"/>
                <a:gd name="connsiteX145" fmla="*/ 535777 w 681158"/>
                <a:gd name="connsiteY145" fmla="*/ 22821 h 59477"/>
                <a:gd name="connsiteX146" fmla="*/ 537604 w 681158"/>
                <a:gd name="connsiteY146" fmla="*/ 19862 h 59477"/>
                <a:gd name="connsiteX147" fmla="*/ 540437 w 681158"/>
                <a:gd name="connsiteY147" fmla="*/ 17865 h 59477"/>
                <a:gd name="connsiteX148" fmla="*/ 544359 w 681158"/>
                <a:gd name="connsiteY148" fmla="*/ 17129 h 59477"/>
                <a:gd name="connsiteX149" fmla="*/ 548282 w 681158"/>
                <a:gd name="connsiteY149" fmla="*/ 17907 h 59477"/>
                <a:gd name="connsiteX150" fmla="*/ 515343 w 681158"/>
                <a:gd name="connsiteY150" fmla="*/ 45366 h 59477"/>
                <a:gd name="connsiteX151" fmla="*/ 512808 w 681158"/>
                <a:gd name="connsiteY151" fmla="*/ 53013 h 59477"/>
                <a:gd name="connsiteX152" fmla="*/ 506336 w 681158"/>
                <a:gd name="connsiteY152" fmla="*/ 55336 h 59477"/>
                <a:gd name="connsiteX153" fmla="*/ 501394 w 681158"/>
                <a:gd name="connsiteY153" fmla="*/ 54430 h 59477"/>
                <a:gd name="connsiteX154" fmla="*/ 497400 w 681158"/>
                <a:gd name="connsiteY154" fmla="*/ 52433 h 59477"/>
                <a:gd name="connsiteX155" fmla="*/ 496947 w 681158"/>
                <a:gd name="connsiteY155" fmla="*/ 52178 h 59477"/>
                <a:gd name="connsiteX156" fmla="*/ 495857 w 681158"/>
                <a:gd name="connsiteY156" fmla="*/ 51866 h 59477"/>
                <a:gd name="connsiteX157" fmla="*/ 494837 w 681158"/>
                <a:gd name="connsiteY157" fmla="*/ 52150 h 59477"/>
                <a:gd name="connsiteX158" fmla="*/ 494129 w 681158"/>
                <a:gd name="connsiteY158" fmla="*/ 52758 h 59477"/>
                <a:gd name="connsiteX159" fmla="*/ 493506 w 681158"/>
                <a:gd name="connsiteY159" fmla="*/ 53693 h 59477"/>
                <a:gd name="connsiteX160" fmla="*/ 493223 w 681158"/>
                <a:gd name="connsiteY160" fmla="*/ 54826 h 59477"/>
                <a:gd name="connsiteX161" fmla="*/ 494285 w 681158"/>
                <a:gd name="connsiteY161" fmla="*/ 56851 h 59477"/>
                <a:gd name="connsiteX162" fmla="*/ 497018 w 681158"/>
                <a:gd name="connsiteY162" fmla="*/ 58423 h 59477"/>
                <a:gd name="connsiteX163" fmla="*/ 500912 w 681158"/>
                <a:gd name="connsiteY163" fmla="*/ 59613 h 59477"/>
                <a:gd name="connsiteX164" fmla="*/ 505897 w 681158"/>
                <a:gd name="connsiteY164" fmla="*/ 60094 h 59477"/>
                <a:gd name="connsiteX165" fmla="*/ 511902 w 681158"/>
                <a:gd name="connsiteY165" fmla="*/ 59287 h 59477"/>
                <a:gd name="connsiteX166" fmla="*/ 516603 w 681158"/>
                <a:gd name="connsiteY166" fmla="*/ 56681 h 59477"/>
                <a:gd name="connsiteX167" fmla="*/ 519690 w 681158"/>
                <a:gd name="connsiteY167" fmla="*/ 51951 h 59477"/>
                <a:gd name="connsiteX168" fmla="*/ 520823 w 681158"/>
                <a:gd name="connsiteY168" fmla="*/ 44786 h 59477"/>
                <a:gd name="connsiteX169" fmla="*/ 520823 w 681158"/>
                <a:gd name="connsiteY169" fmla="*/ 15443 h 59477"/>
                <a:gd name="connsiteX170" fmla="*/ 520172 w 681158"/>
                <a:gd name="connsiteY170" fmla="*/ 13517 h 59477"/>
                <a:gd name="connsiteX171" fmla="*/ 518246 w 681158"/>
                <a:gd name="connsiteY171" fmla="*/ 13008 h 59477"/>
                <a:gd name="connsiteX172" fmla="*/ 516277 w 681158"/>
                <a:gd name="connsiteY172" fmla="*/ 13517 h 59477"/>
                <a:gd name="connsiteX173" fmla="*/ 515612 w 681158"/>
                <a:gd name="connsiteY173" fmla="*/ 15443 h 59477"/>
                <a:gd name="connsiteX174" fmla="*/ 515612 w 681158"/>
                <a:gd name="connsiteY174" fmla="*/ 18276 h 59477"/>
                <a:gd name="connsiteX175" fmla="*/ 514026 w 681158"/>
                <a:gd name="connsiteY175" fmla="*/ 16123 h 59477"/>
                <a:gd name="connsiteX176" fmla="*/ 511689 w 681158"/>
                <a:gd name="connsiteY176" fmla="*/ 14226 h 59477"/>
                <a:gd name="connsiteX177" fmla="*/ 508588 w 681158"/>
                <a:gd name="connsiteY177" fmla="*/ 12880 h 59477"/>
                <a:gd name="connsiteX178" fmla="*/ 504863 w 681158"/>
                <a:gd name="connsiteY178" fmla="*/ 12356 h 59477"/>
                <a:gd name="connsiteX179" fmla="*/ 498845 w 681158"/>
                <a:gd name="connsiteY179" fmla="*/ 13617 h 59477"/>
                <a:gd name="connsiteX180" fmla="*/ 494412 w 681158"/>
                <a:gd name="connsiteY180" fmla="*/ 17086 h 59477"/>
                <a:gd name="connsiteX181" fmla="*/ 491651 w 681158"/>
                <a:gd name="connsiteY181" fmla="*/ 22368 h 59477"/>
                <a:gd name="connsiteX182" fmla="*/ 490716 w 681158"/>
                <a:gd name="connsiteY182" fmla="*/ 29081 h 59477"/>
                <a:gd name="connsiteX183" fmla="*/ 491651 w 681158"/>
                <a:gd name="connsiteY183" fmla="*/ 36034 h 59477"/>
                <a:gd name="connsiteX184" fmla="*/ 494412 w 681158"/>
                <a:gd name="connsiteY184" fmla="*/ 41401 h 59477"/>
                <a:gd name="connsiteX185" fmla="*/ 498845 w 681158"/>
                <a:gd name="connsiteY185" fmla="*/ 44842 h 59477"/>
                <a:gd name="connsiteX186" fmla="*/ 504863 w 681158"/>
                <a:gd name="connsiteY186" fmla="*/ 46074 h 59477"/>
                <a:gd name="connsiteX187" fmla="*/ 511420 w 681158"/>
                <a:gd name="connsiteY187" fmla="*/ 44432 h 59477"/>
                <a:gd name="connsiteX188" fmla="*/ 515343 w 681158"/>
                <a:gd name="connsiteY188" fmla="*/ 40608 h 59477"/>
                <a:gd name="connsiteX189" fmla="*/ 498816 w 681158"/>
                <a:gd name="connsiteY189" fmla="*/ 20471 h 59477"/>
                <a:gd name="connsiteX190" fmla="*/ 505770 w 681158"/>
                <a:gd name="connsiteY190" fmla="*/ 17256 h 59477"/>
                <a:gd name="connsiteX191" fmla="*/ 512978 w 681158"/>
                <a:gd name="connsiteY191" fmla="*/ 20301 h 59477"/>
                <a:gd name="connsiteX192" fmla="*/ 515541 w 681158"/>
                <a:gd name="connsiteY192" fmla="*/ 29152 h 59477"/>
                <a:gd name="connsiteX193" fmla="*/ 513091 w 681158"/>
                <a:gd name="connsiteY193" fmla="*/ 37903 h 59477"/>
                <a:gd name="connsiteX194" fmla="*/ 499901 w 681158"/>
                <a:gd name="connsiteY194" fmla="*/ 39035 h 59477"/>
                <a:gd name="connsiteX195" fmla="*/ 498930 w 681158"/>
                <a:gd name="connsiteY195" fmla="*/ 38087 h 59477"/>
                <a:gd name="connsiteX196" fmla="*/ 496522 w 681158"/>
                <a:gd name="connsiteY196" fmla="*/ 29279 h 59477"/>
                <a:gd name="connsiteX197" fmla="*/ 498831 w 681158"/>
                <a:gd name="connsiteY197" fmla="*/ 20471 h 59477"/>
                <a:gd name="connsiteX198" fmla="*/ 453883 w 681158"/>
                <a:gd name="connsiteY198" fmla="*/ 36799 h 59477"/>
                <a:gd name="connsiteX199" fmla="*/ 457097 w 681158"/>
                <a:gd name="connsiteY199" fmla="*/ 42237 h 59477"/>
                <a:gd name="connsiteX200" fmla="*/ 462082 w 681158"/>
                <a:gd name="connsiteY200" fmla="*/ 45649 h 59477"/>
                <a:gd name="connsiteX201" fmla="*/ 474955 w 681158"/>
                <a:gd name="connsiteY201" fmla="*/ 45649 h 59477"/>
                <a:gd name="connsiteX202" fmla="*/ 479939 w 681158"/>
                <a:gd name="connsiteY202" fmla="*/ 42237 h 59477"/>
                <a:gd name="connsiteX203" fmla="*/ 483154 w 681158"/>
                <a:gd name="connsiteY203" fmla="*/ 36799 h 59477"/>
                <a:gd name="connsiteX204" fmla="*/ 483154 w 681158"/>
                <a:gd name="connsiteY204" fmla="*/ 22297 h 59477"/>
                <a:gd name="connsiteX205" fmla="*/ 479939 w 681158"/>
                <a:gd name="connsiteY205" fmla="*/ 16902 h 59477"/>
                <a:gd name="connsiteX206" fmla="*/ 474955 w 681158"/>
                <a:gd name="connsiteY206" fmla="*/ 13517 h 59477"/>
                <a:gd name="connsiteX207" fmla="*/ 462082 w 681158"/>
                <a:gd name="connsiteY207" fmla="*/ 13517 h 59477"/>
                <a:gd name="connsiteX208" fmla="*/ 457097 w 681158"/>
                <a:gd name="connsiteY208" fmla="*/ 16902 h 59477"/>
                <a:gd name="connsiteX209" fmla="*/ 453883 w 681158"/>
                <a:gd name="connsiteY209" fmla="*/ 22297 h 59477"/>
                <a:gd name="connsiteX210" fmla="*/ 453883 w 681158"/>
                <a:gd name="connsiteY210" fmla="*/ 36799 h 59477"/>
                <a:gd name="connsiteX211" fmla="*/ 461119 w 681158"/>
                <a:gd name="connsiteY211" fmla="*/ 20400 h 59477"/>
                <a:gd name="connsiteX212" fmla="*/ 475242 w 681158"/>
                <a:gd name="connsiteY212" fmla="*/ 19724 h 59477"/>
                <a:gd name="connsiteX213" fmla="*/ 475918 w 681158"/>
                <a:gd name="connsiteY213" fmla="*/ 20400 h 59477"/>
                <a:gd name="connsiteX214" fmla="*/ 478495 w 681158"/>
                <a:gd name="connsiteY214" fmla="*/ 29534 h 59477"/>
                <a:gd name="connsiteX215" fmla="*/ 475918 w 681158"/>
                <a:gd name="connsiteY215" fmla="*/ 38739 h 59477"/>
                <a:gd name="connsiteX216" fmla="*/ 461922 w 681158"/>
                <a:gd name="connsiteY216" fmla="*/ 39542 h 59477"/>
                <a:gd name="connsiteX217" fmla="*/ 461119 w 681158"/>
                <a:gd name="connsiteY217" fmla="*/ 38739 h 59477"/>
                <a:gd name="connsiteX218" fmla="*/ 458542 w 681158"/>
                <a:gd name="connsiteY218" fmla="*/ 29534 h 59477"/>
                <a:gd name="connsiteX219" fmla="*/ 461119 w 681158"/>
                <a:gd name="connsiteY219" fmla="*/ 20400 h 59477"/>
                <a:gd name="connsiteX220" fmla="*/ 433972 w 681158"/>
                <a:gd name="connsiteY220" fmla="*/ 18092 h 59477"/>
                <a:gd name="connsiteX221" fmla="*/ 433972 w 681158"/>
                <a:gd name="connsiteY221" fmla="*/ 38356 h 59477"/>
                <a:gd name="connsiteX222" fmla="*/ 436096 w 681158"/>
                <a:gd name="connsiteY222" fmla="*/ 44616 h 59477"/>
                <a:gd name="connsiteX223" fmla="*/ 442653 w 681158"/>
                <a:gd name="connsiteY223" fmla="*/ 46782 h 59477"/>
                <a:gd name="connsiteX224" fmla="*/ 447680 w 681158"/>
                <a:gd name="connsiteY224" fmla="*/ 45904 h 59477"/>
                <a:gd name="connsiteX225" fmla="*/ 449677 w 681158"/>
                <a:gd name="connsiteY225" fmla="*/ 43497 h 59477"/>
                <a:gd name="connsiteX226" fmla="*/ 448997 w 681158"/>
                <a:gd name="connsiteY226" fmla="*/ 41628 h 59477"/>
                <a:gd name="connsiteX227" fmla="*/ 447425 w 681158"/>
                <a:gd name="connsiteY227" fmla="*/ 40863 h 59477"/>
                <a:gd name="connsiteX228" fmla="*/ 446420 w 681158"/>
                <a:gd name="connsiteY228" fmla="*/ 41047 h 59477"/>
                <a:gd name="connsiteX229" fmla="*/ 445556 w 681158"/>
                <a:gd name="connsiteY229" fmla="*/ 41444 h 59477"/>
                <a:gd name="connsiteX230" fmla="*/ 444550 w 681158"/>
                <a:gd name="connsiteY230" fmla="*/ 41826 h 59477"/>
                <a:gd name="connsiteX231" fmla="*/ 443233 w 681158"/>
                <a:gd name="connsiteY231" fmla="*/ 42010 h 59477"/>
                <a:gd name="connsiteX232" fmla="*/ 440316 w 681158"/>
                <a:gd name="connsiteY232" fmla="*/ 40990 h 59477"/>
                <a:gd name="connsiteX233" fmla="*/ 439438 w 681158"/>
                <a:gd name="connsiteY233" fmla="*/ 37124 h 59477"/>
                <a:gd name="connsiteX234" fmla="*/ 439438 w 681158"/>
                <a:gd name="connsiteY234" fmla="*/ 18092 h 59477"/>
                <a:gd name="connsiteX235" fmla="*/ 445485 w 681158"/>
                <a:gd name="connsiteY235" fmla="*/ 18092 h 59477"/>
                <a:gd name="connsiteX236" fmla="*/ 447227 w 681158"/>
                <a:gd name="connsiteY236" fmla="*/ 17483 h 59477"/>
                <a:gd name="connsiteX237" fmla="*/ 447227 w 681158"/>
                <a:gd name="connsiteY237" fmla="*/ 14070 h 59477"/>
                <a:gd name="connsiteX238" fmla="*/ 445485 w 681158"/>
                <a:gd name="connsiteY238" fmla="*/ 13447 h 59477"/>
                <a:gd name="connsiteX239" fmla="*/ 439438 w 681158"/>
                <a:gd name="connsiteY239" fmla="*/ 13447 h 59477"/>
                <a:gd name="connsiteX240" fmla="*/ 439438 w 681158"/>
                <a:gd name="connsiteY240" fmla="*/ 5162 h 59477"/>
                <a:gd name="connsiteX241" fmla="*/ 437640 w 681158"/>
                <a:gd name="connsiteY241" fmla="*/ 3293 h 59477"/>
                <a:gd name="connsiteX242" fmla="*/ 435133 w 681158"/>
                <a:gd name="connsiteY242" fmla="*/ 4001 h 59477"/>
                <a:gd name="connsiteX243" fmla="*/ 434198 w 681158"/>
                <a:gd name="connsiteY243" fmla="*/ 5021 h 59477"/>
                <a:gd name="connsiteX244" fmla="*/ 433972 w 681158"/>
                <a:gd name="connsiteY244" fmla="*/ 6833 h 59477"/>
                <a:gd name="connsiteX245" fmla="*/ 433972 w 681158"/>
                <a:gd name="connsiteY245" fmla="*/ 13447 h 59477"/>
                <a:gd name="connsiteX246" fmla="*/ 431140 w 681158"/>
                <a:gd name="connsiteY246" fmla="*/ 13447 h 59477"/>
                <a:gd name="connsiteX247" fmla="*/ 429398 w 681158"/>
                <a:gd name="connsiteY247" fmla="*/ 14070 h 59477"/>
                <a:gd name="connsiteX248" fmla="*/ 429398 w 681158"/>
                <a:gd name="connsiteY248" fmla="*/ 17483 h 59477"/>
                <a:gd name="connsiteX249" fmla="*/ 431140 w 681158"/>
                <a:gd name="connsiteY249" fmla="*/ 18092 h 59477"/>
                <a:gd name="connsiteX250" fmla="*/ 408241 w 681158"/>
                <a:gd name="connsiteY250" fmla="*/ 22340 h 59477"/>
                <a:gd name="connsiteX251" fmla="*/ 405408 w 681158"/>
                <a:gd name="connsiteY251" fmla="*/ 17086 h 59477"/>
                <a:gd name="connsiteX252" fmla="*/ 400778 w 681158"/>
                <a:gd name="connsiteY252" fmla="*/ 13617 h 59477"/>
                <a:gd name="connsiteX253" fmla="*/ 394405 w 681158"/>
                <a:gd name="connsiteY253" fmla="*/ 12356 h 59477"/>
                <a:gd name="connsiteX254" fmla="*/ 388018 w 681158"/>
                <a:gd name="connsiteY254" fmla="*/ 13617 h 59477"/>
                <a:gd name="connsiteX255" fmla="*/ 383119 w 681158"/>
                <a:gd name="connsiteY255" fmla="*/ 17157 h 59477"/>
                <a:gd name="connsiteX256" fmla="*/ 380003 w 681158"/>
                <a:gd name="connsiteY256" fmla="*/ 22595 h 59477"/>
                <a:gd name="connsiteX257" fmla="*/ 380003 w 681158"/>
                <a:gd name="connsiteY257" fmla="*/ 36586 h 59477"/>
                <a:gd name="connsiteX258" fmla="*/ 383161 w 681158"/>
                <a:gd name="connsiteY258" fmla="*/ 42053 h 59477"/>
                <a:gd name="connsiteX259" fmla="*/ 388132 w 681158"/>
                <a:gd name="connsiteY259" fmla="*/ 45579 h 59477"/>
                <a:gd name="connsiteX260" fmla="*/ 399461 w 681158"/>
                <a:gd name="connsiteY260" fmla="*/ 46202 h 59477"/>
                <a:gd name="connsiteX261" fmla="*/ 402973 w 681158"/>
                <a:gd name="connsiteY261" fmla="*/ 44587 h 59477"/>
                <a:gd name="connsiteX262" fmla="*/ 405352 w 681158"/>
                <a:gd name="connsiteY262" fmla="*/ 42562 h 59477"/>
                <a:gd name="connsiteX263" fmla="*/ 406867 w 681158"/>
                <a:gd name="connsiteY263" fmla="*/ 40608 h 59477"/>
                <a:gd name="connsiteX264" fmla="*/ 407575 w 681158"/>
                <a:gd name="connsiteY264" fmla="*/ 38611 h 59477"/>
                <a:gd name="connsiteX265" fmla="*/ 406697 w 681158"/>
                <a:gd name="connsiteY265" fmla="*/ 37068 h 59477"/>
                <a:gd name="connsiteX266" fmla="*/ 404927 w 681158"/>
                <a:gd name="connsiteY266" fmla="*/ 36487 h 59477"/>
                <a:gd name="connsiteX267" fmla="*/ 403681 w 681158"/>
                <a:gd name="connsiteY267" fmla="*/ 36799 h 59477"/>
                <a:gd name="connsiteX268" fmla="*/ 402817 w 681158"/>
                <a:gd name="connsiteY268" fmla="*/ 37776 h 59477"/>
                <a:gd name="connsiteX269" fmla="*/ 401811 w 681158"/>
                <a:gd name="connsiteY269" fmla="*/ 38994 h 59477"/>
                <a:gd name="connsiteX270" fmla="*/ 400240 w 681158"/>
                <a:gd name="connsiteY270" fmla="*/ 40410 h 59477"/>
                <a:gd name="connsiteX271" fmla="*/ 397889 w 681158"/>
                <a:gd name="connsiteY271" fmla="*/ 41571 h 59477"/>
                <a:gd name="connsiteX272" fmla="*/ 394632 w 681158"/>
                <a:gd name="connsiteY272" fmla="*/ 42038 h 59477"/>
                <a:gd name="connsiteX273" fmla="*/ 387282 w 681158"/>
                <a:gd name="connsiteY273" fmla="*/ 39206 h 59477"/>
                <a:gd name="connsiteX274" fmla="*/ 384676 w 681158"/>
                <a:gd name="connsiteY274" fmla="*/ 31162 h 59477"/>
                <a:gd name="connsiteX275" fmla="*/ 406541 w 681158"/>
                <a:gd name="connsiteY275" fmla="*/ 31162 h 59477"/>
                <a:gd name="connsiteX276" fmla="*/ 409175 w 681158"/>
                <a:gd name="connsiteY276" fmla="*/ 28840 h 59477"/>
                <a:gd name="connsiteX277" fmla="*/ 408212 w 681158"/>
                <a:gd name="connsiteY277" fmla="*/ 22354 h 59477"/>
                <a:gd name="connsiteX278" fmla="*/ 398300 w 681158"/>
                <a:gd name="connsiteY278" fmla="*/ 17851 h 59477"/>
                <a:gd name="connsiteX279" fmla="*/ 401132 w 681158"/>
                <a:gd name="connsiteY279" fmla="*/ 19876 h 59477"/>
                <a:gd name="connsiteX280" fmla="*/ 402874 w 681158"/>
                <a:gd name="connsiteY280" fmla="*/ 22821 h 59477"/>
                <a:gd name="connsiteX281" fmla="*/ 403667 w 681158"/>
                <a:gd name="connsiteY281" fmla="*/ 26333 h 59477"/>
                <a:gd name="connsiteX282" fmla="*/ 384917 w 681158"/>
                <a:gd name="connsiteY282" fmla="*/ 26333 h 59477"/>
                <a:gd name="connsiteX283" fmla="*/ 385781 w 681158"/>
                <a:gd name="connsiteY283" fmla="*/ 22765 h 59477"/>
                <a:gd name="connsiteX284" fmla="*/ 387622 w 681158"/>
                <a:gd name="connsiteY284" fmla="*/ 19805 h 59477"/>
                <a:gd name="connsiteX285" fmla="*/ 390454 w 681158"/>
                <a:gd name="connsiteY285" fmla="*/ 17808 h 59477"/>
                <a:gd name="connsiteX286" fmla="*/ 394377 w 681158"/>
                <a:gd name="connsiteY286" fmla="*/ 17072 h 59477"/>
                <a:gd name="connsiteX287" fmla="*/ 398314 w 681158"/>
                <a:gd name="connsiteY287" fmla="*/ 17851 h 59477"/>
                <a:gd name="connsiteX288" fmla="*/ 373900 w 681158"/>
                <a:gd name="connsiteY288" fmla="*/ 4752 h 59477"/>
                <a:gd name="connsiteX289" fmla="*/ 375117 w 681158"/>
                <a:gd name="connsiteY289" fmla="*/ 5361 h 59477"/>
                <a:gd name="connsiteX290" fmla="*/ 376137 w 681158"/>
                <a:gd name="connsiteY290" fmla="*/ 5970 h 59477"/>
                <a:gd name="connsiteX291" fmla="*/ 377213 w 681158"/>
                <a:gd name="connsiteY291" fmla="*/ 6267 h 59477"/>
                <a:gd name="connsiteX292" fmla="*/ 378785 w 681158"/>
                <a:gd name="connsiteY292" fmla="*/ 5502 h 59477"/>
                <a:gd name="connsiteX293" fmla="*/ 379465 w 681158"/>
                <a:gd name="connsiteY293" fmla="*/ 3633 h 59477"/>
                <a:gd name="connsiteX294" fmla="*/ 378814 w 681158"/>
                <a:gd name="connsiteY294" fmla="*/ 2217 h 59477"/>
                <a:gd name="connsiteX295" fmla="*/ 377171 w 681158"/>
                <a:gd name="connsiteY295" fmla="*/ 1084 h 59477"/>
                <a:gd name="connsiteX296" fmla="*/ 374863 w 681158"/>
                <a:gd name="connsiteY296" fmla="*/ 319 h 59477"/>
                <a:gd name="connsiteX297" fmla="*/ 372186 w 681158"/>
                <a:gd name="connsiteY297" fmla="*/ 22 h 59477"/>
                <a:gd name="connsiteX298" fmla="*/ 364950 w 681158"/>
                <a:gd name="connsiteY298" fmla="*/ 2500 h 59477"/>
                <a:gd name="connsiteX299" fmla="*/ 362471 w 681158"/>
                <a:gd name="connsiteY299" fmla="*/ 8972 h 59477"/>
                <a:gd name="connsiteX300" fmla="*/ 362471 w 681158"/>
                <a:gd name="connsiteY300" fmla="*/ 13461 h 59477"/>
                <a:gd name="connsiteX301" fmla="*/ 359512 w 681158"/>
                <a:gd name="connsiteY301" fmla="*/ 13461 h 59477"/>
                <a:gd name="connsiteX302" fmla="*/ 357784 w 681158"/>
                <a:gd name="connsiteY302" fmla="*/ 14084 h 59477"/>
                <a:gd name="connsiteX303" fmla="*/ 357784 w 681158"/>
                <a:gd name="connsiteY303" fmla="*/ 17497 h 59477"/>
                <a:gd name="connsiteX304" fmla="*/ 359512 w 681158"/>
                <a:gd name="connsiteY304" fmla="*/ 18106 h 59477"/>
                <a:gd name="connsiteX305" fmla="*/ 362471 w 681158"/>
                <a:gd name="connsiteY305" fmla="*/ 18106 h 59477"/>
                <a:gd name="connsiteX306" fmla="*/ 362471 w 681158"/>
                <a:gd name="connsiteY306" fmla="*/ 43596 h 59477"/>
                <a:gd name="connsiteX307" fmla="*/ 363179 w 681158"/>
                <a:gd name="connsiteY307" fmla="*/ 45621 h 59477"/>
                <a:gd name="connsiteX308" fmla="*/ 365176 w 681158"/>
                <a:gd name="connsiteY308" fmla="*/ 46173 h 59477"/>
                <a:gd name="connsiteX309" fmla="*/ 367201 w 681158"/>
                <a:gd name="connsiteY309" fmla="*/ 45621 h 59477"/>
                <a:gd name="connsiteX310" fmla="*/ 367938 w 681158"/>
                <a:gd name="connsiteY310" fmla="*/ 43596 h 59477"/>
                <a:gd name="connsiteX311" fmla="*/ 367938 w 681158"/>
                <a:gd name="connsiteY311" fmla="*/ 18106 h 59477"/>
                <a:gd name="connsiteX312" fmla="*/ 373602 w 681158"/>
                <a:gd name="connsiteY312" fmla="*/ 18106 h 59477"/>
                <a:gd name="connsiteX313" fmla="*/ 375344 w 681158"/>
                <a:gd name="connsiteY313" fmla="*/ 17497 h 59477"/>
                <a:gd name="connsiteX314" fmla="*/ 375344 w 681158"/>
                <a:gd name="connsiteY314" fmla="*/ 14084 h 59477"/>
                <a:gd name="connsiteX315" fmla="*/ 373602 w 681158"/>
                <a:gd name="connsiteY315" fmla="*/ 13461 h 59477"/>
                <a:gd name="connsiteX316" fmla="*/ 367938 w 681158"/>
                <a:gd name="connsiteY316" fmla="*/ 13461 h 59477"/>
                <a:gd name="connsiteX317" fmla="*/ 367938 w 681158"/>
                <a:gd name="connsiteY317" fmla="*/ 9354 h 59477"/>
                <a:gd name="connsiteX318" fmla="*/ 369170 w 681158"/>
                <a:gd name="connsiteY318" fmla="*/ 5502 h 59477"/>
                <a:gd name="connsiteX319" fmla="*/ 372257 w 681158"/>
                <a:gd name="connsiteY319" fmla="*/ 4468 h 59477"/>
                <a:gd name="connsiteX320" fmla="*/ 373900 w 681158"/>
                <a:gd name="connsiteY320" fmla="*/ 4752 h 59477"/>
                <a:gd name="connsiteX321" fmla="*/ 346228 w 681158"/>
                <a:gd name="connsiteY321" fmla="*/ 6748 h 59477"/>
                <a:gd name="connsiteX322" fmla="*/ 351185 w 681158"/>
                <a:gd name="connsiteY322" fmla="*/ 6748 h 59477"/>
                <a:gd name="connsiteX323" fmla="*/ 351185 w 681158"/>
                <a:gd name="connsiteY323" fmla="*/ 1537 h 59477"/>
                <a:gd name="connsiteX324" fmla="*/ 346228 w 681158"/>
                <a:gd name="connsiteY324" fmla="*/ 1537 h 59477"/>
                <a:gd name="connsiteX325" fmla="*/ 346228 w 681158"/>
                <a:gd name="connsiteY325" fmla="*/ 6748 h 59477"/>
                <a:gd name="connsiteX326" fmla="*/ 346002 w 681158"/>
                <a:gd name="connsiteY326" fmla="*/ 43568 h 59477"/>
                <a:gd name="connsiteX327" fmla="*/ 346724 w 681158"/>
                <a:gd name="connsiteY327" fmla="*/ 45593 h 59477"/>
                <a:gd name="connsiteX328" fmla="*/ 348707 w 681158"/>
                <a:gd name="connsiteY328" fmla="*/ 46145 h 59477"/>
                <a:gd name="connsiteX329" fmla="*/ 350732 w 681158"/>
                <a:gd name="connsiteY329" fmla="*/ 45593 h 59477"/>
                <a:gd name="connsiteX330" fmla="*/ 351468 w 681158"/>
                <a:gd name="connsiteY330" fmla="*/ 43568 h 59477"/>
                <a:gd name="connsiteX331" fmla="*/ 351468 w 681158"/>
                <a:gd name="connsiteY331" fmla="*/ 15528 h 59477"/>
                <a:gd name="connsiteX332" fmla="*/ 350732 w 681158"/>
                <a:gd name="connsiteY332" fmla="*/ 13503 h 59477"/>
                <a:gd name="connsiteX333" fmla="*/ 348707 w 681158"/>
                <a:gd name="connsiteY333" fmla="*/ 12951 h 59477"/>
                <a:gd name="connsiteX334" fmla="*/ 346724 w 681158"/>
                <a:gd name="connsiteY334" fmla="*/ 13503 h 59477"/>
                <a:gd name="connsiteX335" fmla="*/ 346002 w 681158"/>
                <a:gd name="connsiteY335" fmla="*/ 15528 h 59477"/>
                <a:gd name="connsiteX336" fmla="*/ 330764 w 681158"/>
                <a:gd name="connsiteY336" fmla="*/ 43568 h 59477"/>
                <a:gd name="connsiteX337" fmla="*/ 331472 w 681158"/>
                <a:gd name="connsiteY337" fmla="*/ 45593 h 59477"/>
                <a:gd name="connsiteX338" fmla="*/ 333469 w 681158"/>
                <a:gd name="connsiteY338" fmla="*/ 46145 h 59477"/>
                <a:gd name="connsiteX339" fmla="*/ 335494 w 681158"/>
                <a:gd name="connsiteY339" fmla="*/ 45593 h 59477"/>
                <a:gd name="connsiteX340" fmla="*/ 336230 w 681158"/>
                <a:gd name="connsiteY340" fmla="*/ 43568 h 59477"/>
                <a:gd name="connsiteX341" fmla="*/ 336230 w 681158"/>
                <a:gd name="connsiteY341" fmla="*/ 3236 h 59477"/>
                <a:gd name="connsiteX342" fmla="*/ 335494 w 681158"/>
                <a:gd name="connsiteY342" fmla="*/ 1197 h 59477"/>
                <a:gd name="connsiteX343" fmla="*/ 333469 w 681158"/>
                <a:gd name="connsiteY343" fmla="*/ 659 h 59477"/>
                <a:gd name="connsiteX344" fmla="*/ 331472 w 681158"/>
                <a:gd name="connsiteY344" fmla="*/ 1197 h 59477"/>
                <a:gd name="connsiteX345" fmla="*/ 330764 w 681158"/>
                <a:gd name="connsiteY345" fmla="*/ 3236 h 59477"/>
                <a:gd name="connsiteX346" fmla="*/ 299751 w 681158"/>
                <a:gd name="connsiteY346" fmla="*/ 45310 h 59477"/>
                <a:gd name="connsiteX347" fmla="*/ 297216 w 681158"/>
                <a:gd name="connsiteY347" fmla="*/ 52957 h 59477"/>
                <a:gd name="connsiteX348" fmla="*/ 290744 w 681158"/>
                <a:gd name="connsiteY348" fmla="*/ 55279 h 59477"/>
                <a:gd name="connsiteX349" fmla="*/ 285788 w 681158"/>
                <a:gd name="connsiteY349" fmla="*/ 54373 h 59477"/>
                <a:gd name="connsiteX350" fmla="*/ 281809 w 681158"/>
                <a:gd name="connsiteY350" fmla="*/ 52376 h 59477"/>
                <a:gd name="connsiteX351" fmla="*/ 281355 w 681158"/>
                <a:gd name="connsiteY351" fmla="*/ 52121 h 59477"/>
                <a:gd name="connsiteX352" fmla="*/ 280265 w 681158"/>
                <a:gd name="connsiteY352" fmla="*/ 51810 h 59477"/>
                <a:gd name="connsiteX353" fmla="*/ 279231 w 681158"/>
                <a:gd name="connsiteY353" fmla="*/ 52093 h 59477"/>
                <a:gd name="connsiteX354" fmla="*/ 278523 w 681158"/>
                <a:gd name="connsiteY354" fmla="*/ 52702 h 59477"/>
                <a:gd name="connsiteX355" fmla="*/ 277914 w 681158"/>
                <a:gd name="connsiteY355" fmla="*/ 53636 h 59477"/>
                <a:gd name="connsiteX356" fmla="*/ 277631 w 681158"/>
                <a:gd name="connsiteY356" fmla="*/ 54769 h 59477"/>
                <a:gd name="connsiteX357" fmla="*/ 278679 w 681158"/>
                <a:gd name="connsiteY357" fmla="*/ 56794 h 59477"/>
                <a:gd name="connsiteX358" fmla="*/ 281426 w 681158"/>
                <a:gd name="connsiteY358" fmla="*/ 58366 h 59477"/>
                <a:gd name="connsiteX359" fmla="*/ 285321 w 681158"/>
                <a:gd name="connsiteY359" fmla="*/ 59556 h 59477"/>
                <a:gd name="connsiteX360" fmla="*/ 290305 w 681158"/>
                <a:gd name="connsiteY360" fmla="*/ 60037 h 59477"/>
                <a:gd name="connsiteX361" fmla="*/ 296310 w 681158"/>
                <a:gd name="connsiteY361" fmla="*/ 59230 h 59477"/>
                <a:gd name="connsiteX362" fmla="*/ 301011 w 681158"/>
                <a:gd name="connsiteY362" fmla="*/ 56625 h 59477"/>
                <a:gd name="connsiteX363" fmla="*/ 304098 w 681158"/>
                <a:gd name="connsiteY363" fmla="*/ 51895 h 59477"/>
                <a:gd name="connsiteX364" fmla="*/ 305217 w 681158"/>
                <a:gd name="connsiteY364" fmla="*/ 44729 h 59477"/>
                <a:gd name="connsiteX365" fmla="*/ 305217 w 681158"/>
                <a:gd name="connsiteY365" fmla="*/ 15443 h 59477"/>
                <a:gd name="connsiteX366" fmla="*/ 304580 w 681158"/>
                <a:gd name="connsiteY366" fmla="*/ 13517 h 59477"/>
                <a:gd name="connsiteX367" fmla="*/ 302654 w 681158"/>
                <a:gd name="connsiteY367" fmla="*/ 13008 h 59477"/>
                <a:gd name="connsiteX368" fmla="*/ 300686 w 681158"/>
                <a:gd name="connsiteY368" fmla="*/ 13517 h 59477"/>
                <a:gd name="connsiteX369" fmla="*/ 300020 w 681158"/>
                <a:gd name="connsiteY369" fmla="*/ 15443 h 59477"/>
                <a:gd name="connsiteX370" fmla="*/ 300020 w 681158"/>
                <a:gd name="connsiteY370" fmla="*/ 18276 h 59477"/>
                <a:gd name="connsiteX371" fmla="*/ 298434 w 681158"/>
                <a:gd name="connsiteY371" fmla="*/ 16123 h 59477"/>
                <a:gd name="connsiteX372" fmla="*/ 296083 w 681158"/>
                <a:gd name="connsiteY372" fmla="*/ 14226 h 59477"/>
                <a:gd name="connsiteX373" fmla="*/ 292996 w 681158"/>
                <a:gd name="connsiteY373" fmla="*/ 12880 h 59477"/>
                <a:gd name="connsiteX374" fmla="*/ 289272 w 681158"/>
                <a:gd name="connsiteY374" fmla="*/ 12356 h 59477"/>
                <a:gd name="connsiteX375" fmla="*/ 283253 w 681158"/>
                <a:gd name="connsiteY375" fmla="*/ 13617 h 59477"/>
                <a:gd name="connsiteX376" fmla="*/ 278821 w 681158"/>
                <a:gd name="connsiteY376" fmla="*/ 17086 h 59477"/>
                <a:gd name="connsiteX377" fmla="*/ 275988 w 681158"/>
                <a:gd name="connsiteY377" fmla="*/ 22368 h 59477"/>
                <a:gd name="connsiteX378" fmla="*/ 275054 w 681158"/>
                <a:gd name="connsiteY378" fmla="*/ 29081 h 59477"/>
                <a:gd name="connsiteX379" fmla="*/ 275988 w 681158"/>
                <a:gd name="connsiteY379" fmla="*/ 36034 h 59477"/>
                <a:gd name="connsiteX380" fmla="*/ 278821 w 681158"/>
                <a:gd name="connsiteY380" fmla="*/ 41401 h 59477"/>
                <a:gd name="connsiteX381" fmla="*/ 283253 w 681158"/>
                <a:gd name="connsiteY381" fmla="*/ 44842 h 59477"/>
                <a:gd name="connsiteX382" fmla="*/ 289272 w 681158"/>
                <a:gd name="connsiteY382" fmla="*/ 46074 h 59477"/>
                <a:gd name="connsiteX383" fmla="*/ 295828 w 681158"/>
                <a:gd name="connsiteY383" fmla="*/ 44432 h 59477"/>
                <a:gd name="connsiteX384" fmla="*/ 299751 w 681158"/>
                <a:gd name="connsiteY384" fmla="*/ 40608 h 59477"/>
                <a:gd name="connsiteX385" fmla="*/ 283225 w 681158"/>
                <a:gd name="connsiteY385" fmla="*/ 20414 h 59477"/>
                <a:gd name="connsiteX386" fmla="*/ 290178 w 681158"/>
                <a:gd name="connsiteY386" fmla="*/ 17199 h 59477"/>
                <a:gd name="connsiteX387" fmla="*/ 297372 w 681158"/>
                <a:gd name="connsiteY387" fmla="*/ 20244 h 59477"/>
                <a:gd name="connsiteX388" fmla="*/ 299949 w 681158"/>
                <a:gd name="connsiteY388" fmla="*/ 29095 h 59477"/>
                <a:gd name="connsiteX389" fmla="*/ 297499 w 681158"/>
                <a:gd name="connsiteY389" fmla="*/ 37847 h 59477"/>
                <a:gd name="connsiteX390" fmla="*/ 284309 w 681158"/>
                <a:gd name="connsiteY390" fmla="*/ 38978 h 59477"/>
                <a:gd name="connsiteX391" fmla="*/ 283338 w 681158"/>
                <a:gd name="connsiteY391" fmla="*/ 38031 h 59477"/>
                <a:gd name="connsiteX392" fmla="*/ 280916 w 681158"/>
                <a:gd name="connsiteY392" fmla="*/ 29222 h 59477"/>
                <a:gd name="connsiteX393" fmla="*/ 283239 w 681158"/>
                <a:gd name="connsiteY393" fmla="*/ 20414 h 59477"/>
                <a:gd name="connsiteX394" fmla="*/ 244777 w 681158"/>
                <a:gd name="connsiteY394" fmla="*/ 29874 h 59477"/>
                <a:gd name="connsiteX395" fmla="*/ 245315 w 681158"/>
                <a:gd name="connsiteY395" fmla="*/ 25455 h 59477"/>
                <a:gd name="connsiteX396" fmla="*/ 246986 w 681158"/>
                <a:gd name="connsiteY396" fmla="*/ 21434 h 59477"/>
                <a:gd name="connsiteX397" fmla="*/ 249917 w 681158"/>
                <a:gd name="connsiteY397" fmla="*/ 18516 h 59477"/>
                <a:gd name="connsiteX398" fmla="*/ 254166 w 681158"/>
                <a:gd name="connsiteY398" fmla="*/ 17384 h 59477"/>
                <a:gd name="connsiteX399" fmla="*/ 259830 w 681158"/>
                <a:gd name="connsiteY399" fmla="*/ 19380 h 59477"/>
                <a:gd name="connsiteX400" fmla="*/ 261402 w 681158"/>
                <a:gd name="connsiteY400" fmla="*/ 25172 h 59477"/>
                <a:gd name="connsiteX401" fmla="*/ 261402 w 681158"/>
                <a:gd name="connsiteY401" fmla="*/ 43893 h 59477"/>
                <a:gd name="connsiteX402" fmla="*/ 264234 w 681158"/>
                <a:gd name="connsiteY402" fmla="*/ 46145 h 59477"/>
                <a:gd name="connsiteX403" fmla="*/ 266868 w 681158"/>
                <a:gd name="connsiteY403" fmla="*/ 43893 h 59477"/>
                <a:gd name="connsiteX404" fmla="*/ 266868 w 681158"/>
                <a:gd name="connsiteY404" fmla="*/ 23869 h 59477"/>
                <a:gd name="connsiteX405" fmla="*/ 263725 w 681158"/>
                <a:gd name="connsiteY405" fmla="*/ 15189 h 59477"/>
                <a:gd name="connsiteX406" fmla="*/ 255497 w 681158"/>
                <a:gd name="connsiteY406" fmla="*/ 12356 h 59477"/>
                <a:gd name="connsiteX407" fmla="*/ 250243 w 681158"/>
                <a:gd name="connsiteY407" fmla="*/ 13333 h 59477"/>
                <a:gd name="connsiteX408" fmla="*/ 246873 w 681158"/>
                <a:gd name="connsiteY408" fmla="*/ 15443 h 59477"/>
                <a:gd name="connsiteX409" fmla="*/ 244423 w 681158"/>
                <a:gd name="connsiteY409" fmla="*/ 18474 h 59477"/>
                <a:gd name="connsiteX410" fmla="*/ 244423 w 681158"/>
                <a:gd name="connsiteY410" fmla="*/ 15443 h 59477"/>
                <a:gd name="connsiteX411" fmla="*/ 243757 w 681158"/>
                <a:gd name="connsiteY411" fmla="*/ 13517 h 59477"/>
                <a:gd name="connsiteX412" fmla="*/ 241888 w 681158"/>
                <a:gd name="connsiteY412" fmla="*/ 13050 h 59477"/>
                <a:gd name="connsiteX413" fmla="*/ 239962 w 681158"/>
                <a:gd name="connsiteY413" fmla="*/ 13560 h 59477"/>
                <a:gd name="connsiteX414" fmla="*/ 239310 w 681158"/>
                <a:gd name="connsiteY414" fmla="*/ 15486 h 59477"/>
                <a:gd name="connsiteX415" fmla="*/ 239310 w 681158"/>
                <a:gd name="connsiteY415" fmla="*/ 43667 h 59477"/>
                <a:gd name="connsiteX416" fmla="*/ 240019 w 681158"/>
                <a:gd name="connsiteY416" fmla="*/ 45692 h 59477"/>
                <a:gd name="connsiteX417" fmla="*/ 242015 w 681158"/>
                <a:gd name="connsiteY417" fmla="*/ 46244 h 59477"/>
                <a:gd name="connsiteX418" fmla="*/ 244040 w 681158"/>
                <a:gd name="connsiteY418" fmla="*/ 45692 h 59477"/>
                <a:gd name="connsiteX419" fmla="*/ 244791 w 681158"/>
                <a:gd name="connsiteY419" fmla="*/ 43667 h 59477"/>
                <a:gd name="connsiteX420" fmla="*/ 224285 w 681158"/>
                <a:gd name="connsiteY420" fmla="*/ 6678 h 59477"/>
                <a:gd name="connsiteX421" fmla="*/ 229228 w 681158"/>
                <a:gd name="connsiteY421" fmla="*/ 6678 h 59477"/>
                <a:gd name="connsiteX422" fmla="*/ 229228 w 681158"/>
                <a:gd name="connsiteY422" fmla="*/ 1466 h 59477"/>
                <a:gd name="connsiteX423" fmla="*/ 224285 w 681158"/>
                <a:gd name="connsiteY423" fmla="*/ 1466 h 59477"/>
                <a:gd name="connsiteX424" fmla="*/ 224285 w 681158"/>
                <a:gd name="connsiteY424" fmla="*/ 6678 h 59477"/>
                <a:gd name="connsiteX425" fmla="*/ 224059 w 681158"/>
                <a:gd name="connsiteY425" fmla="*/ 43497 h 59477"/>
                <a:gd name="connsiteX426" fmla="*/ 224767 w 681158"/>
                <a:gd name="connsiteY426" fmla="*/ 45522 h 59477"/>
                <a:gd name="connsiteX427" fmla="*/ 226749 w 681158"/>
                <a:gd name="connsiteY427" fmla="*/ 46074 h 59477"/>
                <a:gd name="connsiteX428" fmla="*/ 228789 w 681158"/>
                <a:gd name="connsiteY428" fmla="*/ 45522 h 59477"/>
                <a:gd name="connsiteX429" fmla="*/ 229525 w 681158"/>
                <a:gd name="connsiteY429" fmla="*/ 43497 h 59477"/>
                <a:gd name="connsiteX430" fmla="*/ 229525 w 681158"/>
                <a:gd name="connsiteY430" fmla="*/ 15458 h 59477"/>
                <a:gd name="connsiteX431" fmla="*/ 228789 w 681158"/>
                <a:gd name="connsiteY431" fmla="*/ 13433 h 59477"/>
                <a:gd name="connsiteX432" fmla="*/ 226749 w 681158"/>
                <a:gd name="connsiteY432" fmla="*/ 12880 h 59477"/>
                <a:gd name="connsiteX433" fmla="*/ 224767 w 681158"/>
                <a:gd name="connsiteY433" fmla="*/ 13433 h 59477"/>
                <a:gd name="connsiteX434" fmla="*/ 224059 w 681158"/>
                <a:gd name="connsiteY434" fmla="*/ 15458 h 59477"/>
                <a:gd name="connsiteX435" fmla="*/ 210294 w 681158"/>
                <a:gd name="connsiteY435" fmla="*/ 38965 h 59477"/>
                <a:gd name="connsiteX436" fmla="*/ 208878 w 681158"/>
                <a:gd name="connsiteY436" fmla="*/ 40381 h 59477"/>
                <a:gd name="connsiteX437" fmla="*/ 206796 w 681158"/>
                <a:gd name="connsiteY437" fmla="*/ 41444 h 59477"/>
                <a:gd name="connsiteX438" fmla="*/ 203836 w 681158"/>
                <a:gd name="connsiteY438" fmla="*/ 41854 h 59477"/>
                <a:gd name="connsiteX439" fmla="*/ 196756 w 681158"/>
                <a:gd name="connsiteY439" fmla="*/ 38512 h 59477"/>
                <a:gd name="connsiteX440" fmla="*/ 194433 w 681158"/>
                <a:gd name="connsiteY440" fmla="*/ 29378 h 59477"/>
                <a:gd name="connsiteX441" fmla="*/ 196756 w 681158"/>
                <a:gd name="connsiteY441" fmla="*/ 20428 h 59477"/>
                <a:gd name="connsiteX442" fmla="*/ 203836 w 681158"/>
                <a:gd name="connsiteY442" fmla="*/ 17157 h 59477"/>
                <a:gd name="connsiteX443" fmla="*/ 207009 w 681158"/>
                <a:gd name="connsiteY443" fmla="*/ 17695 h 59477"/>
                <a:gd name="connsiteX444" fmla="*/ 209232 w 681158"/>
                <a:gd name="connsiteY444" fmla="*/ 19026 h 59477"/>
                <a:gd name="connsiteX445" fmla="*/ 210719 w 681158"/>
                <a:gd name="connsiteY445" fmla="*/ 20626 h 59477"/>
                <a:gd name="connsiteX446" fmla="*/ 211682 w 681158"/>
                <a:gd name="connsiteY446" fmla="*/ 21972 h 59477"/>
                <a:gd name="connsiteX447" fmla="*/ 212871 w 681158"/>
                <a:gd name="connsiteY447" fmla="*/ 23303 h 59477"/>
                <a:gd name="connsiteX448" fmla="*/ 214061 w 681158"/>
                <a:gd name="connsiteY448" fmla="*/ 23586 h 59477"/>
                <a:gd name="connsiteX449" fmla="*/ 215859 w 681158"/>
                <a:gd name="connsiteY449" fmla="*/ 22906 h 59477"/>
                <a:gd name="connsiteX450" fmla="*/ 216695 w 681158"/>
                <a:gd name="connsiteY450" fmla="*/ 21080 h 59477"/>
                <a:gd name="connsiteX451" fmla="*/ 216567 w 681158"/>
                <a:gd name="connsiteY451" fmla="*/ 20117 h 59477"/>
                <a:gd name="connsiteX452" fmla="*/ 216185 w 681158"/>
                <a:gd name="connsiteY452" fmla="*/ 19140 h 59477"/>
                <a:gd name="connsiteX453" fmla="*/ 214769 w 681158"/>
                <a:gd name="connsiteY453" fmla="*/ 16888 h 59477"/>
                <a:gd name="connsiteX454" fmla="*/ 212319 w 681158"/>
                <a:gd name="connsiteY454" fmla="*/ 14636 h 59477"/>
                <a:gd name="connsiteX455" fmla="*/ 208722 w 681158"/>
                <a:gd name="connsiteY455" fmla="*/ 12937 h 59477"/>
                <a:gd name="connsiteX456" fmla="*/ 197393 w 681158"/>
                <a:gd name="connsiteY456" fmla="*/ 13517 h 59477"/>
                <a:gd name="connsiteX457" fmla="*/ 192635 w 681158"/>
                <a:gd name="connsiteY457" fmla="*/ 17058 h 59477"/>
                <a:gd name="connsiteX458" fmla="*/ 189675 w 681158"/>
                <a:gd name="connsiteY458" fmla="*/ 22496 h 59477"/>
                <a:gd name="connsiteX459" fmla="*/ 188641 w 681158"/>
                <a:gd name="connsiteY459" fmla="*/ 29435 h 59477"/>
                <a:gd name="connsiteX460" fmla="*/ 189675 w 681158"/>
                <a:gd name="connsiteY460" fmla="*/ 36416 h 59477"/>
                <a:gd name="connsiteX461" fmla="*/ 192635 w 681158"/>
                <a:gd name="connsiteY461" fmla="*/ 41883 h 59477"/>
                <a:gd name="connsiteX462" fmla="*/ 197393 w 681158"/>
                <a:gd name="connsiteY462" fmla="*/ 45451 h 59477"/>
                <a:gd name="connsiteX463" fmla="*/ 203893 w 681158"/>
                <a:gd name="connsiteY463" fmla="*/ 46740 h 59477"/>
                <a:gd name="connsiteX464" fmla="*/ 209005 w 681158"/>
                <a:gd name="connsiteY464" fmla="*/ 45904 h 59477"/>
                <a:gd name="connsiteX465" fmla="*/ 212673 w 681158"/>
                <a:gd name="connsiteY465" fmla="*/ 43908 h 59477"/>
                <a:gd name="connsiteX466" fmla="*/ 214981 w 681158"/>
                <a:gd name="connsiteY466" fmla="*/ 41656 h 59477"/>
                <a:gd name="connsiteX467" fmla="*/ 216171 w 681158"/>
                <a:gd name="connsiteY467" fmla="*/ 39758 h 59477"/>
                <a:gd name="connsiteX468" fmla="*/ 216624 w 681158"/>
                <a:gd name="connsiteY468" fmla="*/ 38031 h 59477"/>
                <a:gd name="connsiteX469" fmla="*/ 215746 w 681158"/>
                <a:gd name="connsiteY469" fmla="*/ 36416 h 59477"/>
                <a:gd name="connsiteX470" fmla="*/ 213990 w 681158"/>
                <a:gd name="connsiteY470" fmla="*/ 35779 h 59477"/>
                <a:gd name="connsiteX471" fmla="*/ 212673 w 681158"/>
                <a:gd name="connsiteY471" fmla="*/ 36161 h 59477"/>
                <a:gd name="connsiteX472" fmla="*/ 211413 w 681158"/>
                <a:gd name="connsiteY472" fmla="*/ 37648 h 59477"/>
                <a:gd name="connsiteX473" fmla="*/ 210322 w 681158"/>
                <a:gd name="connsiteY473" fmla="*/ 39064 h 59477"/>
                <a:gd name="connsiteX474" fmla="*/ 158336 w 681158"/>
                <a:gd name="connsiteY474" fmla="*/ 29930 h 59477"/>
                <a:gd name="connsiteX475" fmla="*/ 158888 w 681158"/>
                <a:gd name="connsiteY475" fmla="*/ 25512 h 59477"/>
                <a:gd name="connsiteX476" fmla="*/ 160559 w 681158"/>
                <a:gd name="connsiteY476" fmla="*/ 21490 h 59477"/>
                <a:gd name="connsiteX477" fmla="*/ 163477 w 681158"/>
                <a:gd name="connsiteY477" fmla="*/ 18573 h 59477"/>
                <a:gd name="connsiteX478" fmla="*/ 167725 w 681158"/>
                <a:gd name="connsiteY478" fmla="*/ 17440 h 59477"/>
                <a:gd name="connsiteX479" fmla="*/ 173390 w 681158"/>
                <a:gd name="connsiteY479" fmla="*/ 19437 h 59477"/>
                <a:gd name="connsiteX480" fmla="*/ 174962 w 681158"/>
                <a:gd name="connsiteY480" fmla="*/ 25229 h 59477"/>
                <a:gd name="connsiteX481" fmla="*/ 174962 w 681158"/>
                <a:gd name="connsiteY481" fmla="*/ 43950 h 59477"/>
                <a:gd name="connsiteX482" fmla="*/ 177794 w 681158"/>
                <a:gd name="connsiteY482" fmla="*/ 46202 h 59477"/>
                <a:gd name="connsiteX483" fmla="*/ 180428 w 681158"/>
                <a:gd name="connsiteY483" fmla="*/ 43950 h 59477"/>
                <a:gd name="connsiteX484" fmla="*/ 180428 w 681158"/>
                <a:gd name="connsiteY484" fmla="*/ 23869 h 59477"/>
                <a:gd name="connsiteX485" fmla="*/ 177284 w 681158"/>
                <a:gd name="connsiteY485" fmla="*/ 15189 h 59477"/>
                <a:gd name="connsiteX486" fmla="*/ 169042 w 681158"/>
                <a:gd name="connsiteY486" fmla="*/ 12356 h 59477"/>
                <a:gd name="connsiteX487" fmla="*/ 163802 w 681158"/>
                <a:gd name="connsiteY487" fmla="*/ 13333 h 59477"/>
                <a:gd name="connsiteX488" fmla="*/ 160418 w 681158"/>
                <a:gd name="connsiteY488" fmla="*/ 15443 h 59477"/>
                <a:gd name="connsiteX489" fmla="*/ 157982 w 681158"/>
                <a:gd name="connsiteY489" fmla="*/ 18474 h 59477"/>
                <a:gd name="connsiteX490" fmla="*/ 157982 w 681158"/>
                <a:gd name="connsiteY490" fmla="*/ 15443 h 59477"/>
                <a:gd name="connsiteX491" fmla="*/ 157302 w 681158"/>
                <a:gd name="connsiteY491" fmla="*/ 13517 h 59477"/>
                <a:gd name="connsiteX492" fmla="*/ 155504 w 681158"/>
                <a:gd name="connsiteY492" fmla="*/ 13050 h 59477"/>
                <a:gd name="connsiteX493" fmla="*/ 153578 w 681158"/>
                <a:gd name="connsiteY493" fmla="*/ 13560 h 59477"/>
                <a:gd name="connsiteX494" fmla="*/ 152927 w 681158"/>
                <a:gd name="connsiteY494" fmla="*/ 15486 h 59477"/>
                <a:gd name="connsiteX495" fmla="*/ 152927 w 681158"/>
                <a:gd name="connsiteY495" fmla="*/ 43667 h 59477"/>
                <a:gd name="connsiteX496" fmla="*/ 153635 w 681158"/>
                <a:gd name="connsiteY496" fmla="*/ 45692 h 59477"/>
                <a:gd name="connsiteX497" fmla="*/ 155631 w 681158"/>
                <a:gd name="connsiteY497" fmla="*/ 46244 h 59477"/>
                <a:gd name="connsiteX498" fmla="*/ 157656 w 681158"/>
                <a:gd name="connsiteY498" fmla="*/ 45692 h 59477"/>
                <a:gd name="connsiteX499" fmla="*/ 158393 w 681158"/>
                <a:gd name="connsiteY499" fmla="*/ 43667 h 59477"/>
                <a:gd name="connsiteX500" fmla="*/ 137632 w 681158"/>
                <a:gd name="connsiteY500" fmla="*/ 29930 h 59477"/>
                <a:gd name="connsiteX501" fmla="*/ 137632 w 681158"/>
                <a:gd name="connsiteY501" fmla="*/ 32621 h 59477"/>
                <a:gd name="connsiteX502" fmla="*/ 136528 w 681158"/>
                <a:gd name="connsiteY502" fmla="*/ 37323 h 59477"/>
                <a:gd name="connsiteX503" fmla="*/ 132775 w 681158"/>
                <a:gd name="connsiteY503" fmla="*/ 40764 h 59477"/>
                <a:gd name="connsiteX504" fmla="*/ 127266 w 681158"/>
                <a:gd name="connsiteY504" fmla="*/ 42180 h 59477"/>
                <a:gd name="connsiteX505" fmla="*/ 122281 w 681158"/>
                <a:gd name="connsiteY505" fmla="*/ 40594 h 59477"/>
                <a:gd name="connsiteX506" fmla="*/ 120766 w 681158"/>
                <a:gd name="connsiteY506" fmla="*/ 36827 h 59477"/>
                <a:gd name="connsiteX507" fmla="*/ 121318 w 681158"/>
                <a:gd name="connsiteY507" fmla="*/ 34066 h 59477"/>
                <a:gd name="connsiteX508" fmla="*/ 123344 w 681158"/>
                <a:gd name="connsiteY508" fmla="*/ 31970 h 59477"/>
                <a:gd name="connsiteX509" fmla="*/ 127394 w 681158"/>
                <a:gd name="connsiteY509" fmla="*/ 30554 h 59477"/>
                <a:gd name="connsiteX510" fmla="*/ 134092 w 681158"/>
                <a:gd name="connsiteY510" fmla="*/ 29973 h 59477"/>
                <a:gd name="connsiteX511" fmla="*/ 134276 w 681158"/>
                <a:gd name="connsiteY511" fmla="*/ 25682 h 59477"/>
                <a:gd name="connsiteX512" fmla="*/ 125114 w 681158"/>
                <a:gd name="connsiteY512" fmla="*/ 26673 h 59477"/>
                <a:gd name="connsiteX513" fmla="*/ 119293 w 681158"/>
                <a:gd name="connsiteY513" fmla="*/ 29052 h 59477"/>
                <a:gd name="connsiteX514" fmla="*/ 116206 w 681158"/>
                <a:gd name="connsiteY514" fmla="*/ 32692 h 59477"/>
                <a:gd name="connsiteX515" fmla="*/ 115300 w 681158"/>
                <a:gd name="connsiteY515" fmla="*/ 37323 h 59477"/>
                <a:gd name="connsiteX516" fmla="*/ 115980 w 681158"/>
                <a:gd name="connsiteY516" fmla="*/ 40962 h 59477"/>
                <a:gd name="connsiteX517" fmla="*/ 118033 w 681158"/>
                <a:gd name="connsiteY517" fmla="*/ 43908 h 59477"/>
                <a:gd name="connsiteX518" fmla="*/ 121503 w 681158"/>
                <a:gd name="connsiteY518" fmla="*/ 45876 h 59477"/>
                <a:gd name="connsiteX519" fmla="*/ 126487 w 681158"/>
                <a:gd name="connsiteY519" fmla="*/ 46584 h 59477"/>
                <a:gd name="connsiteX520" fmla="*/ 130736 w 681158"/>
                <a:gd name="connsiteY520" fmla="*/ 46074 h 59477"/>
                <a:gd name="connsiteX521" fmla="*/ 133894 w 681158"/>
                <a:gd name="connsiteY521" fmla="*/ 44757 h 59477"/>
                <a:gd name="connsiteX522" fmla="*/ 136103 w 681158"/>
                <a:gd name="connsiteY522" fmla="*/ 42987 h 59477"/>
                <a:gd name="connsiteX523" fmla="*/ 137661 w 681158"/>
                <a:gd name="connsiteY523" fmla="*/ 41118 h 59477"/>
                <a:gd name="connsiteX524" fmla="*/ 137661 w 681158"/>
                <a:gd name="connsiteY524" fmla="*/ 43044 h 59477"/>
                <a:gd name="connsiteX525" fmla="*/ 138071 w 681158"/>
                <a:gd name="connsiteY525" fmla="*/ 45366 h 59477"/>
                <a:gd name="connsiteX526" fmla="*/ 140351 w 681158"/>
                <a:gd name="connsiteY526" fmla="*/ 46202 h 59477"/>
                <a:gd name="connsiteX527" fmla="*/ 143184 w 681158"/>
                <a:gd name="connsiteY527" fmla="*/ 44078 h 59477"/>
                <a:gd name="connsiteX528" fmla="*/ 143184 w 681158"/>
                <a:gd name="connsiteY528" fmla="*/ 23558 h 59477"/>
                <a:gd name="connsiteX529" fmla="*/ 142461 w 681158"/>
                <a:gd name="connsiteY529" fmla="*/ 19309 h 59477"/>
                <a:gd name="connsiteX530" fmla="*/ 140224 w 681158"/>
                <a:gd name="connsiteY530" fmla="*/ 15741 h 59477"/>
                <a:gd name="connsiteX531" fmla="*/ 136131 w 681158"/>
                <a:gd name="connsiteY531" fmla="*/ 13263 h 59477"/>
                <a:gd name="connsiteX532" fmla="*/ 129929 w 681158"/>
                <a:gd name="connsiteY532" fmla="*/ 12328 h 59477"/>
                <a:gd name="connsiteX533" fmla="*/ 124363 w 681158"/>
                <a:gd name="connsiteY533" fmla="*/ 13135 h 59477"/>
                <a:gd name="connsiteX534" fmla="*/ 120625 w 681158"/>
                <a:gd name="connsiteY534" fmla="*/ 14976 h 59477"/>
                <a:gd name="connsiteX535" fmla="*/ 118472 w 681158"/>
                <a:gd name="connsiteY535" fmla="*/ 16902 h 59477"/>
                <a:gd name="connsiteX536" fmla="*/ 117707 w 681158"/>
                <a:gd name="connsiteY536" fmla="*/ 17992 h 59477"/>
                <a:gd name="connsiteX537" fmla="*/ 117410 w 681158"/>
                <a:gd name="connsiteY537" fmla="*/ 18701 h 59477"/>
                <a:gd name="connsiteX538" fmla="*/ 117325 w 681158"/>
                <a:gd name="connsiteY538" fmla="*/ 19536 h 59477"/>
                <a:gd name="connsiteX539" fmla="*/ 118189 w 681158"/>
                <a:gd name="connsiteY539" fmla="*/ 21108 h 59477"/>
                <a:gd name="connsiteX540" fmla="*/ 120086 w 681158"/>
                <a:gd name="connsiteY540" fmla="*/ 21731 h 59477"/>
                <a:gd name="connsiteX541" fmla="*/ 121248 w 681158"/>
                <a:gd name="connsiteY541" fmla="*/ 21462 h 59477"/>
                <a:gd name="connsiteX542" fmla="*/ 122338 w 681158"/>
                <a:gd name="connsiteY542" fmla="*/ 20442 h 59477"/>
                <a:gd name="connsiteX543" fmla="*/ 123259 w 681158"/>
                <a:gd name="connsiteY543" fmla="*/ 19409 h 59477"/>
                <a:gd name="connsiteX544" fmla="*/ 124675 w 681158"/>
                <a:gd name="connsiteY544" fmla="*/ 18318 h 59477"/>
                <a:gd name="connsiteX545" fmla="*/ 126756 w 681158"/>
                <a:gd name="connsiteY545" fmla="*/ 17412 h 59477"/>
                <a:gd name="connsiteX546" fmla="*/ 129660 w 681158"/>
                <a:gd name="connsiteY546" fmla="*/ 17029 h 59477"/>
                <a:gd name="connsiteX547" fmla="*/ 135678 w 681158"/>
                <a:gd name="connsiteY547" fmla="*/ 18856 h 59477"/>
                <a:gd name="connsiteX548" fmla="*/ 137576 w 681158"/>
                <a:gd name="connsiteY548" fmla="*/ 24323 h 59477"/>
                <a:gd name="connsiteX549" fmla="*/ 137576 w 681158"/>
                <a:gd name="connsiteY549" fmla="*/ 25611 h 59477"/>
                <a:gd name="connsiteX550" fmla="*/ 93364 w 681158"/>
                <a:gd name="connsiteY550" fmla="*/ 44531 h 59477"/>
                <a:gd name="connsiteX551" fmla="*/ 94370 w 681158"/>
                <a:gd name="connsiteY551" fmla="*/ 45749 h 59477"/>
                <a:gd name="connsiteX552" fmla="*/ 96451 w 681158"/>
                <a:gd name="connsiteY552" fmla="*/ 46202 h 59477"/>
                <a:gd name="connsiteX553" fmla="*/ 98547 w 681158"/>
                <a:gd name="connsiteY553" fmla="*/ 45749 h 59477"/>
                <a:gd name="connsiteX554" fmla="*/ 99538 w 681158"/>
                <a:gd name="connsiteY554" fmla="*/ 44531 h 59477"/>
                <a:gd name="connsiteX555" fmla="*/ 111052 w 681158"/>
                <a:gd name="connsiteY555" fmla="*/ 17384 h 59477"/>
                <a:gd name="connsiteX556" fmla="*/ 111533 w 681158"/>
                <a:gd name="connsiteY556" fmla="*/ 16251 h 59477"/>
                <a:gd name="connsiteX557" fmla="*/ 111760 w 681158"/>
                <a:gd name="connsiteY557" fmla="*/ 15259 h 59477"/>
                <a:gd name="connsiteX558" fmla="*/ 110797 w 681158"/>
                <a:gd name="connsiteY558" fmla="*/ 13588 h 59477"/>
                <a:gd name="connsiteX559" fmla="*/ 108672 w 681158"/>
                <a:gd name="connsiteY559" fmla="*/ 13008 h 59477"/>
                <a:gd name="connsiteX560" fmla="*/ 107455 w 681158"/>
                <a:gd name="connsiteY560" fmla="*/ 13390 h 59477"/>
                <a:gd name="connsiteX561" fmla="*/ 106619 w 681158"/>
                <a:gd name="connsiteY561" fmla="*/ 14679 h 59477"/>
                <a:gd name="connsiteX562" fmla="*/ 96706 w 681158"/>
                <a:gd name="connsiteY562" fmla="*/ 39121 h 59477"/>
                <a:gd name="connsiteX563" fmla="*/ 86793 w 681158"/>
                <a:gd name="connsiteY563" fmla="*/ 14806 h 59477"/>
                <a:gd name="connsiteX564" fmla="*/ 84612 w 681158"/>
                <a:gd name="connsiteY564" fmla="*/ 13008 h 59477"/>
                <a:gd name="connsiteX565" fmla="*/ 82389 w 681158"/>
                <a:gd name="connsiteY565" fmla="*/ 13645 h 59477"/>
                <a:gd name="connsiteX566" fmla="*/ 81398 w 681158"/>
                <a:gd name="connsiteY566" fmla="*/ 15387 h 59477"/>
                <a:gd name="connsiteX567" fmla="*/ 81624 w 681158"/>
                <a:gd name="connsiteY567" fmla="*/ 16449 h 59477"/>
                <a:gd name="connsiteX568" fmla="*/ 82106 w 681158"/>
                <a:gd name="connsiteY568" fmla="*/ 17638 h 59477"/>
                <a:gd name="connsiteX569" fmla="*/ 51489 w 681158"/>
                <a:gd name="connsiteY569" fmla="*/ 24620 h 59477"/>
                <a:gd name="connsiteX570" fmla="*/ 53231 w 681158"/>
                <a:gd name="connsiteY570" fmla="*/ 20697 h 59477"/>
                <a:gd name="connsiteX571" fmla="*/ 56063 w 681158"/>
                <a:gd name="connsiteY571" fmla="*/ 18148 h 59477"/>
                <a:gd name="connsiteX572" fmla="*/ 67321 w 681158"/>
                <a:gd name="connsiteY572" fmla="*/ 20499 h 59477"/>
                <a:gd name="connsiteX573" fmla="*/ 69899 w 681158"/>
                <a:gd name="connsiteY573" fmla="*/ 29477 h 59477"/>
                <a:gd name="connsiteX574" fmla="*/ 69290 w 681158"/>
                <a:gd name="connsiteY574" fmla="*/ 34462 h 59477"/>
                <a:gd name="connsiteX575" fmla="*/ 67449 w 681158"/>
                <a:gd name="connsiteY575" fmla="*/ 38413 h 59477"/>
                <a:gd name="connsiteX576" fmla="*/ 64433 w 681158"/>
                <a:gd name="connsiteY576" fmla="*/ 41019 h 59477"/>
                <a:gd name="connsiteX577" fmla="*/ 60312 w 681158"/>
                <a:gd name="connsiteY577" fmla="*/ 41953 h 59477"/>
                <a:gd name="connsiteX578" fmla="*/ 53302 w 681158"/>
                <a:gd name="connsiteY578" fmla="*/ 38611 h 59477"/>
                <a:gd name="connsiteX579" fmla="*/ 50852 w 681158"/>
                <a:gd name="connsiteY579" fmla="*/ 29661 h 59477"/>
                <a:gd name="connsiteX580" fmla="*/ 51432 w 681158"/>
                <a:gd name="connsiteY580" fmla="*/ 24620 h 59477"/>
                <a:gd name="connsiteX581" fmla="*/ 75167 w 681158"/>
                <a:gd name="connsiteY581" fmla="*/ 3236 h 59477"/>
                <a:gd name="connsiteX582" fmla="*/ 74459 w 681158"/>
                <a:gd name="connsiteY582" fmla="*/ 1197 h 59477"/>
                <a:gd name="connsiteX583" fmla="*/ 72462 w 681158"/>
                <a:gd name="connsiteY583" fmla="*/ 659 h 59477"/>
                <a:gd name="connsiteX584" fmla="*/ 70437 w 681158"/>
                <a:gd name="connsiteY584" fmla="*/ 1197 h 59477"/>
                <a:gd name="connsiteX585" fmla="*/ 69701 w 681158"/>
                <a:gd name="connsiteY585" fmla="*/ 3236 h 59477"/>
                <a:gd name="connsiteX586" fmla="*/ 69701 w 681158"/>
                <a:gd name="connsiteY586" fmla="*/ 17893 h 59477"/>
                <a:gd name="connsiteX587" fmla="*/ 68214 w 681158"/>
                <a:gd name="connsiteY587" fmla="*/ 15939 h 59477"/>
                <a:gd name="connsiteX588" fmla="*/ 65934 w 681158"/>
                <a:gd name="connsiteY588" fmla="*/ 14169 h 59477"/>
                <a:gd name="connsiteX589" fmla="*/ 62917 w 681158"/>
                <a:gd name="connsiteY589" fmla="*/ 12880 h 59477"/>
                <a:gd name="connsiteX590" fmla="*/ 59221 w 681158"/>
                <a:gd name="connsiteY590" fmla="*/ 12356 h 59477"/>
                <a:gd name="connsiteX591" fmla="*/ 53203 w 681158"/>
                <a:gd name="connsiteY591" fmla="*/ 13617 h 59477"/>
                <a:gd name="connsiteX592" fmla="*/ 48756 w 681158"/>
                <a:gd name="connsiteY592" fmla="*/ 17129 h 59477"/>
                <a:gd name="connsiteX593" fmla="*/ 45924 w 681158"/>
                <a:gd name="connsiteY593" fmla="*/ 22524 h 59477"/>
                <a:gd name="connsiteX594" fmla="*/ 44989 w 681158"/>
                <a:gd name="connsiteY594" fmla="*/ 29477 h 59477"/>
                <a:gd name="connsiteX595" fmla="*/ 45924 w 681158"/>
                <a:gd name="connsiteY595" fmla="*/ 36459 h 59477"/>
                <a:gd name="connsiteX596" fmla="*/ 48756 w 681158"/>
                <a:gd name="connsiteY596" fmla="*/ 41925 h 59477"/>
                <a:gd name="connsiteX597" fmla="*/ 59221 w 681158"/>
                <a:gd name="connsiteY597" fmla="*/ 46782 h 59477"/>
                <a:gd name="connsiteX598" fmla="*/ 65877 w 681158"/>
                <a:gd name="connsiteY598" fmla="*/ 45041 h 59477"/>
                <a:gd name="connsiteX599" fmla="*/ 69955 w 681158"/>
                <a:gd name="connsiteY599" fmla="*/ 40792 h 59477"/>
                <a:gd name="connsiteX600" fmla="*/ 69955 w 681158"/>
                <a:gd name="connsiteY600" fmla="*/ 43752 h 59477"/>
                <a:gd name="connsiteX601" fmla="*/ 70635 w 681158"/>
                <a:gd name="connsiteY601" fmla="*/ 45692 h 59477"/>
                <a:gd name="connsiteX602" fmla="*/ 72604 w 681158"/>
                <a:gd name="connsiteY602" fmla="*/ 46202 h 59477"/>
                <a:gd name="connsiteX603" fmla="*/ 74530 w 681158"/>
                <a:gd name="connsiteY603" fmla="*/ 45692 h 59477"/>
                <a:gd name="connsiteX604" fmla="*/ 75167 w 681158"/>
                <a:gd name="connsiteY604" fmla="*/ 43752 h 59477"/>
                <a:gd name="connsiteX605" fmla="*/ 28052 w 681158"/>
                <a:gd name="connsiteY605" fmla="*/ 28189 h 59477"/>
                <a:gd name="connsiteX606" fmla="*/ 12305 w 681158"/>
                <a:gd name="connsiteY606" fmla="*/ 28189 h 59477"/>
                <a:gd name="connsiteX607" fmla="*/ 20207 w 681158"/>
                <a:gd name="connsiteY607" fmla="*/ 8122 h 59477"/>
                <a:gd name="connsiteX608" fmla="*/ 5394 w 681158"/>
                <a:gd name="connsiteY608" fmla="*/ 44587 h 59477"/>
                <a:gd name="connsiteX609" fmla="*/ 10421 w 681158"/>
                <a:gd name="connsiteY609" fmla="*/ 32947 h 59477"/>
                <a:gd name="connsiteX610" fmla="*/ 30106 w 681158"/>
                <a:gd name="connsiteY610" fmla="*/ 32947 h 59477"/>
                <a:gd name="connsiteX611" fmla="*/ 35062 w 681158"/>
                <a:gd name="connsiteY611" fmla="*/ 44531 h 59477"/>
                <a:gd name="connsiteX612" fmla="*/ 35883 w 681158"/>
                <a:gd name="connsiteY612" fmla="*/ 45720 h 59477"/>
                <a:gd name="connsiteX613" fmla="*/ 37299 w 681158"/>
                <a:gd name="connsiteY613" fmla="*/ 46202 h 59477"/>
                <a:gd name="connsiteX614" fmla="*/ 39594 w 681158"/>
                <a:gd name="connsiteY614" fmla="*/ 45550 h 59477"/>
                <a:gd name="connsiteX615" fmla="*/ 40656 w 681158"/>
                <a:gd name="connsiteY615" fmla="*/ 43752 h 59477"/>
                <a:gd name="connsiteX616" fmla="*/ 40656 w 681158"/>
                <a:gd name="connsiteY616" fmla="*/ 43214 h 59477"/>
                <a:gd name="connsiteX617" fmla="*/ 40358 w 681158"/>
                <a:gd name="connsiteY617" fmla="*/ 42407 h 59477"/>
                <a:gd name="connsiteX618" fmla="*/ 23563 w 681158"/>
                <a:gd name="connsiteY618" fmla="*/ 2387 h 59477"/>
                <a:gd name="connsiteX619" fmla="*/ 22572 w 681158"/>
                <a:gd name="connsiteY619" fmla="*/ 1140 h 59477"/>
                <a:gd name="connsiteX620" fmla="*/ 20419 w 681158"/>
                <a:gd name="connsiteY620" fmla="*/ 659 h 59477"/>
                <a:gd name="connsiteX621" fmla="*/ 18394 w 681158"/>
                <a:gd name="connsiteY621" fmla="*/ 1140 h 59477"/>
                <a:gd name="connsiteX622" fmla="*/ 17332 w 681158"/>
                <a:gd name="connsiteY622" fmla="*/ 2387 h 59477"/>
                <a:gd name="connsiteX623" fmla="*/ 338 w 681158"/>
                <a:gd name="connsiteY623" fmla="*/ 42534 h 59477"/>
                <a:gd name="connsiteX624" fmla="*/ 13 w 681158"/>
                <a:gd name="connsiteY624" fmla="*/ 43370 h 59477"/>
                <a:gd name="connsiteX625" fmla="*/ 13 w 681158"/>
                <a:gd name="connsiteY625" fmla="*/ 43879 h 59477"/>
                <a:gd name="connsiteX626" fmla="*/ 1075 w 681158"/>
                <a:gd name="connsiteY626" fmla="*/ 45579 h 59477"/>
                <a:gd name="connsiteX627" fmla="*/ 3298 w 681158"/>
                <a:gd name="connsiteY627" fmla="*/ 46202 h 59477"/>
                <a:gd name="connsiteX628" fmla="*/ 5408 w 681158"/>
                <a:gd name="connsiteY628" fmla="*/ 44587 h 59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Lst>
              <a:rect l="l" t="t" r="r" b="b"/>
              <a:pathLst>
                <a:path w="681158" h="59477">
                  <a:moveTo>
                    <a:pt x="668965" y="30624"/>
                  </a:moveTo>
                  <a:cubicBezTo>
                    <a:pt x="668965" y="22609"/>
                    <a:pt x="672183" y="18601"/>
                    <a:pt x="678623" y="18601"/>
                  </a:cubicBezTo>
                  <a:cubicBezTo>
                    <a:pt x="679394" y="18674"/>
                    <a:pt x="680161" y="18416"/>
                    <a:pt x="680733" y="17893"/>
                  </a:cubicBezTo>
                  <a:cubicBezTo>
                    <a:pt x="681220" y="17270"/>
                    <a:pt x="681452" y="16486"/>
                    <a:pt x="681384" y="15698"/>
                  </a:cubicBezTo>
                  <a:cubicBezTo>
                    <a:pt x="681446" y="14955"/>
                    <a:pt x="681211" y="14217"/>
                    <a:pt x="680733" y="13645"/>
                  </a:cubicBezTo>
                  <a:cubicBezTo>
                    <a:pt x="680139" y="13165"/>
                    <a:pt x="679382" y="12935"/>
                    <a:pt x="678623" y="13008"/>
                  </a:cubicBezTo>
                  <a:cubicBezTo>
                    <a:pt x="674410" y="12945"/>
                    <a:pt x="670544" y="15332"/>
                    <a:pt x="668710" y="19125"/>
                  </a:cubicBezTo>
                  <a:lnTo>
                    <a:pt x="668710" y="15443"/>
                  </a:lnTo>
                  <a:cubicBezTo>
                    <a:pt x="668795" y="14731"/>
                    <a:pt x="668544" y="14019"/>
                    <a:pt x="668030" y="13517"/>
                  </a:cubicBezTo>
                  <a:cubicBezTo>
                    <a:pt x="667451" y="13141"/>
                    <a:pt x="666765" y="12961"/>
                    <a:pt x="666076" y="13008"/>
                  </a:cubicBezTo>
                  <a:cubicBezTo>
                    <a:pt x="665390" y="12960"/>
                    <a:pt x="664709" y="13138"/>
                    <a:pt x="664136" y="13517"/>
                  </a:cubicBezTo>
                  <a:cubicBezTo>
                    <a:pt x="663650" y="14034"/>
                    <a:pt x="663416" y="14740"/>
                    <a:pt x="663498" y="15443"/>
                  </a:cubicBezTo>
                  <a:lnTo>
                    <a:pt x="663498" y="43624"/>
                  </a:lnTo>
                  <a:cubicBezTo>
                    <a:pt x="663411" y="44372"/>
                    <a:pt x="663671" y="45120"/>
                    <a:pt x="664206" y="45649"/>
                  </a:cubicBezTo>
                  <a:cubicBezTo>
                    <a:pt x="664791" y="46053"/>
                    <a:pt x="665495" y="46247"/>
                    <a:pt x="666203" y="46202"/>
                  </a:cubicBezTo>
                  <a:cubicBezTo>
                    <a:pt x="666920" y="46240"/>
                    <a:pt x="667631" y="46046"/>
                    <a:pt x="668228" y="45649"/>
                  </a:cubicBezTo>
                  <a:cubicBezTo>
                    <a:pt x="668785" y="45133"/>
                    <a:pt x="669058" y="44379"/>
                    <a:pt x="668965" y="43624"/>
                  </a:cubicBezTo>
                  <a:close/>
                  <a:moveTo>
                    <a:pt x="654690" y="22340"/>
                  </a:moveTo>
                  <a:cubicBezTo>
                    <a:pt x="654098" y="20421"/>
                    <a:pt x="653136" y="18635"/>
                    <a:pt x="651858" y="17086"/>
                  </a:cubicBezTo>
                  <a:cubicBezTo>
                    <a:pt x="650593" y="15598"/>
                    <a:pt x="649011" y="14412"/>
                    <a:pt x="647227" y="13617"/>
                  </a:cubicBezTo>
                  <a:cubicBezTo>
                    <a:pt x="645217" y="12746"/>
                    <a:pt x="643044" y="12317"/>
                    <a:pt x="640854" y="12356"/>
                  </a:cubicBezTo>
                  <a:cubicBezTo>
                    <a:pt x="638656" y="12327"/>
                    <a:pt x="636476" y="12756"/>
                    <a:pt x="634453" y="13617"/>
                  </a:cubicBezTo>
                  <a:cubicBezTo>
                    <a:pt x="632583" y="14420"/>
                    <a:pt x="630913" y="15629"/>
                    <a:pt x="629568" y="17157"/>
                  </a:cubicBezTo>
                  <a:cubicBezTo>
                    <a:pt x="628171" y="18743"/>
                    <a:pt x="627108" y="20591"/>
                    <a:pt x="626438" y="22595"/>
                  </a:cubicBezTo>
                  <a:cubicBezTo>
                    <a:pt x="624984" y="27145"/>
                    <a:pt x="624984" y="32036"/>
                    <a:pt x="626438" y="36586"/>
                  </a:cubicBezTo>
                  <a:cubicBezTo>
                    <a:pt x="627109" y="38604"/>
                    <a:pt x="628183" y="40464"/>
                    <a:pt x="629596" y="42053"/>
                  </a:cubicBezTo>
                  <a:cubicBezTo>
                    <a:pt x="630973" y="43598"/>
                    <a:pt x="632675" y="44815"/>
                    <a:pt x="634581" y="45621"/>
                  </a:cubicBezTo>
                  <a:cubicBezTo>
                    <a:pt x="636647" y="46488"/>
                    <a:pt x="638869" y="46917"/>
                    <a:pt x="641109" y="46882"/>
                  </a:cubicBezTo>
                  <a:cubicBezTo>
                    <a:pt x="642742" y="46910"/>
                    <a:pt x="644369" y="46696"/>
                    <a:pt x="645938" y="46244"/>
                  </a:cubicBezTo>
                  <a:cubicBezTo>
                    <a:pt x="647180" y="45877"/>
                    <a:pt x="648363" y="45334"/>
                    <a:pt x="649450" y="44630"/>
                  </a:cubicBezTo>
                  <a:cubicBezTo>
                    <a:pt x="650324" y="44062"/>
                    <a:pt x="651120" y="43381"/>
                    <a:pt x="651815" y="42605"/>
                  </a:cubicBezTo>
                  <a:cubicBezTo>
                    <a:pt x="652367" y="41992"/>
                    <a:pt x="652874" y="41339"/>
                    <a:pt x="653330" y="40651"/>
                  </a:cubicBezTo>
                  <a:cubicBezTo>
                    <a:pt x="653737" y="40059"/>
                    <a:pt x="653981" y="39370"/>
                    <a:pt x="654038" y="38654"/>
                  </a:cubicBezTo>
                  <a:cubicBezTo>
                    <a:pt x="654047" y="38022"/>
                    <a:pt x="653717" y="37433"/>
                    <a:pt x="653175" y="37110"/>
                  </a:cubicBezTo>
                  <a:cubicBezTo>
                    <a:pt x="652656" y="36743"/>
                    <a:pt x="652039" y="36541"/>
                    <a:pt x="651405" y="36530"/>
                  </a:cubicBezTo>
                  <a:cubicBezTo>
                    <a:pt x="650963" y="36503"/>
                    <a:pt x="650522" y="36610"/>
                    <a:pt x="650144" y="36841"/>
                  </a:cubicBezTo>
                  <a:cubicBezTo>
                    <a:pt x="649816" y="37129"/>
                    <a:pt x="649525" y="37457"/>
                    <a:pt x="649280" y="37818"/>
                  </a:cubicBezTo>
                  <a:cubicBezTo>
                    <a:pt x="649025" y="38158"/>
                    <a:pt x="648700" y="38569"/>
                    <a:pt x="648289" y="39036"/>
                  </a:cubicBezTo>
                  <a:cubicBezTo>
                    <a:pt x="647820" y="39571"/>
                    <a:pt x="647288" y="40046"/>
                    <a:pt x="646703" y="40452"/>
                  </a:cubicBezTo>
                  <a:cubicBezTo>
                    <a:pt x="645978" y="40948"/>
                    <a:pt x="645186" y="41339"/>
                    <a:pt x="644352" y="41614"/>
                  </a:cubicBezTo>
                  <a:cubicBezTo>
                    <a:pt x="643304" y="41945"/>
                    <a:pt x="642208" y="42102"/>
                    <a:pt x="641109" y="42081"/>
                  </a:cubicBezTo>
                  <a:cubicBezTo>
                    <a:pt x="638361" y="42247"/>
                    <a:pt x="635674" y="41214"/>
                    <a:pt x="633745" y="39249"/>
                  </a:cubicBezTo>
                  <a:cubicBezTo>
                    <a:pt x="631880" y="37000"/>
                    <a:pt x="630949" y="34121"/>
                    <a:pt x="631140" y="31205"/>
                  </a:cubicBezTo>
                  <a:lnTo>
                    <a:pt x="653019" y="31205"/>
                  </a:lnTo>
                  <a:cubicBezTo>
                    <a:pt x="654775" y="31205"/>
                    <a:pt x="655653" y="30426"/>
                    <a:pt x="655653" y="28882"/>
                  </a:cubicBezTo>
                  <a:cubicBezTo>
                    <a:pt x="655667" y="26683"/>
                    <a:pt x="655343" y="24497"/>
                    <a:pt x="654690" y="22397"/>
                  </a:cubicBezTo>
                  <a:moveTo>
                    <a:pt x="644777" y="17893"/>
                  </a:moveTo>
                  <a:cubicBezTo>
                    <a:pt x="645855" y="18358"/>
                    <a:pt x="646821" y="19049"/>
                    <a:pt x="647609" y="19918"/>
                  </a:cubicBezTo>
                  <a:cubicBezTo>
                    <a:pt x="648368" y="20781"/>
                    <a:pt x="648955" y="21781"/>
                    <a:pt x="649337" y="22864"/>
                  </a:cubicBezTo>
                  <a:cubicBezTo>
                    <a:pt x="649746" y="23998"/>
                    <a:pt x="650017" y="25176"/>
                    <a:pt x="650144" y="26376"/>
                  </a:cubicBezTo>
                  <a:lnTo>
                    <a:pt x="631395" y="26376"/>
                  </a:lnTo>
                  <a:cubicBezTo>
                    <a:pt x="631526" y="25152"/>
                    <a:pt x="631821" y="23952"/>
                    <a:pt x="632273" y="22807"/>
                  </a:cubicBezTo>
                  <a:cubicBezTo>
                    <a:pt x="632686" y="21713"/>
                    <a:pt x="633306" y="20709"/>
                    <a:pt x="634099" y="19848"/>
                  </a:cubicBezTo>
                  <a:cubicBezTo>
                    <a:pt x="634897" y="18995"/>
                    <a:pt x="635860" y="18315"/>
                    <a:pt x="636932" y="17851"/>
                  </a:cubicBezTo>
                  <a:cubicBezTo>
                    <a:pt x="638174" y="17334"/>
                    <a:pt x="639509" y="17082"/>
                    <a:pt x="640854" y="17114"/>
                  </a:cubicBezTo>
                  <a:cubicBezTo>
                    <a:pt x="642204" y="17082"/>
                    <a:pt x="643544" y="17348"/>
                    <a:pt x="644777" y="17893"/>
                  </a:cubicBezTo>
                  <a:moveTo>
                    <a:pt x="595113" y="3293"/>
                  </a:moveTo>
                  <a:cubicBezTo>
                    <a:pt x="595207" y="2534"/>
                    <a:pt x="594933" y="1776"/>
                    <a:pt x="594377" y="1254"/>
                  </a:cubicBezTo>
                  <a:cubicBezTo>
                    <a:pt x="593775" y="866"/>
                    <a:pt x="593067" y="677"/>
                    <a:pt x="592352" y="716"/>
                  </a:cubicBezTo>
                  <a:cubicBezTo>
                    <a:pt x="591645" y="673"/>
                    <a:pt x="590944" y="862"/>
                    <a:pt x="590355" y="1254"/>
                  </a:cubicBezTo>
                  <a:cubicBezTo>
                    <a:pt x="589820" y="1789"/>
                    <a:pt x="589559" y="2541"/>
                    <a:pt x="589647" y="3293"/>
                  </a:cubicBezTo>
                  <a:lnTo>
                    <a:pt x="589647" y="43681"/>
                  </a:lnTo>
                  <a:cubicBezTo>
                    <a:pt x="589559" y="44429"/>
                    <a:pt x="589820" y="45177"/>
                    <a:pt x="590355" y="45706"/>
                  </a:cubicBezTo>
                  <a:cubicBezTo>
                    <a:pt x="590940" y="46110"/>
                    <a:pt x="591644" y="46304"/>
                    <a:pt x="592352" y="46258"/>
                  </a:cubicBezTo>
                  <a:cubicBezTo>
                    <a:pt x="593068" y="46298"/>
                    <a:pt x="593779" y="46106"/>
                    <a:pt x="594377" y="45706"/>
                  </a:cubicBezTo>
                  <a:cubicBezTo>
                    <a:pt x="594933" y="45189"/>
                    <a:pt x="595207" y="44436"/>
                    <a:pt x="595113" y="43681"/>
                  </a:cubicBezTo>
                  <a:lnTo>
                    <a:pt x="595113" y="30044"/>
                  </a:lnTo>
                  <a:cubicBezTo>
                    <a:pt x="595118" y="28550"/>
                    <a:pt x="595303" y="27061"/>
                    <a:pt x="595666" y="25611"/>
                  </a:cubicBezTo>
                  <a:cubicBezTo>
                    <a:pt x="595997" y="24174"/>
                    <a:pt x="596562" y="22802"/>
                    <a:pt x="597337" y="21547"/>
                  </a:cubicBezTo>
                  <a:cubicBezTo>
                    <a:pt x="598079" y="20364"/>
                    <a:pt x="599081" y="19366"/>
                    <a:pt x="600268" y="18630"/>
                  </a:cubicBezTo>
                  <a:cubicBezTo>
                    <a:pt x="601550" y="17859"/>
                    <a:pt x="603022" y="17467"/>
                    <a:pt x="604516" y="17497"/>
                  </a:cubicBezTo>
                  <a:cubicBezTo>
                    <a:pt x="607264" y="17497"/>
                    <a:pt x="609161" y="18162"/>
                    <a:pt x="610181" y="19465"/>
                  </a:cubicBezTo>
                  <a:cubicBezTo>
                    <a:pt x="611348" y="21172"/>
                    <a:pt x="611902" y="23224"/>
                    <a:pt x="611753" y="25286"/>
                  </a:cubicBezTo>
                  <a:lnTo>
                    <a:pt x="611753" y="44007"/>
                  </a:lnTo>
                  <a:cubicBezTo>
                    <a:pt x="611753" y="45508"/>
                    <a:pt x="612702" y="46258"/>
                    <a:pt x="614585" y="46258"/>
                  </a:cubicBezTo>
                  <a:cubicBezTo>
                    <a:pt x="616469" y="46258"/>
                    <a:pt x="617219" y="45508"/>
                    <a:pt x="617219" y="44007"/>
                  </a:cubicBezTo>
                  <a:lnTo>
                    <a:pt x="617219" y="23869"/>
                  </a:lnTo>
                  <a:cubicBezTo>
                    <a:pt x="617219" y="19979"/>
                    <a:pt x="616171" y="17086"/>
                    <a:pt x="614075" y="15189"/>
                  </a:cubicBezTo>
                  <a:cubicBezTo>
                    <a:pt x="611785" y="13236"/>
                    <a:pt x="608840" y="12223"/>
                    <a:pt x="605833" y="12356"/>
                  </a:cubicBezTo>
                  <a:cubicBezTo>
                    <a:pt x="604318" y="12361"/>
                    <a:pt x="602814" y="12600"/>
                    <a:pt x="601373" y="13064"/>
                  </a:cubicBezTo>
                  <a:cubicBezTo>
                    <a:pt x="599918" y="13525"/>
                    <a:pt x="598570" y="14271"/>
                    <a:pt x="597407" y="15259"/>
                  </a:cubicBezTo>
                  <a:cubicBezTo>
                    <a:pt x="596427" y="16030"/>
                    <a:pt x="595617" y="16994"/>
                    <a:pt x="595028" y="18092"/>
                  </a:cubicBezTo>
                  <a:close/>
                  <a:moveTo>
                    <a:pt x="568207" y="18148"/>
                  </a:moveTo>
                  <a:lnTo>
                    <a:pt x="568207" y="38413"/>
                  </a:lnTo>
                  <a:cubicBezTo>
                    <a:pt x="568041" y="40700"/>
                    <a:pt x="568807" y="42959"/>
                    <a:pt x="570331" y="44672"/>
                  </a:cubicBezTo>
                  <a:cubicBezTo>
                    <a:pt x="572131" y="46256"/>
                    <a:pt x="574499" y="47037"/>
                    <a:pt x="576888" y="46839"/>
                  </a:cubicBezTo>
                  <a:cubicBezTo>
                    <a:pt x="578606" y="46893"/>
                    <a:pt x="580316" y="46594"/>
                    <a:pt x="581915" y="45961"/>
                  </a:cubicBezTo>
                  <a:cubicBezTo>
                    <a:pt x="583232" y="45395"/>
                    <a:pt x="583898" y="44545"/>
                    <a:pt x="583898" y="43554"/>
                  </a:cubicBezTo>
                  <a:cubicBezTo>
                    <a:pt x="583909" y="42871"/>
                    <a:pt x="583672" y="42207"/>
                    <a:pt x="583232" y="41684"/>
                  </a:cubicBezTo>
                  <a:cubicBezTo>
                    <a:pt x="582845" y="41204"/>
                    <a:pt x="582263" y="40924"/>
                    <a:pt x="581646" y="40920"/>
                  </a:cubicBezTo>
                  <a:cubicBezTo>
                    <a:pt x="581306" y="40910"/>
                    <a:pt x="580968" y="40972"/>
                    <a:pt x="580655" y="41104"/>
                  </a:cubicBezTo>
                  <a:lnTo>
                    <a:pt x="579777" y="41500"/>
                  </a:lnTo>
                  <a:cubicBezTo>
                    <a:pt x="579479" y="41628"/>
                    <a:pt x="579154" y="41755"/>
                    <a:pt x="578785" y="41883"/>
                  </a:cubicBezTo>
                  <a:cubicBezTo>
                    <a:pt x="578359" y="42017"/>
                    <a:pt x="577914" y="42079"/>
                    <a:pt x="577468" y="42067"/>
                  </a:cubicBezTo>
                  <a:cubicBezTo>
                    <a:pt x="576388" y="42177"/>
                    <a:pt x="575314" y="41803"/>
                    <a:pt x="574537" y="41047"/>
                  </a:cubicBezTo>
                  <a:cubicBezTo>
                    <a:pt x="573836" y="39887"/>
                    <a:pt x="573533" y="38529"/>
                    <a:pt x="573673" y="37181"/>
                  </a:cubicBezTo>
                  <a:lnTo>
                    <a:pt x="573673" y="18092"/>
                  </a:lnTo>
                  <a:lnTo>
                    <a:pt x="579720" y="18092"/>
                  </a:lnTo>
                  <a:cubicBezTo>
                    <a:pt x="580364" y="18171"/>
                    <a:pt x="581007" y="17946"/>
                    <a:pt x="581462" y="17483"/>
                  </a:cubicBezTo>
                  <a:cubicBezTo>
                    <a:pt x="582065" y="16425"/>
                    <a:pt x="582065" y="15128"/>
                    <a:pt x="581462" y="14070"/>
                  </a:cubicBezTo>
                  <a:cubicBezTo>
                    <a:pt x="581014" y="13595"/>
                    <a:pt x="580367" y="13365"/>
                    <a:pt x="579720" y="13447"/>
                  </a:cubicBezTo>
                  <a:lnTo>
                    <a:pt x="573673" y="13447"/>
                  </a:lnTo>
                  <a:lnTo>
                    <a:pt x="573673" y="5162"/>
                  </a:lnTo>
                  <a:cubicBezTo>
                    <a:pt x="573673" y="3916"/>
                    <a:pt x="573078" y="3293"/>
                    <a:pt x="571875" y="3293"/>
                  </a:cubicBezTo>
                  <a:cubicBezTo>
                    <a:pt x="570990" y="3290"/>
                    <a:pt x="570121" y="3535"/>
                    <a:pt x="569368" y="4001"/>
                  </a:cubicBezTo>
                  <a:cubicBezTo>
                    <a:pt x="568957" y="4235"/>
                    <a:pt x="568632" y="4592"/>
                    <a:pt x="568433" y="5021"/>
                  </a:cubicBezTo>
                  <a:cubicBezTo>
                    <a:pt x="568254" y="5607"/>
                    <a:pt x="568176" y="6220"/>
                    <a:pt x="568207" y="6833"/>
                  </a:cubicBezTo>
                  <a:lnTo>
                    <a:pt x="568207" y="13447"/>
                  </a:lnTo>
                  <a:lnTo>
                    <a:pt x="565375" y="13447"/>
                  </a:lnTo>
                  <a:cubicBezTo>
                    <a:pt x="564727" y="13365"/>
                    <a:pt x="564080" y="13595"/>
                    <a:pt x="563633" y="14070"/>
                  </a:cubicBezTo>
                  <a:cubicBezTo>
                    <a:pt x="563029" y="15128"/>
                    <a:pt x="563029" y="16425"/>
                    <a:pt x="563633" y="17483"/>
                  </a:cubicBezTo>
                  <a:cubicBezTo>
                    <a:pt x="564087" y="17946"/>
                    <a:pt x="564730" y="18171"/>
                    <a:pt x="565375" y="18092"/>
                  </a:cubicBezTo>
                  <a:close/>
                  <a:moveTo>
                    <a:pt x="558294" y="22397"/>
                  </a:moveTo>
                  <a:cubicBezTo>
                    <a:pt x="557702" y="20478"/>
                    <a:pt x="556740" y="18692"/>
                    <a:pt x="555462" y="17143"/>
                  </a:cubicBezTo>
                  <a:cubicBezTo>
                    <a:pt x="554197" y="15654"/>
                    <a:pt x="552615" y="14469"/>
                    <a:pt x="550831" y="13673"/>
                  </a:cubicBezTo>
                  <a:cubicBezTo>
                    <a:pt x="548821" y="12802"/>
                    <a:pt x="546648" y="12373"/>
                    <a:pt x="544458" y="12413"/>
                  </a:cubicBezTo>
                  <a:cubicBezTo>
                    <a:pt x="542261" y="12385"/>
                    <a:pt x="540081" y="12814"/>
                    <a:pt x="538057" y="13673"/>
                  </a:cubicBezTo>
                  <a:cubicBezTo>
                    <a:pt x="536191" y="14485"/>
                    <a:pt x="534524" y="15693"/>
                    <a:pt x="533172" y="17214"/>
                  </a:cubicBezTo>
                  <a:cubicBezTo>
                    <a:pt x="531775" y="18797"/>
                    <a:pt x="530716" y="20646"/>
                    <a:pt x="530056" y="22652"/>
                  </a:cubicBezTo>
                  <a:cubicBezTo>
                    <a:pt x="528602" y="27202"/>
                    <a:pt x="528602" y="32093"/>
                    <a:pt x="530056" y="36643"/>
                  </a:cubicBezTo>
                  <a:cubicBezTo>
                    <a:pt x="530716" y="38662"/>
                    <a:pt x="531787" y="40523"/>
                    <a:pt x="533200" y="42109"/>
                  </a:cubicBezTo>
                  <a:cubicBezTo>
                    <a:pt x="534581" y="43639"/>
                    <a:pt x="536283" y="44842"/>
                    <a:pt x="538185" y="45635"/>
                  </a:cubicBezTo>
                  <a:cubicBezTo>
                    <a:pt x="541795" y="47061"/>
                    <a:pt x="545770" y="47279"/>
                    <a:pt x="549514" y="46258"/>
                  </a:cubicBezTo>
                  <a:cubicBezTo>
                    <a:pt x="550757" y="45894"/>
                    <a:pt x="551941" y="45351"/>
                    <a:pt x="553026" y="44644"/>
                  </a:cubicBezTo>
                  <a:cubicBezTo>
                    <a:pt x="553905" y="44076"/>
                    <a:pt x="554704" y="43395"/>
                    <a:pt x="555405" y="42619"/>
                  </a:cubicBezTo>
                  <a:cubicBezTo>
                    <a:pt x="555953" y="42002"/>
                    <a:pt x="556459" y="41349"/>
                    <a:pt x="556920" y="40665"/>
                  </a:cubicBezTo>
                  <a:cubicBezTo>
                    <a:pt x="557324" y="40071"/>
                    <a:pt x="557563" y="39383"/>
                    <a:pt x="557614" y="38668"/>
                  </a:cubicBezTo>
                  <a:cubicBezTo>
                    <a:pt x="557623" y="38036"/>
                    <a:pt x="557293" y="37447"/>
                    <a:pt x="556750" y="37124"/>
                  </a:cubicBezTo>
                  <a:cubicBezTo>
                    <a:pt x="556232" y="36758"/>
                    <a:pt x="555615" y="36555"/>
                    <a:pt x="554980" y="36544"/>
                  </a:cubicBezTo>
                  <a:cubicBezTo>
                    <a:pt x="554543" y="36517"/>
                    <a:pt x="554108" y="36626"/>
                    <a:pt x="553734" y="36855"/>
                  </a:cubicBezTo>
                  <a:cubicBezTo>
                    <a:pt x="553397" y="37139"/>
                    <a:pt x="553101" y="37467"/>
                    <a:pt x="552856" y="37832"/>
                  </a:cubicBezTo>
                  <a:cubicBezTo>
                    <a:pt x="552601" y="38172"/>
                    <a:pt x="552275" y="38583"/>
                    <a:pt x="551865" y="39050"/>
                  </a:cubicBezTo>
                  <a:cubicBezTo>
                    <a:pt x="551396" y="39586"/>
                    <a:pt x="550864" y="40060"/>
                    <a:pt x="550279" y="40466"/>
                  </a:cubicBezTo>
                  <a:cubicBezTo>
                    <a:pt x="549558" y="40959"/>
                    <a:pt x="548770" y="41350"/>
                    <a:pt x="547942" y="41628"/>
                  </a:cubicBezTo>
                  <a:cubicBezTo>
                    <a:pt x="546888" y="41958"/>
                    <a:pt x="545788" y="42115"/>
                    <a:pt x="544685" y="42095"/>
                  </a:cubicBezTo>
                  <a:cubicBezTo>
                    <a:pt x="541936" y="42261"/>
                    <a:pt x="539250" y="41228"/>
                    <a:pt x="537321" y="39263"/>
                  </a:cubicBezTo>
                  <a:cubicBezTo>
                    <a:pt x="535463" y="37010"/>
                    <a:pt x="534531" y="34134"/>
                    <a:pt x="534715" y="31219"/>
                  </a:cubicBezTo>
                  <a:lnTo>
                    <a:pt x="556595" y="31219"/>
                  </a:lnTo>
                  <a:cubicBezTo>
                    <a:pt x="558351" y="31219"/>
                    <a:pt x="559229" y="30440"/>
                    <a:pt x="559229" y="28897"/>
                  </a:cubicBezTo>
                  <a:cubicBezTo>
                    <a:pt x="559243" y="26697"/>
                    <a:pt x="558918" y="24511"/>
                    <a:pt x="558266" y="22411"/>
                  </a:cubicBezTo>
                  <a:moveTo>
                    <a:pt x="548353" y="17907"/>
                  </a:moveTo>
                  <a:cubicBezTo>
                    <a:pt x="549430" y="18372"/>
                    <a:pt x="550396" y="19063"/>
                    <a:pt x="551185" y="19933"/>
                  </a:cubicBezTo>
                  <a:cubicBezTo>
                    <a:pt x="551948" y="20791"/>
                    <a:pt x="552536" y="21792"/>
                    <a:pt x="552913" y="22878"/>
                  </a:cubicBezTo>
                  <a:cubicBezTo>
                    <a:pt x="553322" y="24012"/>
                    <a:pt x="553592" y="25191"/>
                    <a:pt x="553720" y="26390"/>
                  </a:cubicBezTo>
                  <a:lnTo>
                    <a:pt x="534899" y="26390"/>
                  </a:lnTo>
                  <a:cubicBezTo>
                    <a:pt x="535031" y="25167"/>
                    <a:pt x="535326" y="23966"/>
                    <a:pt x="535777" y="22821"/>
                  </a:cubicBezTo>
                  <a:cubicBezTo>
                    <a:pt x="536197" y="21730"/>
                    <a:pt x="536817" y="20726"/>
                    <a:pt x="537604" y="19862"/>
                  </a:cubicBezTo>
                  <a:cubicBezTo>
                    <a:pt x="538402" y="19009"/>
                    <a:pt x="539366" y="18329"/>
                    <a:pt x="540437" y="17865"/>
                  </a:cubicBezTo>
                  <a:cubicBezTo>
                    <a:pt x="541678" y="17348"/>
                    <a:pt x="543014" y="17096"/>
                    <a:pt x="544359" y="17129"/>
                  </a:cubicBezTo>
                  <a:cubicBezTo>
                    <a:pt x="545709" y="17095"/>
                    <a:pt x="547048" y="17361"/>
                    <a:pt x="548282" y="17907"/>
                  </a:cubicBezTo>
                  <a:moveTo>
                    <a:pt x="515343" y="45366"/>
                  </a:moveTo>
                  <a:cubicBezTo>
                    <a:pt x="515343" y="48921"/>
                    <a:pt x="514507" y="51470"/>
                    <a:pt x="512808" y="53013"/>
                  </a:cubicBezTo>
                  <a:cubicBezTo>
                    <a:pt x="511029" y="54591"/>
                    <a:pt x="508712" y="55422"/>
                    <a:pt x="506336" y="55336"/>
                  </a:cubicBezTo>
                  <a:cubicBezTo>
                    <a:pt x="504644" y="55374"/>
                    <a:pt x="502963" y="55065"/>
                    <a:pt x="501394" y="54430"/>
                  </a:cubicBezTo>
                  <a:cubicBezTo>
                    <a:pt x="500019" y="53856"/>
                    <a:pt x="498685" y="53188"/>
                    <a:pt x="497400" y="52433"/>
                  </a:cubicBezTo>
                  <a:lnTo>
                    <a:pt x="496947" y="52178"/>
                  </a:lnTo>
                  <a:cubicBezTo>
                    <a:pt x="496621" y="51973"/>
                    <a:pt x="496242" y="51865"/>
                    <a:pt x="495857" y="51866"/>
                  </a:cubicBezTo>
                  <a:cubicBezTo>
                    <a:pt x="495496" y="51855"/>
                    <a:pt x="495140" y="51954"/>
                    <a:pt x="494837" y="52150"/>
                  </a:cubicBezTo>
                  <a:cubicBezTo>
                    <a:pt x="494567" y="52308"/>
                    <a:pt x="494326" y="52515"/>
                    <a:pt x="494129" y="52758"/>
                  </a:cubicBezTo>
                  <a:cubicBezTo>
                    <a:pt x="493885" y="53045"/>
                    <a:pt x="493677" y="53359"/>
                    <a:pt x="493506" y="53693"/>
                  </a:cubicBezTo>
                  <a:cubicBezTo>
                    <a:pt x="493323" y="54043"/>
                    <a:pt x="493226" y="54431"/>
                    <a:pt x="493223" y="54826"/>
                  </a:cubicBezTo>
                  <a:cubicBezTo>
                    <a:pt x="493221" y="55635"/>
                    <a:pt x="493618" y="56392"/>
                    <a:pt x="494285" y="56851"/>
                  </a:cubicBezTo>
                  <a:cubicBezTo>
                    <a:pt x="495139" y="57469"/>
                    <a:pt x="496055" y="57995"/>
                    <a:pt x="497018" y="58423"/>
                  </a:cubicBezTo>
                  <a:cubicBezTo>
                    <a:pt x="498274" y="58947"/>
                    <a:pt x="499578" y="59346"/>
                    <a:pt x="500912" y="59613"/>
                  </a:cubicBezTo>
                  <a:cubicBezTo>
                    <a:pt x="502552" y="59948"/>
                    <a:pt x="504223" y="60110"/>
                    <a:pt x="505897" y="60094"/>
                  </a:cubicBezTo>
                  <a:cubicBezTo>
                    <a:pt x="507926" y="60115"/>
                    <a:pt x="509949" y="59843"/>
                    <a:pt x="511902" y="59287"/>
                  </a:cubicBezTo>
                  <a:cubicBezTo>
                    <a:pt x="513652" y="58801"/>
                    <a:pt x="515263" y="57909"/>
                    <a:pt x="516603" y="56681"/>
                  </a:cubicBezTo>
                  <a:cubicBezTo>
                    <a:pt x="517992" y="55371"/>
                    <a:pt x="519050" y="53750"/>
                    <a:pt x="519690" y="51951"/>
                  </a:cubicBezTo>
                  <a:cubicBezTo>
                    <a:pt x="520502" y="49652"/>
                    <a:pt x="520885" y="47223"/>
                    <a:pt x="520823" y="44786"/>
                  </a:cubicBezTo>
                  <a:lnTo>
                    <a:pt x="520823" y="15443"/>
                  </a:lnTo>
                  <a:cubicBezTo>
                    <a:pt x="520901" y="14737"/>
                    <a:pt x="520663" y="14032"/>
                    <a:pt x="520172" y="13517"/>
                  </a:cubicBezTo>
                  <a:cubicBezTo>
                    <a:pt x="519605" y="13137"/>
                    <a:pt x="518927" y="12957"/>
                    <a:pt x="518246" y="13008"/>
                  </a:cubicBezTo>
                  <a:cubicBezTo>
                    <a:pt x="517552" y="12961"/>
                    <a:pt x="516861" y="13139"/>
                    <a:pt x="516277" y="13517"/>
                  </a:cubicBezTo>
                  <a:cubicBezTo>
                    <a:pt x="515775" y="14024"/>
                    <a:pt x="515530" y="14734"/>
                    <a:pt x="515612" y="15443"/>
                  </a:cubicBezTo>
                  <a:lnTo>
                    <a:pt x="515612" y="18276"/>
                  </a:lnTo>
                  <a:cubicBezTo>
                    <a:pt x="515181" y="17491"/>
                    <a:pt x="514647" y="16768"/>
                    <a:pt x="514026" y="16123"/>
                  </a:cubicBezTo>
                  <a:cubicBezTo>
                    <a:pt x="513333" y="15391"/>
                    <a:pt x="512547" y="14752"/>
                    <a:pt x="511689" y="14226"/>
                  </a:cubicBezTo>
                  <a:cubicBezTo>
                    <a:pt x="510719" y="13644"/>
                    <a:pt x="509677" y="13190"/>
                    <a:pt x="508588" y="12880"/>
                  </a:cubicBezTo>
                  <a:cubicBezTo>
                    <a:pt x="507378" y="12528"/>
                    <a:pt x="506124" y="12351"/>
                    <a:pt x="504863" y="12356"/>
                  </a:cubicBezTo>
                  <a:cubicBezTo>
                    <a:pt x="502787" y="12318"/>
                    <a:pt x="500731" y="12749"/>
                    <a:pt x="498845" y="13617"/>
                  </a:cubicBezTo>
                  <a:cubicBezTo>
                    <a:pt x="497133" y="14438"/>
                    <a:pt x="495620" y="15622"/>
                    <a:pt x="494412" y="17086"/>
                  </a:cubicBezTo>
                  <a:cubicBezTo>
                    <a:pt x="493153" y="18648"/>
                    <a:pt x="492216" y="20444"/>
                    <a:pt x="491651" y="22368"/>
                  </a:cubicBezTo>
                  <a:cubicBezTo>
                    <a:pt x="491008" y="24548"/>
                    <a:pt x="490694" y="26809"/>
                    <a:pt x="490716" y="29081"/>
                  </a:cubicBezTo>
                  <a:cubicBezTo>
                    <a:pt x="490691" y="31432"/>
                    <a:pt x="491005" y="33774"/>
                    <a:pt x="491651" y="36034"/>
                  </a:cubicBezTo>
                  <a:cubicBezTo>
                    <a:pt x="492199" y="37991"/>
                    <a:pt x="493139" y="39816"/>
                    <a:pt x="494412" y="41401"/>
                  </a:cubicBezTo>
                  <a:cubicBezTo>
                    <a:pt x="495610" y="42868"/>
                    <a:pt x="497126" y="44045"/>
                    <a:pt x="498845" y="44842"/>
                  </a:cubicBezTo>
                  <a:cubicBezTo>
                    <a:pt x="500735" y="45695"/>
                    <a:pt x="502790" y="46115"/>
                    <a:pt x="504863" y="46074"/>
                  </a:cubicBezTo>
                  <a:cubicBezTo>
                    <a:pt x="507160" y="46155"/>
                    <a:pt x="509433" y="45586"/>
                    <a:pt x="511420" y="44432"/>
                  </a:cubicBezTo>
                  <a:cubicBezTo>
                    <a:pt x="513020" y="43497"/>
                    <a:pt x="514367" y="42184"/>
                    <a:pt x="515343" y="40608"/>
                  </a:cubicBezTo>
                  <a:close/>
                  <a:moveTo>
                    <a:pt x="498816" y="20471"/>
                  </a:moveTo>
                  <a:cubicBezTo>
                    <a:pt x="500435" y="18286"/>
                    <a:pt x="503056" y="17073"/>
                    <a:pt x="505770" y="17256"/>
                  </a:cubicBezTo>
                  <a:cubicBezTo>
                    <a:pt x="508513" y="17105"/>
                    <a:pt x="511174" y="18229"/>
                    <a:pt x="512978" y="20301"/>
                  </a:cubicBezTo>
                  <a:cubicBezTo>
                    <a:pt x="514691" y="22340"/>
                    <a:pt x="515541" y="25300"/>
                    <a:pt x="515541" y="29152"/>
                  </a:cubicBezTo>
                  <a:cubicBezTo>
                    <a:pt x="515692" y="32257"/>
                    <a:pt x="514833" y="35327"/>
                    <a:pt x="513091" y="37903"/>
                  </a:cubicBezTo>
                  <a:cubicBezTo>
                    <a:pt x="509762" y="41857"/>
                    <a:pt x="503856" y="42364"/>
                    <a:pt x="499901" y="39035"/>
                  </a:cubicBezTo>
                  <a:cubicBezTo>
                    <a:pt x="499556" y="38743"/>
                    <a:pt x="499230" y="38426"/>
                    <a:pt x="498930" y="38087"/>
                  </a:cubicBezTo>
                  <a:cubicBezTo>
                    <a:pt x="497177" y="35497"/>
                    <a:pt x="496330" y="32400"/>
                    <a:pt x="496522" y="29279"/>
                  </a:cubicBezTo>
                  <a:cubicBezTo>
                    <a:pt x="496348" y="26173"/>
                    <a:pt x="497155" y="23092"/>
                    <a:pt x="498831" y="20471"/>
                  </a:cubicBezTo>
                  <a:moveTo>
                    <a:pt x="453883" y="36799"/>
                  </a:moveTo>
                  <a:cubicBezTo>
                    <a:pt x="454557" y="38818"/>
                    <a:pt x="455653" y="40672"/>
                    <a:pt x="457097" y="42237"/>
                  </a:cubicBezTo>
                  <a:cubicBezTo>
                    <a:pt x="458494" y="43719"/>
                    <a:pt x="460194" y="44883"/>
                    <a:pt x="462082" y="45649"/>
                  </a:cubicBezTo>
                  <a:cubicBezTo>
                    <a:pt x="466227" y="47236"/>
                    <a:pt x="470810" y="47236"/>
                    <a:pt x="474955" y="45649"/>
                  </a:cubicBezTo>
                  <a:cubicBezTo>
                    <a:pt x="476842" y="44883"/>
                    <a:pt x="478543" y="43719"/>
                    <a:pt x="479939" y="42237"/>
                  </a:cubicBezTo>
                  <a:cubicBezTo>
                    <a:pt x="481384" y="40672"/>
                    <a:pt x="482480" y="38818"/>
                    <a:pt x="483154" y="36799"/>
                  </a:cubicBezTo>
                  <a:cubicBezTo>
                    <a:pt x="484644" y="32080"/>
                    <a:pt x="484644" y="27016"/>
                    <a:pt x="483154" y="22297"/>
                  </a:cubicBezTo>
                  <a:cubicBezTo>
                    <a:pt x="482473" y="20294"/>
                    <a:pt x="481378" y="18456"/>
                    <a:pt x="479939" y="16902"/>
                  </a:cubicBezTo>
                  <a:cubicBezTo>
                    <a:pt x="478545" y="15424"/>
                    <a:pt x="476844" y="14268"/>
                    <a:pt x="474955" y="13517"/>
                  </a:cubicBezTo>
                  <a:cubicBezTo>
                    <a:pt x="470804" y="11968"/>
                    <a:pt x="466233" y="11968"/>
                    <a:pt x="462082" y="13517"/>
                  </a:cubicBezTo>
                  <a:cubicBezTo>
                    <a:pt x="460193" y="14268"/>
                    <a:pt x="458492" y="15424"/>
                    <a:pt x="457097" y="16902"/>
                  </a:cubicBezTo>
                  <a:cubicBezTo>
                    <a:pt x="455658" y="18456"/>
                    <a:pt x="454564" y="20294"/>
                    <a:pt x="453883" y="22297"/>
                  </a:cubicBezTo>
                  <a:cubicBezTo>
                    <a:pt x="452372" y="27013"/>
                    <a:pt x="452372" y="32083"/>
                    <a:pt x="453883" y="36799"/>
                  </a:cubicBezTo>
                  <a:moveTo>
                    <a:pt x="461119" y="20400"/>
                  </a:moveTo>
                  <a:cubicBezTo>
                    <a:pt x="464832" y="16313"/>
                    <a:pt x="471155" y="16011"/>
                    <a:pt x="475242" y="19724"/>
                  </a:cubicBezTo>
                  <a:cubicBezTo>
                    <a:pt x="475477" y="19938"/>
                    <a:pt x="475704" y="20163"/>
                    <a:pt x="475918" y="20400"/>
                  </a:cubicBezTo>
                  <a:cubicBezTo>
                    <a:pt x="477777" y="23069"/>
                    <a:pt x="478685" y="26287"/>
                    <a:pt x="478495" y="29534"/>
                  </a:cubicBezTo>
                  <a:cubicBezTo>
                    <a:pt x="478679" y="32802"/>
                    <a:pt x="477773" y="36041"/>
                    <a:pt x="475918" y="38739"/>
                  </a:cubicBezTo>
                  <a:cubicBezTo>
                    <a:pt x="472274" y="42826"/>
                    <a:pt x="466008" y="43184"/>
                    <a:pt x="461922" y="39542"/>
                  </a:cubicBezTo>
                  <a:cubicBezTo>
                    <a:pt x="461639" y="39290"/>
                    <a:pt x="461371" y="39022"/>
                    <a:pt x="461119" y="38739"/>
                  </a:cubicBezTo>
                  <a:cubicBezTo>
                    <a:pt x="459264" y="36041"/>
                    <a:pt x="458358" y="32802"/>
                    <a:pt x="458542" y="29534"/>
                  </a:cubicBezTo>
                  <a:cubicBezTo>
                    <a:pt x="458352" y="26287"/>
                    <a:pt x="459260" y="23069"/>
                    <a:pt x="461119" y="20400"/>
                  </a:cubicBezTo>
                  <a:moveTo>
                    <a:pt x="433972" y="18092"/>
                  </a:moveTo>
                  <a:lnTo>
                    <a:pt x="433972" y="38356"/>
                  </a:lnTo>
                  <a:cubicBezTo>
                    <a:pt x="433806" y="40643"/>
                    <a:pt x="434572" y="42901"/>
                    <a:pt x="436096" y="44616"/>
                  </a:cubicBezTo>
                  <a:cubicBezTo>
                    <a:pt x="437896" y="46199"/>
                    <a:pt x="440264" y="46981"/>
                    <a:pt x="442653" y="46782"/>
                  </a:cubicBezTo>
                  <a:cubicBezTo>
                    <a:pt x="444370" y="46836"/>
                    <a:pt x="446081" y="46537"/>
                    <a:pt x="447680" y="45904"/>
                  </a:cubicBezTo>
                  <a:cubicBezTo>
                    <a:pt x="449011" y="45338"/>
                    <a:pt x="449677" y="44488"/>
                    <a:pt x="449677" y="43497"/>
                  </a:cubicBezTo>
                  <a:cubicBezTo>
                    <a:pt x="449684" y="42812"/>
                    <a:pt x="449442" y="42147"/>
                    <a:pt x="448997" y="41628"/>
                  </a:cubicBezTo>
                  <a:cubicBezTo>
                    <a:pt x="448613" y="41152"/>
                    <a:pt x="448037" y="40871"/>
                    <a:pt x="447425" y="40863"/>
                  </a:cubicBezTo>
                  <a:cubicBezTo>
                    <a:pt x="447081" y="40852"/>
                    <a:pt x="446738" y="40914"/>
                    <a:pt x="446420" y="41047"/>
                  </a:cubicBezTo>
                  <a:cubicBezTo>
                    <a:pt x="446151" y="41189"/>
                    <a:pt x="445853" y="41316"/>
                    <a:pt x="445556" y="41444"/>
                  </a:cubicBezTo>
                  <a:lnTo>
                    <a:pt x="444550" y="41826"/>
                  </a:lnTo>
                  <a:cubicBezTo>
                    <a:pt x="444125" y="41962"/>
                    <a:pt x="443679" y="42024"/>
                    <a:pt x="443233" y="42010"/>
                  </a:cubicBezTo>
                  <a:cubicBezTo>
                    <a:pt x="442157" y="42121"/>
                    <a:pt x="441089" y="41747"/>
                    <a:pt x="440316" y="40990"/>
                  </a:cubicBezTo>
                  <a:cubicBezTo>
                    <a:pt x="439609" y="39832"/>
                    <a:pt x="439301" y="38474"/>
                    <a:pt x="439438" y="37124"/>
                  </a:cubicBezTo>
                  <a:lnTo>
                    <a:pt x="439438" y="18092"/>
                  </a:lnTo>
                  <a:lnTo>
                    <a:pt x="445485" y="18092"/>
                  </a:lnTo>
                  <a:cubicBezTo>
                    <a:pt x="446128" y="18169"/>
                    <a:pt x="446772" y="17944"/>
                    <a:pt x="447227" y="17483"/>
                  </a:cubicBezTo>
                  <a:cubicBezTo>
                    <a:pt x="447830" y="16425"/>
                    <a:pt x="447830" y="15128"/>
                    <a:pt x="447227" y="14070"/>
                  </a:cubicBezTo>
                  <a:cubicBezTo>
                    <a:pt x="446778" y="13598"/>
                    <a:pt x="446132" y="13366"/>
                    <a:pt x="445485" y="13447"/>
                  </a:cubicBezTo>
                  <a:lnTo>
                    <a:pt x="439438" y="13447"/>
                  </a:lnTo>
                  <a:lnTo>
                    <a:pt x="439438" y="5162"/>
                  </a:lnTo>
                  <a:cubicBezTo>
                    <a:pt x="439438" y="3916"/>
                    <a:pt x="438843" y="3293"/>
                    <a:pt x="437640" y="3293"/>
                  </a:cubicBezTo>
                  <a:cubicBezTo>
                    <a:pt x="436755" y="3292"/>
                    <a:pt x="435886" y="3537"/>
                    <a:pt x="435133" y="4001"/>
                  </a:cubicBezTo>
                  <a:cubicBezTo>
                    <a:pt x="434720" y="4231"/>
                    <a:pt x="434391" y="4589"/>
                    <a:pt x="434198" y="5021"/>
                  </a:cubicBezTo>
                  <a:cubicBezTo>
                    <a:pt x="434019" y="5607"/>
                    <a:pt x="433941" y="6220"/>
                    <a:pt x="433972" y="6833"/>
                  </a:cubicBezTo>
                  <a:lnTo>
                    <a:pt x="433972" y="13447"/>
                  </a:lnTo>
                  <a:lnTo>
                    <a:pt x="431140" y="13447"/>
                  </a:lnTo>
                  <a:cubicBezTo>
                    <a:pt x="430492" y="13365"/>
                    <a:pt x="429845" y="13595"/>
                    <a:pt x="429398" y="14070"/>
                  </a:cubicBezTo>
                  <a:cubicBezTo>
                    <a:pt x="428794" y="15128"/>
                    <a:pt x="428794" y="16425"/>
                    <a:pt x="429398" y="17483"/>
                  </a:cubicBezTo>
                  <a:cubicBezTo>
                    <a:pt x="429852" y="17946"/>
                    <a:pt x="430495" y="18171"/>
                    <a:pt x="431140" y="18092"/>
                  </a:cubicBezTo>
                  <a:close/>
                  <a:moveTo>
                    <a:pt x="408241" y="22340"/>
                  </a:moveTo>
                  <a:cubicBezTo>
                    <a:pt x="407654" y="20418"/>
                    <a:pt x="406691" y="18633"/>
                    <a:pt x="405408" y="17086"/>
                  </a:cubicBezTo>
                  <a:cubicBezTo>
                    <a:pt x="404144" y="15598"/>
                    <a:pt x="402562" y="14412"/>
                    <a:pt x="400778" y="13617"/>
                  </a:cubicBezTo>
                  <a:cubicBezTo>
                    <a:pt x="398768" y="12744"/>
                    <a:pt x="396594" y="12315"/>
                    <a:pt x="394405" y="12356"/>
                  </a:cubicBezTo>
                  <a:cubicBezTo>
                    <a:pt x="392212" y="12327"/>
                    <a:pt x="390036" y="12756"/>
                    <a:pt x="388018" y="13617"/>
                  </a:cubicBezTo>
                  <a:cubicBezTo>
                    <a:pt x="386145" y="14424"/>
                    <a:pt x="384472" y="15632"/>
                    <a:pt x="383119" y="17157"/>
                  </a:cubicBezTo>
                  <a:cubicBezTo>
                    <a:pt x="381728" y="18743"/>
                    <a:pt x="380669" y="20592"/>
                    <a:pt x="380003" y="22595"/>
                  </a:cubicBezTo>
                  <a:cubicBezTo>
                    <a:pt x="378549" y="27145"/>
                    <a:pt x="378549" y="32036"/>
                    <a:pt x="380003" y="36586"/>
                  </a:cubicBezTo>
                  <a:cubicBezTo>
                    <a:pt x="380669" y="38606"/>
                    <a:pt x="381744" y="40468"/>
                    <a:pt x="383161" y="42053"/>
                  </a:cubicBezTo>
                  <a:cubicBezTo>
                    <a:pt x="384536" y="43582"/>
                    <a:pt x="386234" y="44786"/>
                    <a:pt x="388132" y="45579"/>
                  </a:cubicBezTo>
                  <a:cubicBezTo>
                    <a:pt x="391741" y="47005"/>
                    <a:pt x="395716" y="47223"/>
                    <a:pt x="399461" y="46202"/>
                  </a:cubicBezTo>
                  <a:cubicBezTo>
                    <a:pt x="400704" y="45838"/>
                    <a:pt x="401888" y="45294"/>
                    <a:pt x="402973" y="44587"/>
                  </a:cubicBezTo>
                  <a:cubicBezTo>
                    <a:pt x="403852" y="44020"/>
                    <a:pt x="404651" y="43338"/>
                    <a:pt x="405352" y="42562"/>
                  </a:cubicBezTo>
                  <a:cubicBezTo>
                    <a:pt x="405904" y="41949"/>
                    <a:pt x="406411" y="41296"/>
                    <a:pt x="406867" y="40608"/>
                  </a:cubicBezTo>
                  <a:cubicBezTo>
                    <a:pt x="407273" y="40016"/>
                    <a:pt x="407518" y="39328"/>
                    <a:pt x="407575" y="38611"/>
                  </a:cubicBezTo>
                  <a:cubicBezTo>
                    <a:pt x="407578" y="37977"/>
                    <a:pt x="407244" y="37389"/>
                    <a:pt x="406697" y="37068"/>
                  </a:cubicBezTo>
                  <a:cubicBezTo>
                    <a:pt x="406179" y="36700"/>
                    <a:pt x="405563" y="36497"/>
                    <a:pt x="404927" y="36487"/>
                  </a:cubicBezTo>
                  <a:cubicBezTo>
                    <a:pt x="404489" y="36460"/>
                    <a:pt x="404055" y="36569"/>
                    <a:pt x="403681" y="36799"/>
                  </a:cubicBezTo>
                  <a:cubicBezTo>
                    <a:pt x="403349" y="37082"/>
                    <a:pt x="403058" y="37412"/>
                    <a:pt x="402817" y="37776"/>
                  </a:cubicBezTo>
                  <a:cubicBezTo>
                    <a:pt x="402562" y="38116"/>
                    <a:pt x="402222" y="38526"/>
                    <a:pt x="401811" y="38994"/>
                  </a:cubicBezTo>
                  <a:cubicBezTo>
                    <a:pt x="401344" y="39525"/>
                    <a:pt x="400816" y="40001"/>
                    <a:pt x="400240" y="40410"/>
                  </a:cubicBezTo>
                  <a:cubicBezTo>
                    <a:pt x="399512" y="40900"/>
                    <a:pt x="398720" y="41291"/>
                    <a:pt x="397889" y="41571"/>
                  </a:cubicBezTo>
                  <a:cubicBezTo>
                    <a:pt x="396835" y="41902"/>
                    <a:pt x="395735" y="42060"/>
                    <a:pt x="394632" y="42038"/>
                  </a:cubicBezTo>
                  <a:cubicBezTo>
                    <a:pt x="391887" y="42205"/>
                    <a:pt x="389205" y="41172"/>
                    <a:pt x="387282" y="39206"/>
                  </a:cubicBezTo>
                  <a:cubicBezTo>
                    <a:pt x="385417" y="36957"/>
                    <a:pt x="384485" y="34078"/>
                    <a:pt x="384676" y="31162"/>
                  </a:cubicBezTo>
                  <a:lnTo>
                    <a:pt x="406541" y="31162"/>
                  </a:lnTo>
                  <a:cubicBezTo>
                    <a:pt x="408297" y="31162"/>
                    <a:pt x="409175" y="30384"/>
                    <a:pt x="409175" y="28840"/>
                  </a:cubicBezTo>
                  <a:cubicBezTo>
                    <a:pt x="409190" y="26641"/>
                    <a:pt x="408865" y="24454"/>
                    <a:pt x="408212" y="22354"/>
                  </a:cubicBezTo>
                  <a:moveTo>
                    <a:pt x="398300" y="17851"/>
                  </a:moveTo>
                  <a:cubicBezTo>
                    <a:pt x="399376" y="18318"/>
                    <a:pt x="400342" y="19008"/>
                    <a:pt x="401132" y="19876"/>
                  </a:cubicBezTo>
                  <a:cubicBezTo>
                    <a:pt x="401895" y="20737"/>
                    <a:pt x="402486" y="21738"/>
                    <a:pt x="402874" y="22821"/>
                  </a:cubicBezTo>
                  <a:cubicBezTo>
                    <a:pt x="403284" y="23954"/>
                    <a:pt x="403550" y="25134"/>
                    <a:pt x="403667" y="26333"/>
                  </a:cubicBezTo>
                  <a:lnTo>
                    <a:pt x="384917" y="26333"/>
                  </a:lnTo>
                  <a:cubicBezTo>
                    <a:pt x="385037" y="25110"/>
                    <a:pt x="385328" y="23908"/>
                    <a:pt x="385781" y="22765"/>
                  </a:cubicBezTo>
                  <a:cubicBezTo>
                    <a:pt x="386204" y="21673"/>
                    <a:pt x="386829" y="20669"/>
                    <a:pt x="387622" y="19805"/>
                  </a:cubicBezTo>
                  <a:cubicBezTo>
                    <a:pt x="388419" y="18953"/>
                    <a:pt x="389384" y="18273"/>
                    <a:pt x="390454" y="17808"/>
                  </a:cubicBezTo>
                  <a:cubicBezTo>
                    <a:pt x="391696" y="17291"/>
                    <a:pt x="393031" y="17039"/>
                    <a:pt x="394377" y="17072"/>
                  </a:cubicBezTo>
                  <a:cubicBezTo>
                    <a:pt x="395731" y="17039"/>
                    <a:pt x="397075" y="17306"/>
                    <a:pt x="398314" y="17851"/>
                  </a:cubicBezTo>
                  <a:moveTo>
                    <a:pt x="373900" y="4752"/>
                  </a:moveTo>
                  <a:cubicBezTo>
                    <a:pt x="374316" y="4931"/>
                    <a:pt x="374724" y="5135"/>
                    <a:pt x="375117" y="5361"/>
                  </a:cubicBezTo>
                  <a:lnTo>
                    <a:pt x="376137" y="5970"/>
                  </a:lnTo>
                  <a:cubicBezTo>
                    <a:pt x="376461" y="6168"/>
                    <a:pt x="376834" y="6271"/>
                    <a:pt x="377213" y="6267"/>
                  </a:cubicBezTo>
                  <a:cubicBezTo>
                    <a:pt x="377824" y="6253"/>
                    <a:pt x="378397" y="5974"/>
                    <a:pt x="378785" y="5502"/>
                  </a:cubicBezTo>
                  <a:cubicBezTo>
                    <a:pt x="379230" y="4981"/>
                    <a:pt x="379472" y="4318"/>
                    <a:pt x="379465" y="3633"/>
                  </a:cubicBezTo>
                  <a:cubicBezTo>
                    <a:pt x="379452" y="3092"/>
                    <a:pt x="379216" y="2579"/>
                    <a:pt x="378814" y="2217"/>
                  </a:cubicBezTo>
                  <a:cubicBezTo>
                    <a:pt x="378335" y="1747"/>
                    <a:pt x="377780" y="1364"/>
                    <a:pt x="377171" y="1084"/>
                  </a:cubicBezTo>
                  <a:cubicBezTo>
                    <a:pt x="376436" y="734"/>
                    <a:pt x="375661" y="478"/>
                    <a:pt x="374863" y="319"/>
                  </a:cubicBezTo>
                  <a:cubicBezTo>
                    <a:pt x="373985" y="121"/>
                    <a:pt x="373087" y="20"/>
                    <a:pt x="372186" y="22"/>
                  </a:cubicBezTo>
                  <a:cubicBezTo>
                    <a:pt x="369539" y="-154"/>
                    <a:pt x="366934" y="740"/>
                    <a:pt x="364950" y="2500"/>
                  </a:cubicBezTo>
                  <a:cubicBezTo>
                    <a:pt x="363273" y="4228"/>
                    <a:pt x="362377" y="6566"/>
                    <a:pt x="362471" y="8972"/>
                  </a:cubicBezTo>
                  <a:lnTo>
                    <a:pt x="362471" y="13461"/>
                  </a:lnTo>
                  <a:lnTo>
                    <a:pt x="359512" y="13461"/>
                  </a:lnTo>
                  <a:cubicBezTo>
                    <a:pt x="358869" y="13380"/>
                    <a:pt x="358227" y="13612"/>
                    <a:pt x="357784" y="14084"/>
                  </a:cubicBezTo>
                  <a:cubicBezTo>
                    <a:pt x="357181" y="15142"/>
                    <a:pt x="357181" y="16439"/>
                    <a:pt x="357784" y="17497"/>
                  </a:cubicBezTo>
                  <a:cubicBezTo>
                    <a:pt x="358234" y="17958"/>
                    <a:pt x="358873" y="18182"/>
                    <a:pt x="359512" y="18106"/>
                  </a:cubicBezTo>
                  <a:lnTo>
                    <a:pt x="362471" y="18106"/>
                  </a:lnTo>
                  <a:lnTo>
                    <a:pt x="362471" y="43596"/>
                  </a:lnTo>
                  <a:cubicBezTo>
                    <a:pt x="362384" y="44344"/>
                    <a:pt x="362644" y="45092"/>
                    <a:pt x="363179" y="45621"/>
                  </a:cubicBezTo>
                  <a:cubicBezTo>
                    <a:pt x="363766" y="46021"/>
                    <a:pt x="364468" y="46215"/>
                    <a:pt x="365176" y="46173"/>
                  </a:cubicBezTo>
                  <a:cubicBezTo>
                    <a:pt x="365893" y="46212"/>
                    <a:pt x="366604" y="46018"/>
                    <a:pt x="367201" y="45621"/>
                  </a:cubicBezTo>
                  <a:cubicBezTo>
                    <a:pt x="367758" y="45104"/>
                    <a:pt x="368033" y="44351"/>
                    <a:pt x="367938" y="43596"/>
                  </a:cubicBezTo>
                  <a:lnTo>
                    <a:pt x="367938" y="18106"/>
                  </a:lnTo>
                  <a:lnTo>
                    <a:pt x="373602" y="18106"/>
                  </a:lnTo>
                  <a:cubicBezTo>
                    <a:pt x="374247" y="18185"/>
                    <a:pt x="374889" y="17960"/>
                    <a:pt x="375344" y="17497"/>
                  </a:cubicBezTo>
                  <a:cubicBezTo>
                    <a:pt x="375929" y="16435"/>
                    <a:pt x="375929" y="15146"/>
                    <a:pt x="375344" y="14084"/>
                  </a:cubicBezTo>
                  <a:cubicBezTo>
                    <a:pt x="374897" y="13610"/>
                    <a:pt x="374249" y="13379"/>
                    <a:pt x="373602" y="13461"/>
                  </a:cubicBezTo>
                  <a:lnTo>
                    <a:pt x="367938" y="13461"/>
                  </a:lnTo>
                  <a:lnTo>
                    <a:pt x="367938" y="9354"/>
                  </a:lnTo>
                  <a:cubicBezTo>
                    <a:pt x="367766" y="7952"/>
                    <a:pt x="368217" y="6544"/>
                    <a:pt x="369170" y="5502"/>
                  </a:cubicBezTo>
                  <a:cubicBezTo>
                    <a:pt x="370038" y="4791"/>
                    <a:pt x="371135" y="4423"/>
                    <a:pt x="372257" y="4468"/>
                  </a:cubicBezTo>
                  <a:cubicBezTo>
                    <a:pt x="372818" y="4457"/>
                    <a:pt x="373376" y="4553"/>
                    <a:pt x="373900" y="4752"/>
                  </a:cubicBezTo>
                  <a:moveTo>
                    <a:pt x="346228" y="6748"/>
                  </a:moveTo>
                  <a:cubicBezTo>
                    <a:pt x="347646" y="7995"/>
                    <a:pt x="349767" y="7995"/>
                    <a:pt x="351185" y="6748"/>
                  </a:cubicBezTo>
                  <a:cubicBezTo>
                    <a:pt x="352524" y="5270"/>
                    <a:pt x="352524" y="3015"/>
                    <a:pt x="351185" y="1537"/>
                  </a:cubicBezTo>
                  <a:cubicBezTo>
                    <a:pt x="349767" y="291"/>
                    <a:pt x="347646" y="291"/>
                    <a:pt x="346228" y="1537"/>
                  </a:cubicBezTo>
                  <a:cubicBezTo>
                    <a:pt x="344907" y="3023"/>
                    <a:pt x="344907" y="5263"/>
                    <a:pt x="346228" y="6748"/>
                  </a:cubicBezTo>
                  <a:moveTo>
                    <a:pt x="346002" y="43568"/>
                  </a:moveTo>
                  <a:cubicBezTo>
                    <a:pt x="345911" y="44318"/>
                    <a:pt x="346179" y="45069"/>
                    <a:pt x="346724" y="45593"/>
                  </a:cubicBezTo>
                  <a:cubicBezTo>
                    <a:pt x="347303" y="45996"/>
                    <a:pt x="348003" y="46190"/>
                    <a:pt x="348707" y="46145"/>
                  </a:cubicBezTo>
                  <a:cubicBezTo>
                    <a:pt x="349423" y="46185"/>
                    <a:pt x="350134" y="45992"/>
                    <a:pt x="350732" y="45593"/>
                  </a:cubicBezTo>
                  <a:cubicBezTo>
                    <a:pt x="351288" y="45076"/>
                    <a:pt x="351563" y="44323"/>
                    <a:pt x="351468" y="43568"/>
                  </a:cubicBezTo>
                  <a:lnTo>
                    <a:pt x="351468" y="15528"/>
                  </a:lnTo>
                  <a:cubicBezTo>
                    <a:pt x="351564" y="14774"/>
                    <a:pt x="351290" y="14019"/>
                    <a:pt x="350732" y="13503"/>
                  </a:cubicBezTo>
                  <a:cubicBezTo>
                    <a:pt x="350134" y="13104"/>
                    <a:pt x="349423" y="12911"/>
                    <a:pt x="348707" y="12951"/>
                  </a:cubicBezTo>
                  <a:cubicBezTo>
                    <a:pt x="348003" y="12906"/>
                    <a:pt x="347303" y="13100"/>
                    <a:pt x="346724" y="13503"/>
                  </a:cubicBezTo>
                  <a:cubicBezTo>
                    <a:pt x="346175" y="14024"/>
                    <a:pt x="345907" y="14776"/>
                    <a:pt x="346002" y="15528"/>
                  </a:cubicBezTo>
                  <a:close/>
                  <a:moveTo>
                    <a:pt x="330764" y="43568"/>
                  </a:moveTo>
                  <a:cubicBezTo>
                    <a:pt x="330669" y="44317"/>
                    <a:pt x="330931" y="45066"/>
                    <a:pt x="331472" y="45593"/>
                  </a:cubicBezTo>
                  <a:cubicBezTo>
                    <a:pt x="332057" y="45996"/>
                    <a:pt x="332761" y="46190"/>
                    <a:pt x="333469" y="46145"/>
                  </a:cubicBezTo>
                  <a:cubicBezTo>
                    <a:pt x="334186" y="46183"/>
                    <a:pt x="334897" y="45989"/>
                    <a:pt x="335494" y="45593"/>
                  </a:cubicBezTo>
                  <a:cubicBezTo>
                    <a:pt x="336051" y="45076"/>
                    <a:pt x="336325" y="44323"/>
                    <a:pt x="336230" y="43568"/>
                  </a:cubicBezTo>
                  <a:lnTo>
                    <a:pt x="336230" y="3236"/>
                  </a:lnTo>
                  <a:cubicBezTo>
                    <a:pt x="336324" y="2479"/>
                    <a:pt x="336051" y="1720"/>
                    <a:pt x="335494" y="1197"/>
                  </a:cubicBezTo>
                  <a:cubicBezTo>
                    <a:pt x="334891" y="812"/>
                    <a:pt x="334184" y="624"/>
                    <a:pt x="333469" y="659"/>
                  </a:cubicBezTo>
                  <a:cubicBezTo>
                    <a:pt x="332762" y="617"/>
                    <a:pt x="332061" y="806"/>
                    <a:pt x="331472" y="1197"/>
                  </a:cubicBezTo>
                  <a:cubicBezTo>
                    <a:pt x="330931" y="1730"/>
                    <a:pt x="330669" y="2483"/>
                    <a:pt x="330764" y="3236"/>
                  </a:cubicBezTo>
                  <a:close/>
                  <a:moveTo>
                    <a:pt x="299751" y="45310"/>
                  </a:moveTo>
                  <a:cubicBezTo>
                    <a:pt x="299751" y="48860"/>
                    <a:pt x="298906" y="51409"/>
                    <a:pt x="297216" y="52957"/>
                  </a:cubicBezTo>
                  <a:cubicBezTo>
                    <a:pt x="295437" y="54534"/>
                    <a:pt x="293121" y="55366"/>
                    <a:pt x="290744" y="55279"/>
                  </a:cubicBezTo>
                  <a:cubicBezTo>
                    <a:pt x="289048" y="55317"/>
                    <a:pt x="287361" y="55009"/>
                    <a:pt x="285788" y="54373"/>
                  </a:cubicBezTo>
                  <a:cubicBezTo>
                    <a:pt x="284419" y="53797"/>
                    <a:pt x="283090" y="53128"/>
                    <a:pt x="281809" y="52376"/>
                  </a:cubicBezTo>
                  <a:lnTo>
                    <a:pt x="281355" y="52121"/>
                  </a:lnTo>
                  <a:cubicBezTo>
                    <a:pt x="281030" y="51916"/>
                    <a:pt x="280650" y="51807"/>
                    <a:pt x="280265" y="51810"/>
                  </a:cubicBezTo>
                  <a:cubicBezTo>
                    <a:pt x="279900" y="51801"/>
                    <a:pt x="279541" y="51900"/>
                    <a:pt x="279231" y="52093"/>
                  </a:cubicBezTo>
                  <a:cubicBezTo>
                    <a:pt x="278966" y="52259"/>
                    <a:pt x="278727" y="52464"/>
                    <a:pt x="278523" y="52702"/>
                  </a:cubicBezTo>
                  <a:cubicBezTo>
                    <a:pt x="278289" y="52992"/>
                    <a:pt x="278086" y="53305"/>
                    <a:pt x="277914" y="53636"/>
                  </a:cubicBezTo>
                  <a:cubicBezTo>
                    <a:pt x="277724" y="53983"/>
                    <a:pt x="277627" y="54374"/>
                    <a:pt x="277631" y="54769"/>
                  </a:cubicBezTo>
                  <a:cubicBezTo>
                    <a:pt x="277631" y="55575"/>
                    <a:pt x="278022" y="56330"/>
                    <a:pt x="278679" y="56794"/>
                  </a:cubicBezTo>
                  <a:cubicBezTo>
                    <a:pt x="279539" y="57412"/>
                    <a:pt x="280459" y="57939"/>
                    <a:pt x="281426" y="58366"/>
                  </a:cubicBezTo>
                  <a:cubicBezTo>
                    <a:pt x="282681" y="58893"/>
                    <a:pt x="283985" y="59291"/>
                    <a:pt x="285321" y="59556"/>
                  </a:cubicBezTo>
                  <a:cubicBezTo>
                    <a:pt x="286960" y="59892"/>
                    <a:pt x="288631" y="60053"/>
                    <a:pt x="290305" y="60037"/>
                  </a:cubicBezTo>
                  <a:cubicBezTo>
                    <a:pt x="292335" y="60059"/>
                    <a:pt x="294357" y="59787"/>
                    <a:pt x="296310" y="59230"/>
                  </a:cubicBezTo>
                  <a:cubicBezTo>
                    <a:pt x="298060" y="58744"/>
                    <a:pt x="299672" y="57852"/>
                    <a:pt x="301011" y="56625"/>
                  </a:cubicBezTo>
                  <a:cubicBezTo>
                    <a:pt x="302395" y="55310"/>
                    <a:pt x="303453" y="53690"/>
                    <a:pt x="304098" y="51895"/>
                  </a:cubicBezTo>
                  <a:cubicBezTo>
                    <a:pt x="304906" y="49595"/>
                    <a:pt x="305284" y="47166"/>
                    <a:pt x="305217" y="44729"/>
                  </a:cubicBezTo>
                  <a:lnTo>
                    <a:pt x="305217" y="15443"/>
                  </a:lnTo>
                  <a:cubicBezTo>
                    <a:pt x="305299" y="14740"/>
                    <a:pt x="305066" y="14034"/>
                    <a:pt x="304580" y="13517"/>
                  </a:cubicBezTo>
                  <a:cubicBezTo>
                    <a:pt x="304014" y="13138"/>
                    <a:pt x="303335" y="12958"/>
                    <a:pt x="302654" y="13008"/>
                  </a:cubicBezTo>
                  <a:cubicBezTo>
                    <a:pt x="301960" y="12961"/>
                    <a:pt x="301269" y="13139"/>
                    <a:pt x="300686" y="13517"/>
                  </a:cubicBezTo>
                  <a:cubicBezTo>
                    <a:pt x="300177" y="14022"/>
                    <a:pt x="299931" y="14733"/>
                    <a:pt x="300020" y="15443"/>
                  </a:cubicBezTo>
                  <a:lnTo>
                    <a:pt x="300020" y="18276"/>
                  </a:lnTo>
                  <a:cubicBezTo>
                    <a:pt x="299584" y="17494"/>
                    <a:pt x="299051" y="16770"/>
                    <a:pt x="298434" y="16123"/>
                  </a:cubicBezTo>
                  <a:cubicBezTo>
                    <a:pt x="297740" y="15388"/>
                    <a:pt x="296948" y="14750"/>
                    <a:pt x="296083" y="14226"/>
                  </a:cubicBezTo>
                  <a:cubicBezTo>
                    <a:pt x="295119" y="13641"/>
                    <a:pt x="294081" y="13188"/>
                    <a:pt x="292996" y="12880"/>
                  </a:cubicBezTo>
                  <a:cubicBezTo>
                    <a:pt x="291787" y="12528"/>
                    <a:pt x="290532" y="12351"/>
                    <a:pt x="289272" y="12356"/>
                  </a:cubicBezTo>
                  <a:cubicBezTo>
                    <a:pt x="287196" y="12317"/>
                    <a:pt x="285138" y="12747"/>
                    <a:pt x="283253" y="13617"/>
                  </a:cubicBezTo>
                  <a:cubicBezTo>
                    <a:pt x="281540" y="14434"/>
                    <a:pt x="280026" y="15619"/>
                    <a:pt x="278821" y="17086"/>
                  </a:cubicBezTo>
                  <a:cubicBezTo>
                    <a:pt x="277532" y="18640"/>
                    <a:pt x="276569" y="20435"/>
                    <a:pt x="275988" y="22368"/>
                  </a:cubicBezTo>
                  <a:cubicBezTo>
                    <a:pt x="275345" y="24548"/>
                    <a:pt x="275031" y="26809"/>
                    <a:pt x="275054" y="29081"/>
                  </a:cubicBezTo>
                  <a:cubicBezTo>
                    <a:pt x="275028" y="31432"/>
                    <a:pt x="275343" y="33774"/>
                    <a:pt x="275988" y="36034"/>
                  </a:cubicBezTo>
                  <a:cubicBezTo>
                    <a:pt x="276553" y="38000"/>
                    <a:pt x="277518" y="39826"/>
                    <a:pt x="278821" y="41401"/>
                  </a:cubicBezTo>
                  <a:cubicBezTo>
                    <a:pt x="280016" y="42872"/>
                    <a:pt x="281532" y="44049"/>
                    <a:pt x="283253" y="44842"/>
                  </a:cubicBezTo>
                  <a:cubicBezTo>
                    <a:pt x="285142" y="45696"/>
                    <a:pt x="287198" y="46117"/>
                    <a:pt x="289272" y="46074"/>
                  </a:cubicBezTo>
                  <a:cubicBezTo>
                    <a:pt x="291569" y="46155"/>
                    <a:pt x="293841" y="45586"/>
                    <a:pt x="295828" y="44432"/>
                  </a:cubicBezTo>
                  <a:cubicBezTo>
                    <a:pt x="297429" y="43497"/>
                    <a:pt x="298775" y="42184"/>
                    <a:pt x="299751" y="40608"/>
                  </a:cubicBezTo>
                  <a:close/>
                  <a:moveTo>
                    <a:pt x="283225" y="20414"/>
                  </a:moveTo>
                  <a:cubicBezTo>
                    <a:pt x="284842" y="18226"/>
                    <a:pt x="287463" y="17014"/>
                    <a:pt x="290178" y="17199"/>
                  </a:cubicBezTo>
                  <a:cubicBezTo>
                    <a:pt x="292918" y="17048"/>
                    <a:pt x="295573" y="18172"/>
                    <a:pt x="297372" y="20244"/>
                  </a:cubicBezTo>
                  <a:cubicBezTo>
                    <a:pt x="299248" y="22799"/>
                    <a:pt x="300160" y="25933"/>
                    <a:pt x="299949" y="29095"/>
                  </a:cubicBezTo>
                  <a:cubicBezTo>
                    <a:pt x="300095" y="32199"/>
                    <a:pt x="299235" y="35269"/>
                    <a:pt x="297499" y="37847"/>
                  </a:cubicBezTo>
                  <a:cubicBezTo>
                    <a:pt x="294170" y="41800"/>
                    <a:pt x="288265" y="42307"/>
                    <a:pt x="284309" y="38978"/>
                  </a:cubicBezTo>
                  <a:cubicBezTo>
                    <a:pt x="283964" y="38686"/>
                    <a:pt x="283638" y="38369"/>
                    <a:pt x="283338" y="38031"/>
                  </a:cubicBezTo>
                  <a:cubicBezTo>
                    <a:pt x="281581" y="35443"/>
                    <a:pt x="280728" y="32345"/>
                    <a:pt x="280916" y="29222"/>
                  </a:cubicBezTo>
                  <a:cubicBezTo>
                    <a:pt x="280746" y="26115"/>
                    <a:pt x="281559" y="23034"/>
                    <a:pt x="283239" y="20414"/>
                  </a:cubicBezTo>
                  <a:moveTo>
                    <a:pt x="244777" y="29874"/>
                  </a:moveTo>
                  <a:cubicBezTo>
                    <a:pt x="244775" y="28384"/>
                    <a:pt x="244957" y="26901"/>
                    <a:pt x="245315" y="25455"/>
                  </a:cubicBezTo>
                  <a:cubicBezTo>
                    <a:pt x="245658" y="24035"/>
                    <a:pt x="246221" y="22678"/>
                    <a:pt x="246986" y="21434"/>
                  </a:cubicBezTo>
                  <a:cubicBezTo>
                    <a:pt x="247728" y="20251"/>
                    <a:pt x="248731" y="19253"/>
                    <a:pt x="249917" y="18516"/>
                  </a:cubicBezTo>
                  <a:cubicBezTo>
                    <a:pt x="251199" y="17746"/>
                    <a:pt x="252672" y="17354"/>
                    <a:pt x="254166" y="17384"/>
                  </a:cubicBezTo>
                  <a:cubicBezTo>
                    <a:pt x="256913" y="17384"/>
                    <a:pt x="258801" y="18049"/>
                    <a:pt x="259830" y="19380"/>
                  </a:cubicBezTo>
                  <a:cubicBezTo>
                    <a:pt x="260987" y="21081"/>
                    <a:pt x="261541" y="23120"/>
                    <a:pt x="261402" y="25172"/>
                  </a:cubicBezTo>
                  <a:lnTo>
                    <a:pt x="261402" y="43893"/>
                  </a:lnTo>
                  <a:cubicBezTo>
                    <a:pt x="261402" y="45395"/>
                    <a:pt x="262351" y="46145"/>
                    <a:pt x="264234" y="46145"/>
                  </a:cubicBezTo>
                  <a:cubicBezTo>
                    <a:pt x="266118" y="46145"/>
                    <a:pt x="266868" y="45395"/>
                    <a:pt x="266868" y="43893"/>
                  </a:cubicBezTo>
                  <a:lnTo>
                    <a:pt x="266868" y="23869"/>
                  </a:lnTo>
                  <a:cubicBezTo>
                    <a:pt x="266868" y="19979"/>
                    <a:pt x="265820" y="17086"/>
                    <a:pt x="263725" y="15189"/>
                  </a:cubicBezTo>
                  <a:cubicBezTo>
                    <a:pt x="261440" y="13236"/>
                    <a:pt x="258499" y="12223"/>
                    <a:pt x="255497" y="12356"/>
                  </a:cubicBezTo>
                  <a:cubicBezTo>
                    <a:pt x="253696" y="12297"/>
                    <a:pt x="251903" y="12631"/>
                    <a:pt x="250243" y="13333"/>
                  </a:cubicBezTo>
                  <a:cubicBezTo>
                    <a:pt x="249021" y="13866"/>
                    <a:pt x="247885" y="14577"/>
                    <a:pt x="246873" y="15443"/>
                  </a:cubicBezTo>
                  <a:cubicBezTo>
                    <a:pt x="245881" y="16300"/>
                    <a:pt x="245053" y="17325"/>
                    <a:pt x="244423" y="18474"/>
                  </a:cubicBezTo>
                  <a:lnTo>
                    <a:pt x="244423" y="15443"/>
                  </a:lnTo>
                  <a:cubicBezTo>
                    <a:pt x="244505" y="14734"/>
                    <a:pt x="244260" y="14024"/>
                    <a:pt x="243757" y="13517"/>
                  </a:cubicBezTo>
                  <a:cubicBezTo>
                    <a:pt x="243195" y="13176"/>
                    <a:pt x="242544" y="13013"/>
                    <a:pt x="241888" y="13050"/>
                  </a:cubicBezTo>
                  <a:cubicBezTo>
                    <a:pt x="241207" y="12999"/>
                    <a:pt x="240528" y="13179"/>
                    <a:pt x="239962" y="13560"/>
                  </a:cubicBezTo>
                  <a:cubicBezTo>
                    <a:pt x="239463" y="14070"/>
                    <a:pt x="239224" y="14778"/>
                    <a:pt x="239310" y="15486"/>
                  </a:cubicBezTo>
                  <a:lnTo>
                    <a:pt x="239310" y="43667"/>
                  </a:lnTo>
                  <a:cubicBezTo>
                    <a:pt x="239223" y="44415"/>
                    <a:pt x="239483" y="45162"/>
                    <a:pt x="240019" y="45692"/>
                  </a:cubicBezTo>
                  <a:cubicBezTo>
                    <a:pt x="240603" y="46093"/>
                    <a:pt x="241307" y="46288"/>
                    <a:pt x="242015" y="46244"/>
                  </a:cubicBezTo>
                  <a:cubicBezTo>
                    <a:pt x="242732" y="46284"/>
                    <a:pt x="243443" y="46091"/>
                    <a:pt x="244040" y="45692"/>
                  </a:cubicBezTo>
                  <a:cubicBezTo>
                    <a:pt x="244603" y="45178"/>
                    <a:pt x="244882" y="44423"/>
                    <a:pt x="244791" y="43667"/>
                  </a:cubicBezTo>
                  <a:close/>
                  <a:moveTo>
                    <a:pt x="224285" y="6678"/>
                  </a:moveTo>
                  <a:cubicBezTo>
                    <a:pt x="225697" y="7922"/>
                    <a:pt x="227816" y="7922"/>
                    <a:pt x="229228" y="6678"/>
                  </a:cubicBezTo>
                  <a:cubicBezTo>
                    <a:pt x="230567" y="5199"/>
                    <a:pt x="230567" y="2945"/>
                    <a:pt x="229228" y="1466"/>
                  </a:cubicBezTo>
                  <a:cubicBezTo>
                    <a:pt x="227816" y="221"/>
                    <a:pt x="225697" y="221"/>
                    <a:pt x="224285" y="1466"/>
                  </a:cubicBezTo>
                  <a:cubicBezTo>
                    <a:pt x="222946" y="2945"/>
                    <a:pt x="222946" y="5199"/>
                    <a:pt x="224285" y="6678"/>
                  </a:cubicBezTo>
                  <a:moveTo>
                    <a:pt x="224059" y="43497"/>
                  </a:moveTo>
                  <a:cubicBezTo>
                    <a:pt x="223964" y="44246"/>
                    <a:pt x="224226" y="44995"/>
                    <a:pt x="224767" y="45522"/>
                  </a:cubicBezTo>
                  <a:cubicBezTo>
                    <a:pt x="225347" y="45923"/>
                    <a:pt x="226046" y="46118"/>
                    <a:pt x="226749" y="46074"/>
                  </a:cubicBezTo>
                  <a:cubicBezTo>
                    <a:pt x="227470" y="46114"/>
                    <a:pt x="228185" y="45921"/>
                    <a:pt x="228789" y="45522"/>
                  </a:cubicBezTo>
                  <a:cubicBezTo>
                    <a:pt x="229340" y="45001"/>
                    <a:pt x="229613" y="44250"/>
                    <a:pt x="229525" y="43497"/>
                  </a:cubicBezTo>
                  <a:lnTo>
                    <a:pt x="229525" y="15458"/>
                  </a:lnTo>
                  <a:cubicBezTo>
                    <a:pt x="229614" y="14704"/>
                    <a:pt x="229341" y="13952"/>
                    <a:pt x="228789" y="13433"/>
                  </a:cubicBezTo>
                  <a:cubicBezTo>
                    <a:pt x="228185" y="13033"/>
                    <a:pt x="227470" y="12841"/>
                    <a:pt x="226749" y="12880"/>
                  </a:cubicBezTo>
                  <a:cubicBezTo>
                    <a:pt x="226046" y="12836"/>
                    <a:pt x="225347" y="13032"/>
                    <a:pt x="224767" y="13433"/>
                  </a:cubicBezTo>
                  <a:cubicBezTo>
                    <a:pt x="224223" y="13957"/>
                    <a:pt x="223960" y="14708"/>
                    <a:pt x="224059" y="15458"/>
                  </a:cubicBezTo>
                  <a:close/>
                  <a:moveTo>
                    <a:pt x="210294" y="38965"/>
                  </a:moveTo>
                  <a:cubicBezTo>
                    <a:pt x="209882" y="39495"/>
                    <a:pt x="209407" y="39969"/>
                    <a:pt x="208878" y="40381"/>
                  </a:cubicBezTo>
                  <a:cubicBezTo>
                    <a:pt x="208241" y="40836"/>
                    <a:pt x="207538" y="41194"/>
                    <a:pt x="206796" y="41444"/>
                  </a:cubicBezTo>
                  <a:cubicBezTo>
                    <a:pt x="205837" y="41734"/>
                    <a:pt x="204839" y="41873"/>
                    <a:pt x="203836" y="41854"/>
                  </a:cubicBezTo>
                  <a:cubicBezTo>
                    <a:pt x="201057" y="42041"/>
                    <a:pt x="198377" y="40777"/>
                    <a:pt x="196756" y="38512"/>
                  </a:cubicBezTo>
                  <a:cubicBezTo>
                    <a:pt x="195073" y="35773"/>
                    <a:pt x="194263" y="32589"/>
                    <a:pt x="194433" y="29378"/>
                  </a:cubicBezTo>
                  <a:cubicBezTo>
                    <a:pt x="194266" y="26227"/>
                    <a:pt x="195076" y="23100"/>
                    <a:pt x="196756" y="20428"/>
                  </a:cubicBezTo>
                  <a:cubicBezTo>
                    <a:pt x="198404" y="18202"/>
                    <a:pt x="201074" y="16970"/>
                    <a:pt x="203836" y="17157"/>
                  </a:cubicBezTo>
                  <a:cubicBezTo>
                    <a:pt x="204918" y="17133"/>
                    <a:pt x="205995" y="17316"/>
                    <a:pt x="207009" y="17695"/>
                  </a:cubicBezTo>
                  <a:cubicBezTo>
                    <a:pt x="207819" y="18012"/>
                    <a:pt x="208569" y="18463"/>
                    <a:pt x="209232" y="19026"/>
                  </a:cubicBezTo>
                  <a:cubicBezTo>
                    <a:pt x="209797" y="19491"/>
                    <a:pt x="210297" y="20029"/>
                    <a:pt x="210719" y="20626"/>
                  </a:cubicBezTo>
                  <a:cubicBezTo>
                    <a:pt x="211101" y="21179"/>
                    <a:pt x="211427" y="21632"/>
                    <a:pt x="211682" y="21972"/>
                  </a:cubicBezTo>
                  <a:cubicBezTo>
                    <a:pt x="211988" y="22489"/>
                    <a:pt x="212391" y="22942"/>
                    <a:pt x="212871" y="23303"/>
                  </a:cubicBezTo>
                  <a:cubicBezTo>
                    <a:pt x="213237" y="23500"/>
                    <a:pt x="213646" y="23598"/>
                    <a:pt x="214061" y="23586"/>
                  </a:cubicBezTo>
                  <a:cubicBezTo>
                    <a:pt x="214721" y="23576"/>
                    <a:pt x="215358" y="23336"/>
                    <a:pt x="215859" y="22906"/>
                  </a:cubicBezTo>
                  <a:cubicBezTo>
                    <a:pt x="216409" y="22462"/>
                    <a:pt x="216719" y="21786"/>
                    <a:pt x="216695" y="21080"/>
                  </a:cubicBezTo>
                  <a:cubicBezTo>
                    <a:pt x="216698" y="20754"/>
                    <a:pt x="216655" y="20430"/>
                    <a:pt x="216567" y="20117"/>
                  </a:cubicBezTo>
                  <a:cubicBezTo>
                    <a:pt x="216470" y="19780"/>
                    <a:pt x="216342" y="19452"/>
                    <a:pt x="216185" y="19140"/>
                  </a:cubicBezTo>
                  <a:cubicBezTo>
                    <a:pt x="215781" y="18348"/>
                    <a:pt x="215308" y="17595"/>
                    <a:pt x="214769" y="16888"/>
                  </a:cubicBezTo>
                  <a:cubicBezTo>
                    <a:pt x="214074" y="16016"/>
                    <a:pt x="213247" y="15257"/>
                    <a:pt x="212319" y="14636"/>
                  </a:cubicBezTo>
                  <a:cubicBezTo>
                    <a:pt x="211205" y="13906"/>
                    <a:pt x="209994" y="13333"/>
                    <a:pt x="208722" y="12937"/>
                  </a:cubicBezTo>
                  <a:cubicBezTo>
                    <a:pt x="204986" y="11869"/>
                    <a:pt x="201000" y="12073"/>
                    <a:pt x="197393" y="13517"/>
                  </a:cubicBezTo>
                  <a:cubicBezTo>
                    <a:pt x="195556" y="14316"/>
                    <a:pt x="193928" y="15527"/>
                    <a:pt x="192635" y="17058"/>
                  </a:cubicBezTo>
                  <a:cubicBezTo>
                    <a:pt x="191298" y="18657"/>
                    <a:pt x="190291" y="20505"/>
                    <a:pt x="189675" y="22496"/>
                  </a:cubicBezTo>
                  <a:cubicBezTo>
                    <a:pt x="188961" y="24739"/>
                    <a:pt x="188613" y="27081"/>
                    <a:pt x="188641" y="29435"/>
                  </a:cubicBezTo>
                  <a:cubicBezTo>
                    <a:pt x="188614" y="31803"/>
                    <a:pt x="188963" y="34159"/>
                    <a:pt x="189675" y="36416"/>
                  </a:cubicBezTo>
                  <a:cubicBezTo>
                    <a:pt x="190288" y="38417"/>
                    <a:pt x="191295" y="40275"/>
                    <a:pt x="192635" y="41883"/>
                  </a:cubicBezTo>
                  <a:cubicBezTo>
                    <a:pt x="193931" y="43418"/>
                    <a:pt x="195558" y="44637"/>
                    <a:pt x="197393" y="45451"/>
                  </a:cubicBezTo>
                  <a:cubicBezTo>
                    <a:pt x="199441" y="46346"/>
                    <a:pt x="201658" y="46785"/>
                    <a:pt x="203893" y="46740"/>
                  </a:cubicBezTo>
                  <a:cubicBezTo>
                    <a:pt x="205634" y="46778"/>
                    <a:pt x="207367" y="46495"/>
                    <a:pt x="209005" y="45904"/>
                  </a:cubicBezTo>
                  <a:cubicBezTo>
                    <a:pt x="210318" y="45419"/>
                    <a:pt x="211553" y="44746"/>
                    <a:pt x="212673" y="43908"/>
                  </a:cubicBezTo>
                  <a:cubicBezTo>
                    <a:pt x="213545" y="43270"/>
                    <a:pt x="214323" y="42513"/>
                    <a:pt x="214981" y="41656"/>
                  </a:cubicBezTo>
                  <a:cubicBezTo>
                    <a:pt x="215443" y="41067"/>
                    <a:pt x="215842" y="40431"/>
                    <a:pt x="216171" y="39758"/>
                  </a:cubicBezTo>
                  <a:cubicBezTo>
                    <a:pt x="216464" y="39229"/>
                    <a:pt x="216620" y="38635"/>
                    <a:pt x="216624" y="38031"/>
                  </a:cubicBezTo>
                  <a:cubicBezTo>
                    <a:pt x="216618" y="37379"/>
                    <a:pt x="216290" y="36775"/>
                    <a:pt x="215746" y="36416"/>
                  </a:cubicBezTo>
                  <a:cubicBezTo>
                    <a:pt x="215246" y="36017"/>
                    <a:pt x="214629" y="35793"/>
                    <a:pt x="213990" y="35779"/>
                  </a:cubicBezTo>
                  <a:cubicBezTo>
                    <a:pt x="213520" y="35749"/>
                    <a:pt x="213054" y="35885"/>
                    <a:pt x="212673" y="36161"/>
                  </a:cubicBezTo>
                  <a:cubicBezTo>
                    <a:pt x="212187" y="36598"/>
                    <a:pt x="211764" y="37097"/>
                    <a:pt x="211413" y="37648"/>
                  </a:cubicBezTo>
                  <a:cubicBezTo>
                    <a:pt x="211073" y="38116"/>
                    <a:pt x="210705" y="38597"/>
                    <a:pt x="210322" y="39064"/>
                  </a:cubicBezTo>
                  <a:moveTo>
                    <a:pt x="158336" y="29930"/>
                  </a:moveTo>
                  <a:cubicBezTo>
                    <a:pt x="158340" y="28441"/>
                    <a:pt x="158526" y="26957"/>
                    <a:pt x="158888" y="25512"/>
                  </a:cubicBezTo>
                  <a:cubicBezTo>
                    <a:pt x="159225" y="24090"/>
                    <a:pt x="159789" y="22732"/>
                    <a:pt x="160559" y="21490"/>
                  </a:cubicBezTo>
                  <a:cubicBezTo>
                    <a:pt x="161300" y="20311"/>
                    <a:pt x="162297" y="19314"/>
                    <a:pt x="163477" y="18573"/>
                  </a:cubicBezTo>
                  <a:cubicBezTo>
                    <a:pt x="164760" y="17807"/>
                    <a:pt x="166231" y="17415"/>
                    <a:pt x="167725" y="17440"/>
                  </a:cubicBezTo>
                  <a:cubicBezTo>
                    <a:pt x="170472" y="17440"/>
                    <a:pt x="172360" y="18106"/>
                    <a:pt x="173390" y="19437"/>
                  </a:cubicBezTo>
                  <a:cubicBezTo>
                    <a:pt x="174547" y="21138"/>
                    <a:pt x="175100" y="23177"/>
                    <a:pt x="174962" y="25229"/>
                  </a:cubicBezTo>
                  <a:lnTo>
                    <a:pt x="174962" y="43950"/>
                  </a:lnTo>
                  <a:cubicBezTo>
                    <a:pt x="174962" y="45451"/>
                    <a:pt x="175910" y="46202"/>
                    <a:pt x="177794" y="46202"/>
                  </a:cubicBezTo>
                  <a:cubicBezTo>
                    <a:pt x="179677" y="46202"/>
                    <a:pt x="180428" y="45451"/>
                    <a:pt x="180428" y="43950"/>
                  </a:cubicBezTo>
                  <a:lnTo>
                    <a:pt x="180428" y="23869"/>
                  </a:lnTo>
                  <a:cubicBezTo>
                    <a:pt x="180428" y="19979"/>
                    <a:pt x="179380" y="17086"/>
                    <a:pt x="177284" y="15189"/>
                  </a:cubicBezTo>
                  <a:cubicBezTo>
                    <a:pt x="174993" y="13237"/>
                    <a:pt x="172049" y="12225"/>
                    <a:pt x="169042" y="12356"/>
                  </a:cubicBezTo>
                  <a:cubicBezTo>
                    <a:pt x="167245" y="12298"/>
                    <a:pt x="165458" y="12632"/>
                    <a:pt x="163802" y="13333"/>
                  </a:cubicBezTo>
                  <a:cubicBezTo>
                    <a:pt x="162576" y="13866"/>
                    <a:pt x="161435" y="14577"/>
                    <a:pt x="160418" y="15443"/>
                  </a:cubicBezTo>
                  <a:cubicBezTo>
                    <a:pt x="159431" y="16300"/>
                    <a:pt x="158607" y="17327"/>
                    <a:pt x="157982" y="18474"/>
                  </a:cubicBezTo>
                  <a:lnTo>
                    <a:pt x="157982" y="15443"/>
                  </a:lnTo>
                  <a:cubicBezTo>
                    <a:pt x="158067" y="14731"/>
                    <a:pt x="157816" y="14019"/>
                    <a:pt x="157302" y="13517"/>
                  </a:cubicBezTo>
                  <a:cubicBezTo>
                    <a:pt x="156761" y="13188"/>
                    <a:pt x="156137" y="13026"/>
                    <a:pt x="155504" y="13050"/>
                  </a:cubicBezTo>
                  <a:cubicBezTo>
                    <a:pt x="154823" y="12999"/>
                    <a:pt x="154144" y="13179"/>
                    <a:pt x="153578" y="13560"/>
                  </a:cubicBezTo>
                  <a:cubicBezTo>
                    <a:pt x="153079" y="14070"/>
                    <a:pt x="152840" y="14778"/>
                    <a:pt x="152927" y="15486"/>
                  </a:cubicBezTo>
                  <a:lnTo>
                    <a:pt x="152927" y="43667"/>
                  </a:lnTo>
                  <a:cubicBezTo>
                    <a:pt x="152832" y="44416"/>
                    <a:pt x="153094" y="45165"/>
                    <a:pt x="153635" y="45692"/>
                  </a:cubicBezTo>
                  <a:cubicBezTo>
                    <a:pt x="154219" y="46096"/>
                    <a:pt x="154923" y="46290"/>
                    <a:pt x="155631" y="46244"/>
                  </a:cubicBezTo>
                  <a:cubicBezTo>
                    <a:pt x="156348" y="46283"/>
                    <a:pt x="157059" y="46088"/>
                    <a:pt x="157656" y="45692"/>
                  </a:cubicBezTo>
                  <a:cubicBezTo>
                    <a:pt x="158213" y="45175"/>
                    <a:pt x="158486" y="44422"/>
                    <a:pt x="158393" y="43667"/>
                  </a:cubicBezTo>
                  <a:close/>
                  <a:moveTo>
                    <a:pt x="137632" y="29930"/>
                  </a:moveTo>
                  <a:lnTo>
                    <a:pt x="137632" y="32621"/>
                  </a:lnTo>
                  <a:cubicBezTo>
                    <a:pt x="137716" y="34261"/>
                    <a:pt x="137334" y="35891"/>
                    <a:pt x="136528" y="37323"/>
                  </a:cubicBezTo>
                  <a:cubicBezTo>
                    <a:pt x="135592" y="38771"/>
                    <a:pt x="134300" y="39957"/>
                    <a:pt x="132775" y="40764"/>
                  </a:cubicBezTo>
                  <a:cubicBezTo>
                    <a:pt x="131091" y="41703"/>
                    <a:pt x="129194" y="42191"/>
                    <a:pt x="127266" y="42180"/>
                  </a:cubicBezTo>
                  <a:cubicBezTo>
                    <a:pt x="125458" y="42348"/>
                    <a:pt x="123659" y="41776"/>
                    <a:pt x="122281" y="40594"/>
                  </a:cubicBezTo>
                  <a:cubicBezTo>
                    <a:pt x="121290" y="39593"/>
                    <a:pt x="120745" y="38235"/>
                    <a:pt x="120766" y="36827"/>
                  </a:cubicBezTo>
                  <a:cubicBezTo>
                    <a:pt x="120752" y="35878"/>
                    <a:pt x="120940" y="34936"/>
                    <a:pt x="121318" y="34066"/>
                  </a:cubicBezTo>
                  <a:cubicBezTo>
                    <a:pt x="121759" y="33173"/>
                    <a:pt x="122467" y="32440"/>
                    <a:pt x="123344" y="31970"/>
                  </a:cubicBezTo>
                  <a:cubicBezTo>
                    <a:pt x="124610" y="31286"/>
                    <a:pt x="125978" y="30808"/>
                    <a:pt x="127394" y="30554"/>
                  </a:cubicBezTo>
                  <a:cubicBezTo>
                    <a:pt x="129606" y="30166"/>
                    <a:pt x="131846" y="29972"/>
                    <a:pt x="134092" y="29973"/>
                  </a:cubicBezTo>
                  <a:close/>
                  <a:moveTo>
                    <a:pt x="134276" y="25682"/>
                  </a:moveTo>
                  <a:cubicBezTo>
                    <a:pt x="131196" y="25696"/>
                    <a:pt x="128126" y="26029"/>
                    <a:pt x="125114" y="26673"/>
                  </a:cubicBezTo>
                  <a:cubicBezTo>
                    <a:pt x="123045" y="27107"/>
                    <a:pt x="121073" y="27912"/>
                    <a:pt x="119293" y="29052"/>
                  </a:cubicBezTo>
                  <a:cubicBezTo>
                    <a:pt x="117933" y="29940"/>
                    <a:pt x="116861" y="31205"/>
                    <a:pt x="116206" y="32692"/>
                  </a:cubicBezTo>
                  <a:cubicBezTo>
                    <a:pt x="115590" y="34158"/>
                    <a:pt x="115282" y="35734"/>
                    <a:pt x="115300" y="37323"/>
                  </a:cubicBezTo>
                  <a:cubicBezTo>
                    <a:pt x="115293" y="38567"/>
                    <a:pt x="115524" y="39804"/>
                    <a:pt x="115980" y="40962"/>
                  </a:cubicBezTo>
                  <a:cubicBezTo>
                    <a:pt x="116424" y="42091"/>
                    <a:pt x="117128" y="43100"/>
                    <a:pt x="118033" y="43908"/>
                  </a:cubicBezTo>
                  <a:cubicBezTo>
                    <a:pt x="119037" y="44801"/>
                    <a:pt x="120220" y="45472"/>
                    <a:pt x="121503" y="45876"/>
                  </a:cubicBezTo>
                  <a:cubicBezTo>
                    <a:pt x="123114" y="46384"/>
                    <a:pt x="124798" y="46624"/>
                    <a:pt x="126487" y="46584"/>
                  </a:cubicBezTo>
                  <a:cubicBezTo>
                    <a:pt x="127920" y="46608"/>
                    <a:pt x="129349" y="46435"/>
                    <a:pt x="130736" y="46074"/>
                  </a:cubicBezTo>
                  <a:cubicBezTo>
                    <a:pt x="131840" y="45774"/>
                    <a:pt x="132902" y="45331"/>
                    <a:pt x="133894" y="44757"/>
                  </a:cubicBezTo>
                  <a:cubicBezTo>
                    <a:pt x="134707" y="44270"/>
                    <a:pt x="135450" y="43674"/>
                    <a:pt x="136103" y="42987"/>
                  </a:cubicBezTo>
                  <a:cubicBezTo>
                    <a:pt x="136658" y="42395"/>
                    <a:pt x="137178" y="41771"/>
                    <a:pt x="137661" y="41118"/>
                  </a:cubicBezTo>
                  <a:lnTo>
                    <a:pt x="137661" y="43044"/>
                  </a:lnTo>
                  <a:cubicBezTo>
                    <a:pt x="137620" y="43840"/>
                    <a:pt x="137760" y="44633"/>
                    <a:pt x="138071" y="45366"/>
                  </a:cubicBezTo>
                  <a:cubicBezTo>
                    <a:pt x="138355" y="45919"/>
                    <a:pt x="139105" y="46202"/>
                    <a:pt x="140351" y="46202"/>
                  </a:cubicBezTo>
                  <a:cubicBezTo>
                    <a:pt x="142206" y="46202"/>
                    <a:pt x="143184" y="45494"/>
                    <a:pt x="143184" y="44078"/>
                  </a:cubicBezTo>
                  <a:lnTo>
                    <a:pt x="143184" y="23558"/>
                  </a:lnTo>
                  <a:cubicBezTo>
                    <a:pt x="143189" y="22111"/>
                    <a:pt x="142946" y="20673"/>
                    <a:pt x="142461" y="19309"/>
                  </a:cubicBezTo>
                  <a:cubicBezTo>
                    <a:pt x="141993" y="17967"/>
                    <a:pt x="141228" y="16748"/>
                    <a:pt x="140224" y="15741"/>
                  </a:cubicBezTo>
                  <a:cubicBezTo>
                    <a:pt x="139057" y="14626"/>
                    <a:pt x="137659" y="13781"/>
                    <a:pt x="136131" y="13263"/>
                  </a:cubicBezTo>
                  <a:cubicBezTo>
                    <a:pt x="134134" y="12591"/>
                    <a:pt x="132034" y="12276"/>
                    <a:pt x="129929" y="12328"/>
                  </a:cubicBezTo>
                  <a:cubicBezTo>
                    <a:pt x="128042" y="12288"/>
                    <a:pt x="126162" y="12562"/>
                    <a:pt x="124363" y="13135"/>
                  </a:cubicBezTo>
                  <a:cubicBezTo>
                    <a:pt x="123036" y="13570"/>
                    <a:pt x="121777" y="14190"/>
                    <a:pt x="120625" y="14976"/>
                  </a:cubicBezTo>
                  <a:cubicBezTo>
                    <a:pt x="119820" y="15514"/>
                    <a:pt x="119095" y="16163"/>
                    <a:pt x="118472" y="16902"/>
                  </a:cubicBezTo>
                  <a:cubicBezTo>
                    <a:pt x="118180" y="17239"/>
                    <a:pt x="117924" y="17604"/>
                    <a:pt x="117707" y="17992"/>
                  </a:cubicBezTo>
                  <a:cubicBezTo>
                    <a:pt x="117591" y="18222"/>
                    <a:pt x="117492" y="18458"/>
                    <a:pt x="117410" y="18701"/>
                  </a:cubicBezTo>
                  <a:cubicBezTo>
                    <a:pt x="117346" y="18974"/>
                    <a:pt x="117318" y="19256"/>
                    <a:pt x="117325" y="19536"/>
                  </a:cubicBezTo>
                  <a:cubicBezTo>
                    <a:pt x="117315" y="20176"/>
                    <a:pt x="117644" y="20774"/>
                    <a:pt x="118189" y="21108"/>
                  </a:cubicBezTo>
                  <a:cubicBezTo>
                    <a:pt x="118738" y="21514"/>
                    <a:pt x="119404" y="21732"/>
                    <a:pt x="120086" y="21731"/>
                  </a:cubicBezTo>
                  <a:cubicBezTo>
                    <a:pt x="120490" y="21748"/>
                    <a:pt x="120892" y="21655"/>
                    <a:pt x="121248" y="21462"/>
                  </a:cubicBezTo>
                  <a:cubicBezTo>
                    <a:pt x="121663" y="21182"/>
                    <a:pt x="122031" y="20837"/>
                    <a:pt x="122338" y="20442"/>
                  </a:cubicBezTo>
                  <a:cubicBezTo>
                    <a:pt x="122593" y="20145"/>
                    <a:pt x="122905" y="19791"/>
                    <a:pt x="123259" y="19409"/>
                  </a:cubicBezTo>
                  <a:cubicBezTo>
                    <a:pt x="123679" y="18982"/>
                    <a:pt x="124155" y="18616"/>
                    <a:pt x="124675" y="18318"/>
                  </a:cubicBezTo>
                  <a:cubicBezTo>
                    <a:pt x="125329" y="17932"/>
                    <a:pt x="126027" y="17627"/>
                    <a:pt x="126756" y="17412"/>
                  </a:cubicBezTo>
                  <a:cubicBezTo>
                    <a:pt x="127700" y="17140"/>
                    <a:pt x="128678" y="17011"/>
                    <a:pt x="129660" y="17029"/>
                  </a:cubicBezTo>
                  <a:cubicBezTo>
                    <a:pt x="131823" y="16871"/>
                    <a:pt x="133969" y="17521"/>
                    <a:pt x="135678" y="18856"/>
                  </a:cubicBezTo>
                  <a:cubicBezTo>
                    <a:pt x="137043" y="20335"/>
                    <a:pt x="137731" y="22316"/>
                    <a:pt x="137576" y="24323"/>
                  </a:cubicBezTo>
                  <a:lnTo>
                    <a:pt x="137576" y="25611"/>
                  </a:lnTo>
                  <a:close/>
                  <a:moveTo>
                    <a:pt x="93364" y="44531"/>
                  </a:moveTo>
                  <a:cubicBezTo>
                    <a:pt x="93568" y="45029"/>
                    <a:pt x="93918" y="45454"/>
                    <a:pt x="94370" y="45749"/>
                  </a:cubicBezTo>
                  <a:cubicBezTo>
                    <a:pt x="95007" y="46094"/>
                    <a:pt x="95729" y="46251"/>
                    <a:pt x="96451" y="46202"/>
                  </a:cubicBezTo>
                  <a:cubicBezTo>
                    <a:pt x="97179" y="46251"/>
                    <a:pt x="97906" y="46094"/>
                    <a:pt x="98547" y="45749"/>
                  </a:cubicBezTo>
                  <a:cubicBezTo>
                    <a:pt x="98995" y="45454"/>
                    <a:pt x="99340" y="45028"/>
                    <a:pt x="99538" y="44531"/>
                  </a:cubicBezTo>
                  <a:lnTo>
                    <a:pt x="111052" y="17384"/>
                  </a:lnTo>
                  <a:cubicBezTo>
                    <a:pt x="111221" y="16987"/>
                    <a:pt x="111391" y="16619"/>
                    <a:pt x="111533" y="16251"/>
                  </a:cubicBezTo>
                  <a:cubicBezTo>
                    <a:pt x="111676" y="15939"/>
                    <a:pt x="111753" y="15602"/>
                    <a:pt x="111760" y="15259"/>
                  </a:cubicBezTo>
                  <a:cubicBezTo>
                    <a:pt x="111787" y="14564"/>
                    <a:pt x="111411" y="13914"/>
                    <a:pt x="110797" y="13588"/>
                  </a:cubicBezTo>
                  <a:cubicBezTo>
                    <a:pt x="110158" y="13196"/>
                    <a:pt x="109422" y="12995"/>
                    <a:pt x="108672" y="13008"/>
                  </a:cubicBezTo>
                  <a:cubicBezTo>
                    <a:pt x="108233" y="12984"/>
                    <a:pt x="107800" y="13120"/>
                    <a:pt x="107455" y="13390"/>
                  </a:cubicBezTo>
                  <a:cubicBezTo>
                    <a:pt x="107082" y="13751"/>
                    <a:pt x="106796" y="14192"/>
                    <a:pt x="106619" y="14679"/>
                  </a:cubicBezTo>
                  <a:lnTo>
                    <a:pt x="96706" y="39121"/>
                  </a:lnTo>
                  <a:lnTo>
                    <a:pt x="86793" y="14806"/>
                  </a:lnTo>
                  <a:cubicBezTo>
                    <a:pt x="86548" y="13788"/>
                    <a:pt x="85659" y="13054"/>
                    <a:pt x="84612" y="13008"/>
                  </a:cubicBezTo>
                  <a:cubicBezTo>
                    <a:pt x="83825" y="12999"/>
                    <a:pt x="83052" y="13220"/>
                    <a:pt x="82389" y="13645"/>
                  </a:cubicBezTo>
                  <a:cubicBezTo>
                    <a:pt x="81766" y="14002"/>
                    <a:pt x="81386" y="14669"/>
                    <a:pt x="81398" y="15387"/>
                  </a:cubicBezTo>
                  <a:cubicBezTo>
                    <a:pt x="81401" y="15752"/>
                    <a:pt x="81478" y="16113"/>
                    <a:pt x="81624" y="16449"/>
                  </a:cubicBezTo>
                  <a:cubicBezTo>
                    <a:pt x="81766" y="16817"/>
                    <a:pt x="81936" y="17214"/>
                    <a:pt x="82106" y="17638"/>
                  </a:cubicBezTo>
                  <a:close/>
                  <a:moveTo>
                    <a:pt x="51489" y="24620"/>
                  </a:moveTo>
                  <a:cubicBezTo>
                    <a:pt x="51818" y="23214"/>
                    <a:pt x="52408" y="21883"/>
                    <a:pt x="53231" y="20697"/>
                  </a:cubicBezTo>
                  <a:cubicBezTo>
                    <a:pt x="53953" y="19630"/>
                    <a:pt x="54926" y="18754"/>
                    <a:pt x="56063" y="18148"/>
                  </a:cubicBezTo>
                  <a:cubicBezTo>
                    <a:pt x="59924" y="16358"/>
                    <a:pt x="64501" y="17314"/>
                    <a:pt x="67321" y="20499"/>
                  </a:cubicBezTo>
                  <a:cubicBezTo>
                    <a:pt x="69171" y="23115"/>
                    <a:pt x="70080" y="26280"/>
                    <a:pt x="69899" y="29477"/>
                  </a:cubicBezTo>
                  <a:cubicBezTo>
                    <a:pt x="69907" y="31158"/>
                    <a:pt x="69703" y="32834"/>
                    <a:pt x="69290" y="34462"/>
                  </a:cubicBezTo>
                  <a:cubicBezTo>
                    <a:pt x="68926" y="35881"/>
                    <a:pt x="68301" y="37222"/>
                    <a:pt x="67449" y="38413"/>
                  </a:cubicBezTo>
                  <a:cubicBezTo>
                    <a:pt x="66659" y="39503"/>
                    <a:pt x="65626" y="40396"/>
                    <a:pt x="64433" y="41019"/>
                  </a:cubicBezTo>
                  <a:cubicBezTo>
                    <a:pt x="63155" y="41659"/>
                    <a:pt x="61740" y="41980"/>
                    <a:pt x="60312" y="41953"/>
                  </a:cubicBezTo>
                  <a:cubicBezTo>
                    <a:pt x="57560" y="42099"/>
                    <a:pt x="54920" y="40842"/>
                    <a:pt x="53302" y="38611"/>
                  </a:cubicBezTo>
                  <a:cubicBezTo>
                    <a:pt x="51544" y="35969"/>
                    <a:pt x="50686" y="32831"/>
                    <a:pt x="50852" y="29661"/>
                  </a:cubicBezTo>
                  <a:cubicBezTo>
                    <a:pt x="50831" y="27963"/>
                    <a:pt x="51025" y="26268"/>
                    <a:pt x="51432" y="24620"/>
                  </a:cubicBezTo>
                  <a:moveTo>
                    <a:pt x="75167" y="3236"/>
                  </a:moveTo>
                  <a:cubicBezTo>
                    <a:pt x="75262" y="2483"/>
                    <a:pt x="75000" y="1730"/>
                    <a:pt x="74459" y="1197"/>
                  </a:cubicBezTo>
                  <a:cubicBezTo>
                    <a:pt x="73870" y="806"/>
                    <a:pt x="73169" y="617"/>
                    <a:pt x="72462" y="659"/>
                  </a:cubicBezTo>
                  <a:cubicBezTo>
                    <a:pt x="71747" y="624"/>
                    <a:pt x="71040" y="812"/>
                    <a:pt x="70437" y="1197"/>
                  </a:cubicBezTo>
                  <a:cubicBezTo>
                    <a:pt x="69880" y="1720"/>
                    <a:pt x="69607" y="2479"/>
                    <a:pt x="69701" y="3236"/>
                  </a:cubicBezTo>
                  <a:lnTo>
                    <a:pt x="69701" y="17893"/>
                  </a:lnTo>
                  <a:cubicBezTo>
                    <a:pt x="69303" y="17173"/>
                    <a:pt x="68803" y="16514"/>
                    <a:pt x="68214" y="15939"/>
                  </a:cubicBezTo>
                  <a:cubicBezTo>
                    <a:pt x="67541" y="15245"/>
                    <a:pt x="66773" y="14649"/>
                    <a:pt x="65934" y="14169"/>
                  </a:cubicBezTo>
                  <a:cubicBezTo>
                    <a:pt x="64985" y="13617"/>
                    <a:pt x="63972" y="13185"/>
                    <a:pt x="62917" y="12880"/>
                  </a:cubicBezTo>
                  <a:cubicBezTo>
                    <a:pt x="61716" y="12528"/>
                    <a:pt x="60472" y="12352"/>
                    <a:pt x="59221" y="12356"/>
                  </a:cubicBezTo>
                  <a:cubicBezTo>
                    <a:pt x="57145" y="12314"/>
                    <a:pt x="55087" y="12746"/>
                    <a:pt x="53203" y="13617"/>
                  </a:cubicBezTo>
                  <a:cubicBezTo>
                    <a:pt x="51479" y="14444"/>
                    <a:pt x="49960" y="15643"/>
                    <a:pt x="48756" y="17129"/>
                  </a:cubicBezTo>
                  <a:cubicBezTo>
                    <a:pt x="47460" y="18719"/>
                    <a:pt x="46497" y="20554"/>
                    <a:pt x="45924" y="22524"/>
                  </a:cubicBezTo>
                  <a:cubicBezTo>
                    <a:pt x="45279" y="24784"/>
                    <a:pt x="44965" y="27127"/>
                    <a:pt x="44989" y="29477"/>
                  </a:cubicBezTo>
                  <a:cubicBezTo>
                    <a:pt x="44966" y="31837"/>
                    <a:pt x="45281" y="34189"/>
                    <a:pt x="45924" y="36459"/>
                  </a:cubicBezTo>
                  <a:cubicBezTo>
                    <a:pt x="46500" y="38450"/>
                    <a:pt x="47462" y="40306"/>
                    <a:pt x="48756" y="41925"/>
                  </a:cubicBezTo>
                  <a:cubicBezTo>
                    <a:pt x="51281" y="45106"/>
                    <a:pt x="55161" y="46907"/>
                    <a:pt x="59221" y="46782"/>
                  </a:cubicBezTo>
                  <a:cubicBezTo>
                    <a:pt x="61561" y="46855"/>
                    <a:pt x="63872" y="46250"/>
                    <a:pt x="65877" y="45041"/>
                  </a:cubicBezTo>
                  <a:cubicBezTo>
                    <a:pt x="67588" y="44008"/>
                    <a:pt x="68994" y="42542"/>
                    <a:pt x="69955" y="40792"/>
                  </a:cubicBezTo>
                  <a:lnTo>
                    <a:pt x="69955" y="43752"/>
                  </a:lnTo>
                  <a:cubicBezTo>
                    <a:pt x="69868" y="44468"/>
                    <a:pt x="70120" y="45186"/>
                    <a:pt x="70635" y="45692"/>
                  </a:cubicBezTo>
                  <a:cubicBezTo>
                    <a:pt x="71219" y="46070"/>
                    <a:pt x="71910" y="46249"/>
                    <a:pt x="72604" y="46202"/>
                  </a:cubicBezTo>
                  <a:cubicBezTo>
                    <a:pt x="73285" y="46250"/>
                    <a:pt x="73962" y="46070"/>
                    <a:pt x="74530" y="45692"/>
                  </a:cubicBezTo>
                  <a:cubicBezTo>
                    <a:pt x="75018" y="45171"/>
                    <a:pt x="75250" y="44461"/>
                    <a:pt x="75167" y="43752"/>
                  </a:cubicBezTo>
                  <a:close/>
                  <a:moveTo>
                    <a:pt x="28052" y="28189"/>
                  </a:moveTo>
                  <a:lnTo>
                    <a:pt x="12305" y="28189"/>
                  </a:lnTo>
                  <a:lnTo>
                    <a:pt x="20207" y="8122"/>
                  </a:lnTo>
                  <a:close/>
                  <a:moveTo>
                    <a:pt x="5394" y="44587"/>
                  </a:moveTo>
                  <a:lnTo>
                    <a:pt x="10421" y="32947"/>
                  </a:lnTo>
                  <a:lnTo>
                    <a:pt x="30106" y="32947"/>
                  </a:lnTo>
                  <a:lnTo>
                    <a:pt x="35062" y="44531"/>
                  </a:lnTo>
                  <a:cubicBezTo>
                    <a:pt x="35252" y="44980"/>
                    <a:pt x="35531" y="45385"/>
                    <a:pt x="35883" y="45720"/>
                  </a:cubicBezTo>
                  <a:cubicBezTo>
                    <a:pt x="36276" y="46059"/>
                    <a:pt x="36783" y="46232"/>
                    <a:pt x="37299" y="46202"/>
                  </a:cubicBezTo>
                  <a:cubicBezTo>
                    <a:pt x="38111" y="46207"/>
                    <a:pt x="38907" y="45982"/>
                    <a:pt x="39594" y="45550"/>
                  </a:cubicBezTo>
                  <a:cubicBezTo>
                    <a:pt x="40261" y="45201"/>
                    <a:pt x="40671" y="44504"/>
                    <a:pt x="40656" y="43752"/>
                  </a:cubicBezTo>
                  <a:cubicBezTo>
                    <a:pt x="40656" y="43582"/>
                    <a:pt x="40656" y="43398"/>
                    <a:pt x="40656" y="43214"/>
                  </a:cubicBezTo>
                  <a:cubicBezTo>
                    <a:pt x="40598" y="42931"/>
                    <a:pt x="40499" y="42659"/>
                    <a:pt x="40358" y="42407"/>
                  </a:cubicBezTo>
                  <a:lnTo>
                    <a:pt x="23563" y="2387"/>
                  </a:lnTo>
                  <a:cubicBezTo>
                    <a:pt x="23359" y="1885"/>
                    <a:pt x="23015" y="1452"/>
                    <a:pt x="22572" y="1140"/>
                  </a:cubicBezTo>
                  <a:cubicBezTo>
                    <a:pt x="21919" y="768"/>
                    <a:pt x="21168" y="600"/>
                    <a:pt x="20419" y="659"/>
                  </a:cubicBezTo>
                  <a:cubicBezTo>
                    <a:pt x="19711" y="605"/>
                    <a:pt x="19003" y="774"/>
                    <a:pt x="18394" y="1140"/>
                  </a:cubicBezTo>
                  <a:cubicBezTo>
                    <a:pt x="17940" y="1458"/>
                    <a:pt x="17574" y="1887"/>
                    <a:pt x="17332" y="2387"/>
                  </a:cubicBezTo>
                  <a:lnTo>
                    <a:pt x="338" y="42534"/>
                  </a:lnTo>
                  <a:cubicBezTo>
                    <a:pt x="195" y="42797"/>
                    <a:pt x="86" y="43079"/>
                    <a:pt x="13" y="43370"/>
                  </a:cubicBezTo>
                  <a:cubicBezTo>
                    <a:pt x="-4" y="43539"/>
                    <a:pt x="-4" y="43709"/>
                    <a:pt x="13" y="43879"/>
                  </a:cubicBezTo>
                  <a:cubicBezTo>
                    <a:pt x="4" y="44604"/>
                    <a:pt x="419" y="45269"/>
                    <a:pt x="1075" y="45579"/>
                  </a:cubicBezTo>
                  <a:cubicBezTo>
                    <a:pt x="1746" y="45982"/>
                    <a:pt x="2515" y="46198"/>
                    <a:pt x="3298" y="46202"/>
                  </a:cubicBezTo>
                  <a:cubicBezTo>
                    <a:pt x="4277" y="46176"/>
                    <a:pt x="5128" y="45525"/>
                    <a:pt x="5408" y="44587"/>
                  </a:cubicBezTo>
                </a:path>
              </a:pathLst>
            </a:custGeom>
            <a:solidFill>
              <a:srgbClr val="414042"/>
            </a:solidFill>
            <a:ln w="1407" cap="flat">
              <a:noFill/>
              <a:prstDash val="solid"/>
              <a:miter/>
            </a:ln>
          </p:spPr>
          <p:txBody>
            <a:bodyPr rtlCol="0" anchor="ctr"/>
            <a:lstStyle/>
            <a:p>
              <a:endParaRPr lang="nl-NL"/>
            </a:p>
          </p:txBody>
        </p:sp>
        <p:sp>
          <p:nvSpPr>
            <p:cNvPr id="10" name="Freeform: Shape 9">
              <a:extLst>
                <a:ext uri="{FF2B5EF4-FFF2-40B4-BE49-F238E27FC236}">
                  <a16:creationId xmlns:a16="http://schemas.microsoft.com/office/drawing/2014/main" id="{F1902BD1-40A2-4503-B7B9-C8782290B79E}"/>
                </a:ext>
              </a:extLst>
            </p:cNvPr>
            <p:cNvSpPr/>
            <p:nvPr/>
          </p:nvSpPr>
          <p:spPr>
            <a:xfrm>
              <a:off x="477847" y="6042897"/>
              <a:ext cx="640091" cy="203923"/>
            </a:xfrm>
            <a:custGeom>
              <a:avLst/>
              <a:gdLst>
                <a:gd name="connsiteX0" fmla="*/ 109623 w 640091"/>
                <a:gd name="connsiteY0" fmla="*/ 146952 h 203922"/>
                <a:gd name="connsiteX1" fmla="*/ 64391 w 640091"/>
                <a:gd name="connsiteY1" fmla="*/ 69645 h 203922"/>
                <a:gd name="connsiteX2" fmla="*/ 37726 w 640091"/>
                <a:gd name="connsiteY2" fmla="*/ 113984 h 203922"/>
                <a:gd name="connsiteX3" fmla="*/ 83566 w 640091"/>
                <a:gd name="connsiteY3" fmla="*/ 190682 h 203922"/>
                <a:gd name="connsiteX4" fmla="*/ 109623 w 640091"/>
                <a:gd name="connsiteY4" fmla="*/ 146952 h 203922"/>
                <a:gd name="connsiteX5" fmla="*/ 0 w 640091"/>
                <a:gd name="connsiteY5" fmla="*/ 130171 h 203922"/>
                <a:gd name="connsiteX6" fmla="*/ 74276 w 640091"/>
                <a:gd name="connsiteY6" fmla="*/ 57056 h 203922"/>
                <a:gd name="connsiteX7" fmla="*/ 147065 w 640091"/>
                <a:gd name="connsiteY7" fmla="*/ 130468 h 203922"/>
                <a:gd name="connsiteX8" fmla="*/ 72775 w 640091"/>
                <a:gd name="connsiteY8" fmla="*/ 203271 h 203922"/>
                <a:gd name="connsiteX9" fmla="*/ 0 w 640091"/>
                <a:gd name="connsiteY9" fmla="*/ 130171 h 203922"/>
                <a:gd name="connsiteX10" fmla="*/ 261177 w 640091"/>
                <a:gd name="connsiteY10" fmla="*/ 61857 h 203922"/>
                <a:gd name="connsiteX11" fmla="*/ 250103 w 640091"/>
                <a:gd name="connsiteY11" fmla="*/ 90916 h 203922"/>
                <a:gd name="connsiteX12" fmla="*/ 248304 w 640091"/>
                <a:gd name="connsiteY12" fmla="*/ 90916 h 203922"/>
                <a:gd name="connsiteX13" fmla="*/ 232727 w 640091"/>
                <a:gd name="connsiteY13" fmla="*/ 86115 h 203922"/>
                <a:gd name="connsiteX14" fmla="*/ 205169 w 640091"/>
                <a:gd name="connsiteY14" fmla="*/ 119592 h 203922"/>
                <a:gd name="connsiteX15" fmla="*/ 205169 w 640091"/>
                <a:gd name="connsiteY15" fmla="*/ 176903 h 203922"/>
                <a:gd name="connsiteX16" fmla="*/ 217447 w 640091"/>
                <a:gd name="connsiteY16" fmla="*/ 199080 h 203922"/>
                <a:gd name="connsiteX17" fmla="*/ 217447 w 640091"/>
                <a:gd name="connsiteY17" fmla="*/ 200878 h 203922"/>
                <a:gd name="connsiteX18" fmla="*/ 159640 w 640091"/>
                <a:gd name="connsiteY18" fmla="*/ 200878 h 203922"/>
                <a:gd name="connsiteX19" fmla="*/ 159640 w 640091"/>
                <a:gd name="connsiteY19" fmla="*/ 199080 h 203922"/>
                <a:gd name="connsiteX20" fmla="*/ 168619 w 640091"/>
                <a:gd name="connsiteY20" fmla="*/ 176903 h 203922"/>
                <a:gd name="connsiteX21" fmla="*/ 168619 w 640091"/>
                <a:gd name="connsiteY21" fmla="*/ 98903 h 203922"/>
                <a:gd name="connsiteX22" fmla="*/ 159640 w 640091"/>
                <a:gd name="connsiteY22" fmla="*/ 77661 h 203922"/>
                <a:gd name="connsiteX23" fmla="*/ 159640 w 640091"/>
                <a:gd name="connsiteY23" fmla="*/ 75862 h 203922"/>
                <a:gd name="connsiteX24" fmla="*/ 203371 w 640091"/>
                <a:gd name="connsiteY24" fmla="*/ 63570 h 203922"/>
                <a:gd name="connsiteX25" fmla="*/ 205169 w 640091"/>
                <a:gd name="connsiteY25" fmla="*/ 64462 h 203922"/>
                <a:gd name="connsiteX26" fmla="*/ 205169 w 640091"/>
                <a:gd name="connsiteY26" fmla="*/ 87644 h 203922"/>
                <a:gd name="connsiteX27" fmla="*/ 245005 w 640091"/>
                <a:gd name="connsiteY27" fmla="*/ 56489 h 203922"/>
                <a:gd name="connsiteX28" fmla="*/ 261177 w 640091"/>
                <a:gd name="connsiteY28" fmla="*/ 61885 h 203922"/>
                <a:gd name="connsiteX29" fmla="*/ 431736 w 640091"/>
                <a:gd name="connsiteY29" fmla="*/ 199108 h 203922"/>
                <a:gd name="connsiteX30" fmla="*/ 440728 w 640091"/>
                <a:gd name="connsiteY30" fmla="*/ 176931 h 203922"/>
                <a:gd name="connsiteX31" fmla="*/ 440728 w 640091"/>
                <a:gd name="connsiteY31" fmla="*/ 98803 h 203922"/>
                <a:gd name="connsiteX32" fmla="*/ 431736 w 640091"/>
                <a:gd name="connsiteY32" fmla="*/ 77562 h 203922"/>
                <a:gd name="connsiteX33" fmla="*/ 431736 w 640091"/>
                <a:gd name="connsiteY33" fmla="*/ 75763 h 203922"/>
                <a:gd name="connsiteX34" fmla="*/ 475466 w 640091"/>
                <a:gd name="connsiteY34" fmla="*/ 63712 h 203922"/>
                <a:gd name="connsiteX35" fmla="*/ 477264 w 640091"/>
                <a:gd name="connsiteY35" fmla="*/ 64618 h 203922"/>
                <a:gd name="connsiteX36" fmla="*/ 477264 w 640091"/>
                <a:gd name="connsiteY36" fmla="*/ 176931 h 203922"/>
                <a:gd name="connsiteX37" fmla="*/ 486257 w 640091"/>
                <a:gd name="connsiteY37" fmla="*/ 199108 h 203922"/>
                <a:gd name="connsiteX38" fmla="*/ 486257 w 640091"/>
                <a:gd name="connsiteY38" fmla="*/ 200907 h 203922"/>
                <a:gd name="connsiteX39" fmla="*/ 431736 w 640091"/>
                <a:gd name="connsiteY39" fmla="*/ 200907 h 203922"/>
                <a:gd name="connsiteX40" fmla="*/ 480040 w 640091"/>
                <a:gd name="connsiteY40" fmla="*/ 22984 h 203922"/>
                <a:gd name="connsiteX41" fmla="*/ 457084 w 640091"/>
                <a:gd name="connsiteY41" fmla="*/ 28 h 203922"/>
                <a:gd name="connsiteX42" fmla="*/ 434129 w 640091"/>
                <a:gd name="connsiteY42" fmla="*/ 22984 h 203922"/>
                <a:gd name="connsiteX43" fmla="*/ 457084 w 640091"/>
                <a:gd name="connsiteY43" fmla="*/ 45939 h 203922"/>
                <a:gd name="connsiteX44" fmla="*/ 480040 w 640091"/>
                <a:gd name="connsiteY44" fmla="*/ 22984 h 203922"/>
                <a:gd name="connsiteX45" fmla="*/ 346924 w 640091"/>
                <a:gd name="connsiteY45" fmla="*/ 191942 h 203922"/>
                <a:gd name="connsiteX46" fmla="*/ 312228 w 640091"/>
                <a:gd name="connsiteY46" fmla="*/ 139319 h 203922"/>
                <a:gd name="connsiteX47" fmla="*/ 312328 w 640091"/>
                <a:gd name="connsiteY47" fmla="*/ 94541 h 203922"/>
                <a:gd name="connsiteX48" fmla="*/ 338795 w 640091"/>
                <a:gd name="connsiteY48" fmla="*/ 82858 h 203922"/>
                <a:gd name="connsiteX49" fmla="*/ 381081 w 640091"/>
                <a:gd name="connsiteY49" fmla="*/ 134278 h 203922"/>
                <a:gd name="connsiteX50" fmla="*/ 346924 w 640091"/>
                <a:gd name="connsiteY50" fmla="*/ 191942 h 203922"/>
                <a:gd name="connsiteX51" fmla="*/ 359357 w 640091"/>
                <a:gd name="connsiteY51" fmla="*/ 55895 h 203922"/>
                <a:gd name="connsiteX52" fmla="*/ 312328 w 640091"/>
                <a:gd name="connsiteY52" fmla="*/ 84656 h 203922"/>
                <a:gd name="connsiteX53" fmla="*/ 312328 w 640091"/>
                <a:gd name="connsiteY53" fmla="*/ 892 h 203922"/>
                <a:gd name="connsiteX54" fmla="*/ 310529 w 640091"/>
                <a:gd name="connsiteY54" fmla="*/ 0 h 203922"/>
                <a:gd name="connsiteX55" fmla="*/ 266799 w 640091"/>
                <a:gd name="connsiteY55" fmla="*/ 12193 h 203922"/>
                <a:gd name="connsiteX56" fmla="*/ 266799 w 640091"/>
                <a:gd name="connsiteY56" fmla="*/ 13991 h 203922"/>
                <a:gd name="connsiteX57" fmla="*/ 275791 w 640091"/>
                <a:gd name="connsiteY57" fmla="*/ 35233 h 203922"/>
                <a:gd name="connsiteX58" fmla="*/ 275791 w 640091"/>
                <a:gd name="connsiteY58" fmla="*/ 202337 h 203922"/>
                <a:gd name="connsiteX59" fmla="*/ 277293 w 640091"/>
                <a:gd name="connsiteY59" fmla="*/ 203229 h 203922"/>
                <a:gd name="connsiteX60" fmla="*/ 304836 w 640091"/>
                <a:gd name="connsiteY60" fmla="*/ 190654 h 203922"/>
                <a:gd name="connsiteX61" fmla="*/ 344984 w 640091"/>
                <a:gd name="connsiteY61" fmla="*/ 203229 h 203922"/>
                <a:gd name="connsiteX62" fmla="*/ 418367 w 640091"/>
                <a:gd name="connsiteY62" fmla="*/ 127423 h 203922"/>
                <a:gd name="connsiteX63" fmla="*/ 359357 w 640091"/>
                <a:gd name="connsiteY63" fmla="*/ 55824 h 203922"/>
                <a:gd name="connsiteX64" fmla="*/ 560335 w 640091"/>
                <a:gd name="connsiteY64" fmla="*/ 177753 h 203922"/>
                <a:gd name="connsiteX65" fmla="*/ 534674 w 640091"/>
                <a:gd name="connsiteY65" fmla="*/ 143015 h 203922"/>
                <a:gd name="connsiteX66" fmla="*/ 585867 w 640091"/>
                <a:gd name="connsiteY66" fmla="*/ 121773 h 203922"/>
                <a:gd name="connsiteX67" fmla="*/ 585867 w 640091"/>
                <a:gd name="connsiteY67" fmla="*/ 136189 h 203922"/>
                <a:gd name="connsiteX68" fmla="*/ 560377 w 640091"/>
                <a:gd name="connsiteY68" fmla="*/ 177781 h 203922"/>
                <a:gd name="connsiteX69" fmla="*/ 584267 w 640091"/>
                <a:gd name="connsiteY69" fmla="*/ 104567 h 203922"/>
                <a:gd name="connsiteX70" fmla="*/ 585528 w 640091"/>
                <a:gd name="connsiteY70" fmla="*/ 110982 h 203922"/>
                <a:gd name="connsiteX71" fmla="*/ 499583 w 640091"/>
                <a:gd name="connsiteY71" fmla="*/ 170460 h 203922"/>
                <a:gd name="connsiteX72" fmla="*/ 538824 w 640091"/>
                <a:gd name="connsiteY72" fmla="*/ 204617 h 203922"/>
                <a:gd name="connsiteX73" fmla="*/ 586165 w 640091"/>
                <a:gd name="connsiteY73" fmla="*/ 177002 h 203922"/>
                <a:gd name="connsiteX74" fmla="*/ 609531 w 640091"/>
                <a:gd name="connsiteY74" fmla="*/ 203909 h 203922"/>
                <a:gd name="connsiteX75" fmla="*/ 640983 w 640091"/>
                <a:gd name="connsiteY75" fmla="*/ 177002 h 203922"/>
                <a:gd name="connsiteX76" fmla="*/ 639185 w 640091"/>
                <a:gd name="connsiteY76" fmla="*/ 175799 h 203922"/>
                <a:gd name="connsiteX77" fmla="*/ 632600 w 640091"/>
                <a:gd name="connsiteY77" fmla="*/ 177597 h 203922"/>
                <a:gd name="connsiteX78" fmla="*/ 622404 w 640091"/>
                <a:gd name="connsiteY78" fmla="*/ 159329 h 203922"/>
                <a:gd name="connsiteX79" fmla="*/ 622404 w 640091"/>
                <a:gd name="connsiteY79" fmla="*/ 112597 h 203922"/>
                <a:gd name="connsiteX80" fmla="*/ 568194 w 640091"/>
                <a:gd name="connsiteY80" fmla="*/ 55668 h 203922"/>
                <a:gd name="connsiteX81" fmla="*/ 507980 w 640091"/>
                <a:gd name="connsiteY81" fmla="*/ 99115 h 203922"/>
                <a:gd name="connsiteX82" fmla="*/ 511931 w 640091"/>
                <a:gd name="connsiteY82" fmla="*/ 101508 h 203922"/>
                <a:gd name="connsiteX83" fmla="*/ 552319 w 640091"/>
                <a:gd name="connsiteY83" fmla="*/ 82334 h 203922"/>
                <a:gd name="connsiteX84" fmla="*/ 584281 w 640091"/>
                <a:gd name="connsiteY84" fmla="*/ 104539 h 203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640091" h="203922">
                  <a:moveTo>
                    <a:pt x="109623" y="146952"/>
                  </a:moveTo>
                  <a:cubicBezTo>
                    <a:pt x="109623" y="107399"/>
                    <a:pt x="87758" y="69645"/>
                    <a:pt x="64391" y="69645"/>
                  </a:cubicBezTo>
                  <a:cubicBezTo>
                    <a:pt x="47624" y="69645"/>
                    <a:pt x="37726" y="86115"/>
                    <a:pt x="37726" y="113984"/>
                  </a:cubicBezTo>
                  <a:cubicBezTo>
                    <a:pt x="37726" y="153240"/>
                    <a:pt x="59605" y="190682"/>
                    <a:pt x="83566" y="190682"/>
                  </a:cubicBezTo>
                  <a:cubicBezTo>
                    <a:pt x="99738" y="190682"/>
                    <a:pt x="109623" y="174212"/>
                    <a:pt x="109623" y="146952"/>
                  </a:cubicBezTo>
                  <a:moveTo>
                    <a:pt x="0" y="130171"/>
                  </a:moveTo>
                  <a:cubicBezTo>
                    <a:pt x="0" y="85818"/>
                    <a:pt x="29045" y="57056"/>
                    <a:pt x="74276" y="57056"/>
                  </a:cubicBezTo>
                  <a:cubicBezTo>
                    <a:pt x="118615" y="57056"/>
                    <a:pt x="147065" y="86115"/>
                    <a:pt x="147065" y="130468"/>
                  </a:cubicBezTo>
                  <a:cubicBezTo>
                    <a:pt x="147065" y="174821"/>
                    <a:pt x="117737" y="203271"/>
                    <a:pt x="72775" y="203271"/>
                  </a:cubicBezTo>
                  <a:cubicBezTo>
                    <a:pt x="28450" y="203271"/>
                    <a:pt x="0" y="174807"/>
                    <a:pt x="0" y="130171"/>
                  </a:cubicBezTo>
                  <a:moveTo>
                    <a:pt x="261177" y="61857"/>
                  </a:moveTo>
                  <a:lnTo>
                    <a:pt x="250103" y="90916"/>
                  </a:lnTo>
                  <a:lnTo>
                    <a:pt x="248304" y="90916"/>
                  </a:lnTo>
                  <a:cubicBezTo>
                    <a:pt x="243761" y="87684"/>
                    <a:pt x="238301" y="86002"/>
                    <a:pt x="232727" y="86115"/>
                  </a:cubicBezTo>
                  <a:cubicBezTo>
                    <a:pt x="217249" y="86115"/>
                    <a:pt x="205169" y="94244"/>
                    <a:pt x="205169" y="119592"/>
                  </a:cubicBezTo>
                  <a:lnTo>
                    <a:pt x="205169" y="176903"/>
                  </a:lnTo>
                  <a:lnTo>
                    <a:pt x="217447" y="199080"/>
                  </a:lnTo>
                  <a:lnTo>
                    <a:pt x="217447" y="200878"/>
                  </a:lnTo>
                  <a:lnTo>
                    <a:pt x="159640" y="200878"/>
                  </a:lnTo>
                  <a:lnTo>
                    <a:pt x="159640" y="199080"/>
                  </a:lnTo>
                  <a:lnTo>
                    <a:pt x="168619" y="176903"/>
                  </a:lnTo>
                  <a:lnTo>
                    <a:pt x="168619" y="98903"/>
                  </a:lnTo>
                  <a:lnTo>
                    <a:pt x="159640" y="77661"/>
                  </a:lnTo>
                  <a:lnTo>
                    <a:pt x="159640" y="75862"/>
                  </a:lnTo>
                  <a:lnTo>
                    <a:pt x="203371" y="63570"/>
                  </a:lnTo>
                  <a:lnTo>
                    <a:pt x="205169" y="64462"/>
                  </a:lnTo>
                  <a:lnTo>
                    <a:pt x="205169" y="87644"/>
                  </a:lnTo>
                  <a:cubicBezTo>
                    <a:pt x="215082" y="68470"/>
                    <a:pt x="230319" y="56489"/>
                    <a:pt x="245005" y="56489"/>
                  </a:cubicBezTo>
                  <a:cubicBezTo>
                    <a:pt x="251590" y="56489"/>
                    <a:pt x="257877" y="58585"/>
                    <a:pt x="261177" y="61885"/>
                  </a:cubicBezTo>
                  <a:moveTo>
                    <a:pt x="431736" y="199108"/>
                  </a:moveTo>
                  <a:lnTo>
                    <a:pt x="440728" y="176931"/>
                  </a:lnTo>
                  <a:lnTo>
                    <a:pt x="440728" y="98803"/>
                  </a:lnTo>
                  <a:lnTo>
                    <a:pt x="431736" y="77562"/>
                  </a:lnTo>
                  <a:lnTo>
                    <a:pt x="431736" y="75763"/>
                  </a:lnTo>
                  <a:lnTo>
                    <a:pt x="475466" y="63712"/>
                  </a:lnTo>
                  <a:lnTo>
                    <a:pt x="477264" y="64618"/>
                  </a:lnTo>
                  <a:lnTo>
                    <a:pt x="477264" y="176931"/>
                  </a:lnTo>
                  <a:lnTo>
                    <a:pt x="486257" y="199108"/>
                  </a:lnTo>
                  <a:lnTo>
                    <a:pt x="486257" y="200907"/>
                  </a:lnTo>
                  <a:lnTo>
                    <a:pt x="431736" y="200907"/>
                  </a:lnTo>
                  <a:close/>
                  <a:moveTo>
                    <a:pt x="480040" y="22984"/>
                  </a:moveTo>
                  <a:cubicBezTo>
                    <a:pt x="480040" y="10305"/>
                    <a:pt x="469763" y="28"/>
                    <a:pt x="457084" y="28"/>
                  </a:cubicBezTo>
                  <a:cubicBezTo>
                    <a:pt x="444406" y="28"/>
                    <a:pt x="434129" y="10305"/>
                    <a:pt x="434129" y="22984"/>
                  </a:cubicBezTo>
                  <a:cubicBezTo>
                    <a:pt x="434129" y="35662"/>
                    <a:pt x="444406" y="45939"/>
                    <a:pt x="457084" y="45939"/>
                  </a:cubicBezTo>
                  <a:cubicBezTo>
                    <a:pt x="469763" y="45939"/>
                    <a:pt x="480040" y="35662"/>
                    <a:pt x="480040" y="22984"/>
                  </a:cubicBezTo>
                  <a:moveTo>
                    <a:pt x="346924" y="191942"/>
                  </a:moveTo>
                  <a:cubicBezTo>
                    <a:pt x="313007" y="191942"/>
                    <a:pt x="312228" y="151753"/>
                    <a:pt x="312228" y="139319"/>
                  </a:cubicBezTo>
                  <a:cubicBezTo>
                    <a:pt x="312228" y="126885"/>
                    <a:pt x="312328" y="94541"/>
                    <a:pt x="312328" y="94541"/>
                  </a:cubicBezTo>
                  <a:cubicBezTo>
                    <a:pt x="319146" y="87143"/>
                    <a:pt x="328733" y="82910"/>
                    <a:pt x="338795" y="82858"/>
                  </a:cubicBezTo>
                  <a:cubicBezTo>
                    <a:pt x="369412" y="82858"/>
                    <a:pt x="379424" y="115854"/>
                    <a:pt x="381081" y="134278"/>
                  </a:cubicBezTo>
                  <a:cubicBezTo>
                    <a:pt x="382695" y="152362"/>
                    <a:pt x="380840" y="191942"/>
                    <a:pt x="346924" y="191942"/>
                  </a:cubicBezTo>
                  <a:moveTo>
                    <a:pt x="359357" y="55895"/>
                  </a:moveTo>
                  <a:cubicBezTo>
                    <a:pt x="339291" y="55895"/>
                    <a:pt x="322212" y="66671"/>
                    <a:pt x="312328" y="84656"/>
                  </a:cubicBezTo>
                  <a:lnTo>
                    <a:pt x="312328" y="892"/>
                  </a:lnTo>
                  <a:lnTo>
                    <a:pt x="310529" y="0"/>
                  </a:lnTo>
                  <a:lnTo>
                    <a:pt x="266799" y="12193"/>
                  </a:lnTo>
                  <a:lnTo>
                    <a:pt x="266799" y="13991"/>
                  </a:lnTo>
                  <a:lnTo>
                    <a:pt x="275791" y="35233"/>
                  </a:lnTo>
                  <a:lnTo>
                    <a:pt x="275791" y="202337"/>
                  </a:lnTo>
                  <a:lnTo>
                    <a:pt x="277293" y="203229"/>
                  </a:lnTo>
                  <a:lnTo>
                    <a:pt x="304836" y="190654"/>
                  </a:lnTo>
                  <a:cubicBezTo>
                    <a:pt x="315868" y="199377"/>
                    <a:pt x="330610" y="203229"/>
                    <a:pt x="344984" y="203229"/>
                  </a:cubicBezTo>
                  <a:cubicBezTo>
                    <a:pt x="387807" y="203229"/>
                    <a:pt x="418367" y="172074"/>
                    <a:pt x="418367" y="127423"/>
                  </a:cubicBezTo>
                  <a:cubicBezTo>
                    <a:pt x="418367" y="85775"/>
                    <a:pt x="393798" y="55824"/>
                    <a:pt x="359357" y="55824"/>
                  </a:cubicBezTo>
                  <a:moveTo>
                    <a:pt x="560335" y="177753"/>
                  </a:moveTo>
                  <a:cubicBezTo>
                    <a:pt x="531247" y="180443"/>
                    <a:pt x="525795" y="155463"/>
                    <a:pt x="534674" y="143015"/>
                  </a:cubicBezTo>
                  <a:cubicBezTo>
                    <a:pt x="538852" y="137152"/>
                    <a:pt x="549232" y="129208"/>
                    <a:pt x="585867" y="121773"/>
                  </a:cubicBezTo>
                  <a:cubicBezTo>
                    <a:pt x="585867" y="121773"/>
                    <a:pt x="585867" y="132238"/>
                    <a:pt x="585867" y="136189"/>
                  </a:cubicBezTo>
                  <a:cubicBezTo>
                    <a:pt x="585867" y="140877"/>
                    <a:pt x="588176" y="175246"/>
                    <a:pt x="560377" y="177781"/>
                  </a:cubicBezTo>
                  <a:moveTo>
                    <a:pt x="584267" y="104567"/>
                  </a:moveTo>
                  <a:cubicBezTo>
                    <a:pt x="585050" y="106618"/>
                    <a:pt x="585477" y="108787"/>
                    <a:pt x="585528" y="110982"/>
                  </a:cubicBezTo>
                  <a:cubicBezTo>
                    <a:pt x="526900" y="125144"/>
                    <a:pt x="499583" y="137492"/>
                    <a:pt x="499583" y="170460"/>
                  </a:cubicBezTo>
                  <a:cubicBezTo>
                    <a:pt x="499583" y="190824"/>
                    <a:pt x="516661" y="204617"/>
                    <a:pt x="538824" y="204617"/>
                  </a:cubicBezTo>
                  <a:cubicBezTo>
                    <a:pt x="558399" y="204512"/>
                    <a:pt x="576437" y="193990"/>
                    <a:pt x="586165" y="177002"/>
                  </a:cubicBezTo>
                  <a:cubicBezTo>
                    <a:pt x="587963" y="195582"/>
                    <a:pt x="596347" y="203909"/>
                    <a:pt x="609531" y="203909"/>
                  </a:cubicBezTo>
                  <a:cubicBezTo>
                    <a:pt x="624202" y="203909"/>
                    <a:pt x="637089" y="193429"/>
                    <a:pt x="640983" y="177002"/>
                  </a:cubicBezTo>
                  <a:lnTo>
                    <a:pt x="639185" y="175799"/>
                  </a:lnTo>
                  <a:cubicBezTo>
                    <a:pt x="637226" y="177060"/>
                    <a:pt x="634928" y="177689"/>
                    <a:pt x="632600" y="177597"/>
                  </a:cubicBezTo>
                  <a:cubicBezTo>
                    <a:pt x="625094" y="177597"/>
                    <a:pt x="622404" y="171309"/>
                    <a:pt x="622404" y="159329"/>
                  </a:cubicBezTo>
                  <a:lnTo>
                    <a:pt x="622404" y="112597"/>
                  </a:lnTo>
                  <a:cubicBezTo>
                    <a:pt x="622404" y="79346"/>
                    <a:pt x="603541" y="55668"/>
                    <a:pt x="568194" y="55668"/>
                  </a:cubicBezTo>
                  <a:cubicBezTo>
                    <a:pt x="540919" y="55852"/>
                    <a:pt x="516753" y="73289"/>
                    <a:pt x="507980" y="99115"/>
                  </a:cubicBezTo>
                  <a:lnTo>
                    <a:pt x="511931" y="101508"/>
                  </a:lnTo>
                  <a:cubicBezTo>
                    <a:pt x="522425" y="90732"/>
                    <a:pt x="535538" y="82334"/>
                    <a:pt x="552319" y="82334"/>
                  </a:cubicBezTo>
                  <a:cubicBezTo>
                    <a:pt x="566679" y="82334"/>
                    <a:pt x="579849" y="88664"/>
                    <a:pt x="584281" y="104539"/>
                  </a:cubicBezTo>
                </a:path>
              </a:pathLst>
            </a:custGeom>
            <a:solidFill>
              <a:srgbClr val="414042"/>
            </a:solidFill>
            <a:ln w="1407" cap="flat">
              <a:noFill/>
              <a:prstDash val="solid"/>
              <a:miter/>
            </a:ln>
          </p:spPr>
          <p:txBody>
            <a:bodyPr rtlCol="0" anchor="ctr"/>
            <a:lstStyle/>
            <a:p>
              <a:endParaRPr lang="nl-NL"/>
            </a:p>
          </p:txBody>
        </p:sp>
        <p:sp>
          <p:nvSpPr>
            <p:cNvPr id="11" name="Freeform: Shape 10">
              <a:extLst>
                <a:ext uri="{FF2B5EF4-FFF2-40B4-BE49-F238E27FC236}">
                  <a16:creationId xmlns:a16="http://schemas.microsoft.com/office/drawing/2014/main" id="{F16AFC9E-A048-4E87-A793-5F207C51DF35}"/>
                </a:ext>
              </a:extLst>
            </p:cNvPr>
            <p:cNvSpPr/>
            <p:nvPr/>
          </p:nvSpPr>
          <p:spPr>
            <a:xfrm>
              <a:off x="1173423" y="5933954"/>
              <a:ext cx="352617" cy="410678"/>
            </a:xfrm>
            <a:custGeom>
              <a:avLst/>
              <a:gdLst>
                <a:gd name="connsiteX0" fmla="*/ 172711 w 352616"/>
                <a:gd name="connsiteY0" fmla="*/ 410933 h 410678"/>
                <a:gd name="connsiteX1" fmla="*/ 89952 w 352616"/>
                <a:gd name="connsiteY1" fmla="*/ 385995 h 410678"/>
                <a:gd name="connsiteX2" fmla="*/ 156 w 352616"/>
                <a:gd name="connsiteY2" fmla="*/ 236522 h 410678"/>
                <a:gd name="connsiteX3" fmla="*/ 96452 w 352616"/>
                <a:gd name="connsiteY3" fmla="*/ 93960 h 410678"/>
                <a:gd name="connsiteX4" fmla="*/ 187085 w 352616"/>
                <a:gd name="connsiteY4" fmla="*/ 28493 h 410678"/>
                <a:gd name="connsiteX5" fmla="*/ 233010 w 352616"/>
                <a:gd name="connsiteY5" fmla="*/ 0 h 410678"/>
                <a:gd name="connsiteX6" fmla="*/ 233109 w 352616"/>
                <a:gd name="connsiteY6" fmla="*/ 0 h 410678"/>
                <a:gd name="connsiteX7" fmla="*/ 330822 w 352616"/>
                <a:gd name="connsiteY7" fmla="*/ 39652 h 410678"/>
                <a:gd name="connsiteX8" fmla="*/ 351356 w 352616"/>
                <a:gd name="connsiteY8" fmla="*/ 125653 h 410678"/>
                <a:gd name="connsiteX9" fmla="*/ 334136 w 352616"/>
                <a:gd name="connsiteY9" fmla="*/ 185131 h 410678"/>
                <a:gd name="connsiteX10" fmla="*/ 323940 w 352616"/>
                <a:gd name="connsiteY10" fmla="*/ 235092 h 410678"/>
                <a:gd name="connsiteX11" fmla="*/ 327721 w 352616"/>
                <a:gd name="connsiteY11" fmla="*/ 256773 h 410678"/>
                <a:gd name="connsiteX12" fmla="*/ 238405 w 352616"/>
                <a:gd name="connsiteY12" fmla="*/ 397409 h 410678"/>
                <a:gd name="connsiteX13" fmla="*/ 172711 w 352616"/>
                <a:gd name="connsiteY13" fmla="*/ 410933 h 410678"/>
                <a:gd name="connsiteX14" fmla="*/ 232967 w 352616"/>
                <a:gd name="connsiteY14" fmla="*/ 10168 h 410678"/>
                <a:gd name="connsiteX15" fmla="*/ 195256 w 352616"/>
                <a:gd name="connsiteY15" fmla="*/ 34596 h 410678"/>
                <a:gd name="connsiteX16" fmla="*/ 99936 w 352616"/>
                <a:gd name="connsiteY16" fmla="*/ 103519 h 410678"/>
                <a:gd name="connsiteX17" fmla="*/ 10380 w 352616"/>
                <a:gd name="connsiteY17" fmla="*/ 236112 h 410678"/>
                <a:gd name="connsiteX18" fmla="*/ 95518 w 352616"/>
                <a:gd name="connsiteY18" fmla="*/ 377356 h 410678"/>
                <a:gd name="connsiteX19" fmla="*/ 234582 w 352616"/>
                <a:gd name="connsiteY19" fmla="*/ 387822 h 410678"/>
                <a:gd name="connsiteX20" fmla="*/ 317751 w 352616"/>
                <a:gd name="connsiteY20" fmla="*/ 258840 h 410678"/>
                <a:gd name="connsiteX21" fmla="*/ 313758 w 352616"/>
                <a:gd name="connsiteY21" fmla="*/ 235687 h 410678"/>
                <a:gd name="connsiteX22" fmla="*/ 324704 w 352616"/>
                <a:gd name="connsiteY22" fmla="*/ 181095 h 410678"/>
                <a:gd name="connsiteX23" fmla="*/ 341273 w 352616"/>
                <a:gd name="connsiteY23" fmla="*/ 124039 h 410678"/>
                <a:gd name="connsiteX24" fmla="*/ 323019 w 352616"/>
                <a:gd name="connsiteY24" fmla="*/ 46152 h 410678"/>
                <a:gd name="connsiteX25" fmla="*/ 232911 w 352616"/>
                <a:gd name="connsiteY25" fmla="*/ 10224 h 410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52616" h="410678">
                  <a:moveTo>
                    <a:pt x="172711" y="410933"/>
                  </a:moveTo>
                  <a:cubicBezTo>
                    <a:pt x="143285" y="410852"/>
                    <a:pt x="114524" y="402185"/>
                    <a:pt x="89952" y="385995"/>
                  </a:cubicBezTo>
                  <a:cubicBezTo>
                    <a:pt x="33774" y="349572"/>
                    <a:pt x="1756" y="281796"/>
                    <a:pt x="156" y="236522"/>
                  </a:cubicBezTo>
                  <a:cubicBezTo>
                    <a:pt x="-2436" y="163266"/>
                    <a:pt x="27260" y="119295"/>
                    <a:pt x="96452" y="93960"/>
                  </a:cubicBezTo>
                  <a:cubicBezTo>
                    <a:pt x="153438" y="73101"/>
                    <a:pt x="172923" y="47313"/>
                    <a:pt x="187085" y="28493"/>
                  </a:cubicBezTo>
                  <a:cubicBezTo>
                    <a:pt x="199108" y="12575"/>
                    <a:pt x="208596" y="14"/>
                    <a:pt x="233010" y="0"/>
                  </a:cubicBezTo>
                  <a:lnTo>
                    <a:pt x="233109" y="0"/>
                  </a:lnTo>
                  <a:cubicBezTo>
                    <a:pt x="275253" y="807"/>
                    <a:pt x="309962" y="14869"/>
                    <a:pt x="330822" y="39652"/>
                  </a:cubicBezTo>
                  <a:cubicBezTo>
                    <a:pt x="349416" y="61673"/>
                    <a:pt x="356525" y="91411"/>
                    <a:pt x="351356" y="125653"/>
                  </a:cubicBezTo>
                  <a:cubicBezTo>
                    <a:pt x="347108" y="153891"/>
                    <a:pt x="339914" y="171210"/>
                    <a:pt x="334136" y="185131"/>
                  </a:cubicBezTo>
                  <a:cubicBezTo>
                    <a:pt x="327593" y="200864"/>
                    <a:pt x="322424" y="213284"/>
                    <a:pt x="323940" y="235092"/>
                  </a:cubicBezTo>
                  <a:cubicBezTo>
                    <a:pt x="324706" y="242396"/>
                    <a:pt x="325970" y="249640"/>
                    <a:pt x="327721" y="256773"/>
                  </a:cubicBezTo>
                  <a:cubicBezTo>
                    <a:pt x="336557" y="297246"/>
                    <a:pt x="348665" y="352687"/>
                    <a:pt x="238405" y="397409"/>
                  </a:cubicBezTo>
                  <a:cubicBezTo>
                    <a:pt x="214359" y="407081"/>
                    <a:pt x="192381" y="410933"/>
                    <a:pt x="172711" y="410933"/>
                  </a:cubicBezTo>
                  <a:close/>
                  <a:moveTo>
                    <a:pt x="232967" y="10168"/>
                  </a:moveTo>
                  <a:cubicBezTo>
                    <a:pt x="213680" y="10168"/>
                    <a:pt x="206741" y="19387"/>
                    <a:pt x="195256" y="34596"/>
                  </a:cubicBezTo>
                  <a:cubicBezTo>
                    <a:pt x="180273" y="54422"/>
                    <a:pt x="159753" y="81612"/>
                    <a:pt x="99936" y="103519"/>
                  </a:cubicBezTo>
                  <a:cubicBezTo>
                    <a:pt x="34723" y="127395"/>
                    <a:pt x="7888" y="167047"/>
                    <a:pt x="10380" y="236112"/>
                  </a:cubicBezTo>
                  <a:cubicBezTo>
                    <a:pt x="11895" y="278808"/>
                    <a:pt x="42243" y="342817"/>
                    <a:pt x="95518" y="377356"/>
                  </a:cubicBezTo>
                  <a:cubicBezTo>
                    <a:pt x="137039" y="404263"/>
                    <a:pt x="185116" y="407874"/>
                    <a:pt x="234582" y="387822"/>
                  </a:cubicBezTo>
                  <a:cubicBezTo>
                    <a:pt x="336855" y="346329"/>
                    <a:pt x="326262" y="297827"/>
                    <a:pt x="317751" y="258840"/>
                  </a:cubicBezTo>
                  <a:cubicBezTo>
                    <a:pt x="315878" y="251226"/>
                    <a:pt x="314542" y="243490"/>
                    <a:pt x="313758" y="235687"/>
                  </a:cubicBezTo>
                  <a:cubicBezTo>
                    <a:pt x="312072" y="211471"/>
                    <a:pt x="317921" y="197451"/>
                    <a:pt x="324704" y="181095"/>
                  </a:cubicBezTo>
                  <a:cubicBezTo>
                    <a:pt x="330553" y="167004"/>
                    <a:pt x="337195" y="151030"/>
                    <a:pt x="341273" y="124039"/>
                  </a:cubicBezTo>
                  <a:cubicBezTo>
                    <a:pt x="345975" y="92785"/>
                    <a:pt x="339659" y="65850"/>
                    <a:pt x="323019" y="46152"/>
                  </a:cubicBezTo>
                  <a:cubicBezTo>
                    <a:pt x="304029" y="23749"/>
                    <a:pt x="272038" y="10975"/>
                    <a:pt x="232911" y="10224"/>
                  </a:cubicBezTo>
                  <a:close/>
                </a:path>
              </a:pathLst>
            </a:custGeom>
            <a:solidFill>
              <a:srgbClr val="414042"/>
            </a:solidFill>
            <a:ln w="1407" cap="flat">
              <a:noFill/>
              <a:prstDash val="solid"/>
              <a:miter/>
            </a:ln>
          </p:spPr>
          <p:txBody>
            <a:bodyPr rtlCol="0" anchor="ctr"/>
            <a:lstStyle/>
            <a:p>
              <a:endParaRPr lang="nl-NL"/>
            </a:p>
          </p:txBody>
        </p:sp>
        <p:sp>
          <p:nvSpPr>
            <p:cNvPr id="12" name="Freeform: Shape 11">
              <a:extLst>
                <a:ext uri="{FF2B5EF4-FFF2-40B4-BE49-F238E27FC236}">
                  <a16:creationId xmlns:a16="http://schemas.microsoft.com/office/drawing/2014/main" id="{A68EAE9E-95A7-451A-852E-80EB950BB8BF}"/>
                </a:ext>
              </a:extLst>
            </p:cNvPr>
            <p:cNvSpPr/>
            <p:nvPr/>
          </p:nvSpPr>
          <p:spPr>
            <a:xfrm>
              <a:off x="1205857" y="5970753"/>
              <a:ext cx="366778" cy="433336"/>
            </a:xfrm>
            <a:custGeom>
              <a:avLst/>
              <a:gdLst>
                <a:gd name="connsiteX0" fmla="*/ 193891 w 366777"/>
                <a:gd name="connsiteY0" fmla="*/ 433852 h 433336"/>
                <a:gd name="connsiteX1" fmla="*/ 73520 w 366777"/>
                <a:gd name="connsiteY1" fmla="*/ 353572 h 433336"/>
                <a:gd name="connsiteX2" fmla="*/ 60775 w 366777"/>
                <a:gd name="connsiteY2" fmla="*/ 341648 h 433336"/>
                <a:gd name="connsiteX3" fmla="*/ 5433 w 366777"/>
                <a:gd name="connsiteY3" fmla="*/ 127897 h 433336"/>
                <a:gd name="connsiteX4" fmla="*/ 62630 w 366777"/>
                <a:gd name="connsiteY4" fmla="*/ 57685 h 433336"/>
                <a:gd name="connsiteX5" fmla="*/ 151960 w 366777"/>
                <a:gd name="connsiteY5" fmla="*/ 17949 h 433336"/>
                <a:gd name="connsiteX6" fmla="*/ 200278 w 366777"/>
                <a:gd name="connsiteY6" fmla="*/ 49 h 433336"/>
                <a:gd name="connsiteX7" fmla="*/ 200278 w 366777"/>
                <a:gd name="connsiteY7" fmla="*/ 49 h 433336"/>
                <a:gd name="connsiteX8" fmla="*/ 276565 w 366777"/>
                <a:gd name="connsiteY8" fmla="*/ 43949 h 433336"/>
                <a:gd name="connsiteX9" fmla="*/ 307720 w 366777"/>
                <a:gd name="connsiteY9" fmla="*/ 75741 h 433336"/>
                <a:gd name="connsiteX10" fmla="*/ 365654 w 366777"/>
                <a:gd name="connsiteY10" fmla="*/ 130970 h 433336"/>
                <a:gd name="connsiteX11" fmla="*/ 355217 w 366777"/>
                <a:gd name="connsiteY11" fmla="*/ 175040 h 433336"/>
                <a:gd name="connsiteX12" fmla="*/ 346140 w 366777"/>
                <a:gd name="connsiteY12" fmla="*/ 185194 h 433336"/>
                <a:gd name="connsiteX13" fmla="*/ 297028 w 366777"/>
                <a:gd name="connsiteY13" fmla="*/ 283629 h 433336"/>
                <a:gd name="connsiteX14" fmla="*/ 203238 w 366777"/>
                <a:gd name="connsiteY14" fmla="*/ 433229 h 433336"/>
                <a:gd name="connsiteX15" fmla="*/ 193891 w 366777"/>
                <a:gd name="connsiteY15" fmla="*/ 433852 h 433336"/>
                <a:gd name="connsiteX16" fmla="*/ 204003 w 366777"/>
                <a:gd name="connsiteY16" fmla="*/ 10231 h 433336"/>
                <a:gd name="connsiteX17" fmla="*/ 200760 w 366777"/>
                <a:gd name="connsiteY17" fmla="*/ 10231 h 433336"/>
                <a:gd name="connsiteX18" fmla="*/ 200760 w 366777"/>
                <a:gd name="connsiteY18" fmla="*/ 10231 h 433336"/>
                <a:gd name="connsiteX19" fmla="*/ 157653 w 366777"/>
                <a:gd name="connsiteY19" fmla="*/ 26530 h 433336"/>
                <a:gd name="connsiteX20" fmla="*/ 65604 w 366777"/>
                <a:gd name="connsiteY20" fmla="*/ 67471 h 433336"/>
                <a:gd name="connsiteX21" fmla="*/ 15544 w 366777"/>
                <a:gd name="connsiteY21" fmla="*/ 130262 h 433336"/>
                <a:gd name="connsiteX22" fmla="*/ 67941 w 366777"/>
                <a:gd name="connsiteY22" fmla="*/ 334185 h 433336"/>
                <a:gd name="connsiteX23" fmla="*/ 80686 w 366777"/>
                <a:gd name="connsiteY23" fmla="*/ 346123 h 433336"/>
                <a:gd name="connsiteX24" fmla="*/ 202077 w 366777"/>
                <a:gd name="connsiteY24" fmla="*/ 423061 h 433336"/>
                <a:gd name="connsiteX25" fmla="*/ 287172 w 366777"/>
                <a:gd name="connsiteY25" fmla="*/ 281661 h 433336"/>
                <a:gd name="connsiteX26" fmla="*/ 338988 w 366777"/>
                <a:gd name="connsiteY26" fmla="*/ 178028 h 433336"/>
                <a:gd name="connsiteX27" fmla="*/ 347131 w 366777"/>
                <a:gd name="connsiteY27" fmla="*/ 169007 h 433336"/>
                <a:gd name="connsiteX28" fmla="*/ 355925 w 366777"/>
                <a:gd name="connsiteY28" fmla="*/ 133462 h 433336"/>
                <a:gd name="connsiteX29" fmla="*/ 303528 w 366777"/>
                <a:gd name="connsiteY29" fmla="*/ 84932 h 433336"/>
                <a:gd name="connsiteX30" fmla="*/ 268267 w 366777"/>
                <a:gd name="connsiteY30" fmla="*/ 49684 h 433336"/>
                <a:gd name="connsiteX31" fmla="*/ 204003 w 366777"/>
                <a:gd name="connsiteY31" fmla="*/ 10231 h 433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66777" h="433336">
                  <a:moveTo>
                    <a:pt x="193891" y="433852"/>
                  </a:moveTo>
                  <a:cubicBezTo>
                    <a:pt x="159097" y="433852"/>
                    <a:pt x="130548" y="407045"/>
                    <a:pt x="73520" y="353572"/>
                  </a:cubicBezTo>
                  <a:lnTo>
                    <a:pt x="60775" y="341648"/>
                  </a:lnTo>
                  <a:cubicBezTo>
                    <a:pt x="13505" y="297380"/>
                    <a:pt x="-11830" y="199497"/>
                    <a:pt x="5433" y="127897"/>
                  </a:cubicBezTo>
                  <a:cubicBezTo>
                    <a:pt x="14567" y="90072"/>
                    <a:pt x="34350" y="65800"/>
                    <a:pt x="62630" y="57685"/>
                  </a:cubicBezTo>
                  <a:cubicBezTo>
                    <a:pt x="111742" y="43609"/>
                    <a:pt x="134995" y="28782"/>
                    <a:pt x="151960" y="17949"/>
                  </a:cubicBezTo>
                  <a:cubicBezTo>
                    <a:pt x="167707" y="7908"/>
                    <a:pt x="179093" y="658"/>
                    <a:pt x="200278" y="49"/>
                  </a:cubicBezTo>
                  <a:lnTo>
                    <a:pt x="200278" y="49"/>
                  </a:lnTo>
                  <a:cubicBezTo>
                    <a:pt x="245594" y="-1226"/>
                    <a:pt x="262121" y="22707"/>
                    <a:pt x="276565" y="43949"/>
                  </a:cubicBezTo>
                  <a:cubicBezTo>
                    <a:pt x="285359" y="56836"/>
                    <a:pt x="293658" y="69000"/>
                    <a:pt x="307720" y="75741"/>
                  </a:cubicBezTo>
                  <a:cubicBezTo>
                    <a:pt x="340872" y="91559"/>
                    <a:pt x="360358" y="110153"/>
                    <a:pt x="365654" y="130970"/>
                  </a:cubicBezTo>
                  <a:cubicBezTo>
                    <a:pt x="369364" y="145570"/>
                    <a:pt x="365852" y="160397"/>
                    <a:pt x="355217" y="175040"/>
                  </a:cubicBezTo>
                  <a:cubicBezTo>
                    <a:pt x="352426" y="178627"/>
                    <a:pt x="349392" y="182020"/>
                    <a:pt x="346140" y="185194"/>
                  </a:cubicBezTo>
                  <a:cubicBezTo>
                    <a:pt x="332092" y="199638"/>
                    <a:pt x="308584" y="223798"/>
                    <a:pt x="297028" y="283629"/>
                  </a:cubicBezTo>
                  <a:cubicBezTo>
                    <a:pt x="281621" y="363371"/>
                    <a:pt x="264925" y="425030"/>
                    <a:pt x="203238" y="433229"/>
                  </a:cubicBezTo>
                  <a:cubicBezTo>
                    <a:pt x="200139" y="433636"/>
                    <a:pt x="197017" y="433844"/>
                    <a:pt x="193891" y="433852"/>
                  </a:cubicBezTo>
                  <a:close/>
                  <a:moveTo>
                    <a:pt x="204003" y="10231"/>
                  </a:moveTo>
                  <a:lnTo>
                    <a:pt x="200760" y="10231"/>
                  </a:lnTo>
                  <a:lnTo>
                    <a:pt x="200760" y="10231"/>
                  </a:lnTo>
                  <a:cubicBezTo>
                    <a:pt x="182350" y="10755"/>
                    <a:pt x="172550" y="17028"/>
                    <a:pt x="157653" y="26530"/>
                  </a:cubicBezTo>
                  <a:cubicBezTo>
                    <a:pt x="140149" y="37704"/>
                    <a:pt x="116174" y="52998"/>
                    <a:pt x="65604" y="67471"/>
                  </a:cubicBezTo>
                  <a:cubicBezTo>
                    <a:pt x="34605" y="76364"/>
                    <a:pt x="21265" y="106514"/>
                    <a:pt x="15544" y="130262"/>
                  </a:cubicBezTo>
                  <a:cubicBezTo>
                    <a:pt x="-699" y="197542"/>
                    <a:pt x="23772" y="292806"/>
                    <a:pt x="67941" y="334185"/>
                  </a:cubicBezTo>
                  <a:lnTo>
                    <a:pt x="80686" y="346123"/>
                  </a:lnTo>
                  <a:cubicBezTo>
                    <a:pt x="140277" y="402088"/>
                    <a:pt x="167424" y="427579"/>
                    <a:pt x="202077" y="423061"/>
                  </a:cubicBezTo>
                  <a:cubicBezTo>
                    <a:pt x="257122" y="415754"/>
                    <a:pt x="272062" y="359845"/>
                    <a:pt x="287172" y="281661"/>
                  </a:cubicBezTo>
                  <a:cubicBezTo>
                    <a:pt x="299294" y="218841"/>
                    <a:pt x="324147" y="193294"/>
                    <a:pt x="338988" y="178028"/>
                  </a:cubicBezTo>
                  <a:cubicBezTo>
                    <a:pt x="341894" y="175199"/>
                    <a:pt x="344613" y="172187"/>
                    <a:pt x="347131" y="169007"/>
                  </a:cubicBezTo>
                  <a:cubicBezTo>
                    <a:pt x="355897" y="156942"/>
                    <a:pt x="358856" y="144933"/>
                    <a:pt x="355925" y="133462"/>
                  </a:cubicBezTo>
                  <a:cubicBezTo>
                    <a:pt x="351478" y="115959"/>
                    <a:pt x="333352" y="99178"/>
                    <a:pt x="303528" y="84932"/>
                  </a:cubicBezTo>
                  <a:cubicBezTo>
                    <a:pt x="286917" y="76987"/>
                    <a:pt x="277429" y="63109"/>
                    <a:pt x="268267" y="49684"/>
                  </a:cubicBezTo>
                  <a:cubicBezTo>
                    <a:pt x="254403" y="29405"/>
                    <a:pt x="241303" y="10231"/>
                    <a:pt x="204003" y="10231"/>
                  </a:cubicBezTo>
                  <a:close/>
                </a:path>
              </a:pathLst>
            </a:custGeom>
            <a:solidFill>
              <a:srgbClr val="414042"/>
            </a:solidFill>
            <a:ln w="1407" cap="flat">
              <a:noFill/>
              <a:prstDash val="solid"/>
              <a:miter/>
            </a:ln>
          </p:spPr>
          <p:txBody>
            <a:bodyPr rtlCol="0" anchor="ctr"/>
            <a:lstStyle/>
            <a:p>
              <a:endParaRPr lang="nl-NL"/>
            </a:p>
          </p:txBody>
        </p:sp>
        <p:sp>
          <p:nvSpPr>
            <p:cNvPr id="13" name="Freeform: Shape 12">
              <a:extLst>
                <a:ext uri="{FF2B5EF4-FFF2-40B4-BE49-F238E27FC236}">
                  <a16:creationId xmlns:a16="http://schemas.microsoft.com/office/drawing/2014/main" id="{B58DD495-C7EF-4817-B109-72BE6F9A5DF3}"/>
                </a:ext>
              </a:extLst>
            </p:cNvPr>
            <p:cNvSpPr/>
            <p:nvPr/>
          </p:nvSpPr>
          <p:spPr>
            <a:xfrm>
              <a:off x="1243197" y="5933968"/>
              <a:ext cx="325710" cy="407846"/>
            </a:xfrm>
            <a:custGeom>
              <a:avLst/>
              <a:gdLst>
                <a:gd name="connsiteX0" fmla="*/ 95205 w 325710"/>
                <a:gd name="connsiteY0" fmla="*/ 408823 h 407845"/>
                <a:gd name="connsiteX1" fmla="*/ 23308 w 325710"/>
                <a:gd name="connsiteY1" fmla="*/ 378206 h 407845"/>
                <a:gd name="connsiteX2" fmla="*/ 650 w 325710"/>
                <a:gd name="connsiteY2" fmla="*/ 264547 h 407845"/>
                <a:gd name="connsiteX3" fmla="*/ 1315 w 325710"/>
                <a:gd name="connsiteY3" fmla="*/ 238887 h 407845"/>
                <a:gd name="connsiteX4" fmla="*/ 35104 w 325710"/>
                <a:gd name="connsiteY4" fmla="*/ 68116 h 407845"/>
                <a:gd name="connsiteX5" fmla="*/ 164793 w 325710"/>
                <a:gd name="connsiteY5" fmla="*/ 0 h 407845"/>
                <a:gd name="connsiteX6" fmla="*/ 166663 w 325710"/>
                <a:gd name="connsiteY6" fmla="*/ 0 h 407845"/>
                <a:gd name="connsiteX7" fmla="*/ 283451 w 325710"/>
                <a:gd name="connsiteY7" fmla="*/ 106097 h 407845"/>
                <a:gd name="connsiteX8" fmla="*/ 301408 w 325710"/>
                <a:gd name="connsiteY8" fmla="*/ 156298 h 407845"/>
                <a:gd name="connsiteX9" fmla="*/ 324802 w 325710"/>
                <a:gd name="connsiteY9" fmla="*/ 203512 h 407845"/>
                <a:gd name="connsiteX10" fmla="*/ 264078 w 325710"/>
                <a:gd name="connsiteY10" fmla="*/ 290449 h 407845"/>
                <a:gd name="connsiteX11" fmla="*/ 209387 w 325710"/>
                <a:gd name="connsiteY11" fmla="*/ 317638 h 407845"/>
                <a:gd name="connsiteX12" fmla="*/ 190312 w 325710"/>
                <a:gd name="connsiteY12" fmla="*/ 346669 h 407845"/>
                <a:gd name="connsiteX13" fmla="*/ 111490 w 325710"/>
                <a:gd name="connsiteY13" fmla="*/ 407633 h 407845"/>
                <a:gd name="connsiteX14" fmla="*/ 95205 w 325710"/>
                <a:gd name="connsiteY14" fmla="*/ 408823 h 407845"/>
                <a:gd name="connsiteX15" fmla="*/ 164793 w 325710"/>
                <a:gd name="connsiteY15" fmla="*/ 10224 h 407845"/>
                <a:gd name="connsiteX16" fmla="*/ 11554 w 325710"/>
                <a:gd name="connsiteY16" fmla="*/ 239015 h 407845"/>
                <a:gd name="connsiteX17" fmla="*/ 10888 w 325710"/>
                <a:gd name="connsiteY17" fmla="*/ 264873 h 407845"/>
                <a:gd name="connsiteX18" fmla="*/ 30544 w 325710"/>
                <a:gd name="connsiteY18" fmla="*/ 370984 h 407845"/>
                <a:gd name="connsiteX19" fmla="*/ 30997 w 325710"/>
                <a:gd name="connsiteY19" fmla="*/ 371451 h 407845"/>
                <a:gd name="connsiteX20" fmla="*/ 109975 w 325710"/>
                <a:gd name="connsiteY20" fmla="*/ 397536 h 407845"/>
                <a:gd name="connsiteX21" fmla="*/ 181419 w 325710"/>
                <a:gd name="connsiteY21" fmla="*/ 341528 h 407845"/>
                <a:gd name="connsiteX22" fmla="*/ 201372 w 325710"/>
                <a:gd name="connsiteY22" fmla="*/ 311209 h 407845"/>
                <a:gd name="connsiteX23" fmla="*/ 261501 w 325710"/>
                <a:gd name="connsiteY23" fmla="*/ 280550 h 407845"/>
                <a:gd name="connsiteX24" fmla="*/ 314663 w 325710"/>
                <a:gd name="connsiteY24" fmla="*/ 205297 h 407845"/>
                <a:gd name="connsiteX25" fmla="*/ 293760 w 325710"/>
                <a:gd name="connsiteY25" fmla="*/ 163181 h 407845"/>
                <a:gd name="connsiteX26" fmla="*/ 273156 w 325710"/>
                <a:gd name="connsiteY26" fmla="*/ 106111 h 407845"/>
                <a:gd name="connsiteX27" fmla="*/ 166181 w 325710"/>
                <a:gd name="connsiteY27" fmla="*/ 10239 h 407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25710" h="407845">
                  <a:moveTo>
                    <a:pt x="95205" y="408823"/>
                  </a:moveTo>
                  <a:cubicBezTo>
                    <a:pt x="50696" y="408823"/>
                    <a:pt x="26098" y="381477"/>
                    <a:pt x="23308" y="378206"/>
                  </a:cubicBezTo>
                  <a:cubicBezTo>
                    <a:pt x="-2182" y="353905"/>
                    <a:pt x="-766" y="310487"/>
                    <a:pt x="650" y="264547"/>
                  </a:cubicBezTo>
                  <a:cubicBezTo>
                    <a:pt x="933" y="256051"/>
                    <a:pt x="1202" y="247554"/>
                    <a:pt x="1315" y="238887"/>
                  </a:cubicBezTo>
                  <a:cubicBezTo>
                    <a:pt x="2349" y="160632"/>
                    <a:pt x="13083" y="106366"/>
                    <a:pt x="35104" y="68116"/>
                  </a:cubicBezTo>
                  <a:cubicBezTo>
                    <a:pt x="61487" y="22290"/>
                    <a:pt x="103928" y="0"/>
                    <a:pt x="164793" y="0"/>
                  </a:cubicBezTo>
                  <a:lnTo>
                    <a:pt x="166663" y="0"/>
                  </a:lnTo>
                  <a:cubicBezTo>
                    <a:pt x="272080" y="5452"/>
                    <a:pt x="283451" y="76018"/>
                    <a:pt x="283451" y="106097"/>
                  </a:cubicBezTo>
                  <a:cubicBezTo>
                    <a:pt x="283451" y="136473"/>
                    <a:pt x="291778" y="145663"/>
                    <a:pt x="301408" y="156298"/>
                  </a:cubicBezTo>
                  <a:cubicBezTo>
                    <a:pt x="310173" y="165971"/>
                    <a:pt x="320129" y="176960"/>
                    <a:pt x="324802" y="203512"/>
                  </a:cubicBezTo>
                  <a:cubicBezTo>
                    <a:pt x="336867" y="272039"/>
                    <a:pt x="264801" y="290279"/>
                    <a:pt x="264078" y="290449"/>
                  </a:cubicBezTo>
                  <a:cubicBezTo>
                    <a:pt x="227500" y="300064"/>
                    <a:pt x="215930" y="309595"/>
                    <a:pt x="209387" y="317638"/>
                  </a:cubicBezTo>
                  <a:cubicBezTo>
                    <a:pt x="201953" y="326815"/>
                    <a:pt x="196033" y="336912"/>
                    <a:pt x="190312" y="346669"/>
                  </a:cubicBezTo>
                  <a:cubicBezTo>
                    <a:pt x="174735" y="373349"/>
                    <a:pt x="158534" y="400935"/>
                    <a:pt x="111490" y="407633"/>
                  </a:cubicBezTo>
                  <a:cubicBezTo>
                    <a:pt x="106098" y="408422"/>
                    <a:pt x="100655" y="408820"/>
                    <a:pt x="95205" y="408823"/>
                  </a:cubicBezTo>
                  <a:close/>
                  <a:moveTo>
                    <a:pt x="164793" y="10224"/>
                  </a:moveTo>
                  <a:cubicBezTo>
                    <a:pt x="59490" y="10224"/>
                    <a:pt x="13664" y="78751"/>
                    <a:pt x="11554" y="239015"/>
                  </a:cubicBezTo>
                  <a:cubicBezTo>
                    <a:pt x="11441" y="247681"/>
                    <a:pt x="11157" y="256334"/>
                    <a:pt x="10888" y="264873"/>
                  </a:cubicBezTo>
                  <a:cubicBezTo>
                    <a:pt x="9472" y="308575"/>
                    <a:pt x="8155" y="349841"/>
                    <a:pt x="30544" y="370984"/>
                  </a:cubicBezTo>
                  <a:lnTo>
                    <a:pt x="30997" y="371451"/>
                  </a:lnTo>
                  <a:cubicBezTo>
                    <a:pt x="32116" y="372867"/>
                    <a:pt x="59207" y="404730"/>
                    <a:pt x="109975" y="397536"/>
                  </a:cubicBezTo>
                  <a:cubicBezTo>
                    <a:pt x="152133" y="391518"/>
                    <a:pt x="165700" y="368350"/>
                    <a:pt x="181419" y="341528"/>
                  </a:cubicBezTo>
                  <a:cubicBezTo>
                    <a:pt x="187324" y="331431"/>
                    <a:pt x="193442" y="320994"/>
                    <a:pt x="201372" y="311209"/>
                  </a:cubicBezTo>
                  <a:cubicBezTo>
                    <a:pt x="208920" y="301891"/>
                    <a:pt x="221977" y="290944"/>
                    <a:pt x="261501" y="280550"/>
                  </a:cubicBezTo>
                  <a:cubicBezTo>
                    <a:pt x="264192" y="279898"/>
                    <a:pt x="325057" y="264307"/>
                    <a:pt x="314663" y="205297"/>
                  </a:cubicBezTo>
                  <a:cubicBezTo>
                    <a:pt x="310499" y="181647"/>
                    <a:pt x="301917" y="172258"/>
                    <a:pt x="293760" y="163181"/>
                  </a:cubicBezTo>
                  <a:cubicBezTo>
                    <a:pt x="283635" y="151993"/>
                    <a:pt x="273156" y="140438"/>
                    <a:pt x="273156" y="106111"/>
                  </a:cubicBezTo>
                  <a:cubicBezTo>
                    <a:pt x="273156" y="24669"/>
                    <a:pt x="198455" y="11924"/>
                    <a:pt x="166181" y="10239"/>
                  </a:cubicBezTo>
                  <a:close/>
                </a:path>
              </a:pathLst>
            </a:custGeom>
            <a:solidFill>
              <a:srgbClr val="414042"/>
            </a:solidFill>
            <a:ln w="1407" cap="flat">
              <a:noFill/>
              <a:prstDash val="solid"/>
              <a:miter/>
            </a:ln>
          </p:spPr>
          <p:txBody>
            <a:bodyPr rtlCol="0" anchor="ctr"/>
            <a:lstStyle/>
            <a:p>
              <a:endParaRPr lang="nl-NL"/>
            </a:p>
          </p:txBody>
        </p:sp>
      </p:grpSp>
    </p:spTree>
    <p:extLst>
      <p:ext uri="{BB962C8B-B14F-4D97-AF65-F5344CB8AC3E}">
        <p14:creationId xmlns:p14="http://schemas.microsoft.com/office/powerpoint/2010/main" val="1309594654"/>
      </p:ext>
    </p:extLst>
  </p:cSld>
  <p:clrMapOvr>
    <a:masterClrMapping/>
  </p:clrMapOvr>
  <mc:AlternateContent xmlns:mc="http://schemas.openxmlformats.org/markup-compatibility/2006" xmlns:p14="http://schemas.microsoft.com/office/powerpoint/2010/main">
    <mc:Choice Requires="p14">
      <p:transition spd="slow" p14:dur="4000"/>
    </mc:Choice>
    <mc:Fallback xmlns="">
      <p:transition spd="slow"/>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userDrawn="1">
  <p:cSld name="1_WoA_Agenda">
    <p:bg>
      <p:bgPr>
        <a:solidFill>
          <a:srgbClr val="00A8E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 name="Freeform: Shape 12">
            <a:extLst>
              <a:ext uri="{FF2B5EF4-FFF2-40B4-BE49-F238E27FC236}">
                <a16:creationId xmlns:a16="http://schemas.microsoft.com/office/drawing/2014/main" id="{D5A1719B-C9A4-4B9E-BFEF-6032B5B9D691}"/>
              </a:ext>
            </a:extLst>
          </p:cNvPr>
          <p:cNvSpPr/>
          <p:nvPr userDrawn="1"/>
        </p:nvSpPr>
        <p:spPr>
          <a:xfrm>
            <a:off x="4680073" y="0"/>
            <a:ext cx="7511928"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1928" h="6858000">
                <a:moveTo>
                  <a:pt x="0" y="0"/>
                </a:moveTo>
                <a:lnTo>
                  <a:pt x="7511928" y="0"/>
                </a:lnTo>
                <a:lnTo>
                  <a:pt x="7511928" y="6858000"/>
                </a:lnTo>
                <a:lnTo>
                  <a:pt x="349127" y="6858000"/>
                </a:lnTo>
                <a:lnTo>
                  <a:pt x="349127" y="349127"/>
                </a:lnTo>
                <a:cubicBezTo>
                  <a:pt x="349127" y="156309"/>
                  <a:pt x="192818" y="0"/>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 name="Text Placeholder 18">
            <a:extLst>
              <a:ext uri="{FF2B5EF4-FFF2-40B4-BE49-F238E27FC236}">
                <a16:creationId xmlns:a16="http://schemas.microsoft.com/office/drawing/2014/main" id="{D1786CD9-ADFB-431C-9260-AECA392D8C34}"/>
              </a:ext>
            </a:extLst>
          </p:cNvPr>
          <p:cNvSpPr>
            <a:spLocks noGrp="1"/>
          </p:cNvSpPr>
          <p:nvPr>
            <p:ph type="body" sz="quarter" idx="12" hasCustomPrompt="1"/>
          </p:nvPr>
        </p:nvSpPr>
        <p:spPr>
          <a:xfrm>
            <a:off x="627319" y="489732"/>
            <a:ext cx="4040374" cy="701506"/>
          </a:xfrm>
        </p:spPr>
        <p:txBody>
          <a:bodyPr>
            <a:noAutofit/>
          </a:bodyPr>
          <a:lstStyle>
            <a:lvl1pPr marL="0" indent="0">
              <a:spcAft>
                <a:spcPts val="1800"/>
              </a:spcAft>
              <a:buNone/>
              <a:defRPr sz="2800" b="0">
                <a:solidFill>
                  <a:schemeClr val="bg1"/>
                </a:solidFill>
              </a:defRPr>
            </a:lvl1pPr>
            <a:lvl2pPr marL="0" indent="0">
              <a:buNone/>
              <a:defRPr sz="2100">
                <a:solidFill>
                  <a:schemeClr val="bg1"/>
                </a:solidFill>
              </a:defRPr>
            </a:lvl2pPr>
          </a:lstStyle>
          <a:p>
            <a:pPr lvl="0"/>
            <a:r>
              <a:rPr lang="en-US"/>
              <a:t>Agenda</a:t>
            </a:r>
          </a:p>
        </p:txBody>
      </p:sp>
      <p:sp>
        <p:nvSpPr>
          <p:cNvPr id="4" name="Text Placeholder 3">
            <a:extLst>
              <a:ext uri="{FF2B5EF4-FFF2-40B4-BE49-F238E27FC236}">
                <a16:creationId xmlns:a16="http://schemas.microsoft.com/office/drawing/2014/main" id="{2531FF8F-AFD0-4E79-921D-4B9B379EA357}"/>
              </a:ext>
            </a:extLst>
          </p:cNvPr>
          <p:cNvSpPr>
            <a:spLocks noGrp="1"/>
          </p:cNvSpPr>
          <p:nvPr>
            <p:ph type="body" sz="quarter" idx="19" hasCustomPrompt="1"/>
          </p:nvPr>
        </p:nvSpPr>
        <p:spPr>
          <a:xfrm>
            <a:off x="5445125" y="1820863"/>
            <a:ext cx="6316663" cy="3724275"/>
          </a:xfrm>
        </p:spPr>
        <p:txBody>
          <a:bodyPr/>
          <a:lstStyle>
            <a:lvl1pPr>
              <a:defRPr sz="2000"/>
            </a:lvl1pPr>
          </a:lstStyle>
          <a:p>
            <a:pPr lvl="0"/>
            <a:r>
              <a:rPr lang="en-US"/>
              <a:t>Topic 1</a:t>
            </a:r>
          </a:p>
          <a:p>
            <a:pPr lvl="0"/>
            <a:r>
              <a:rPr lang="en-US"/>
              <a:t>Topic 2</a:t>
            </a:r>
          </a:p>
          <a:p>
            <a:pPr lvl="0"/>
            <a:r>
              <a:rPr lang="en-US"/>
              <a:t>…</a:t>
            </a:r>
          </a:p>
        </p:txBody>
      </p:sp>
      <p:sp>
        <p:nvSpPr>
          <p:cNvPr id="9" name="Slide Number Placeholder 5">
            <a:extLst>
              <a:ext uri="{FF2B5EF4-FFF2-40B4-BE49-F238E27FC236}">
                <a16:creationId xmlns:a16="http://schemas.microsoft.com/office/drawing/2014/main" id="{7D1D1633-576E-427E-8EE5-D21D3140EB90}"/>
              </a:ext>
            </a:extLst>
          </p:cNvPr>
          <p:cNvSpPr txBox="1">
            <a:spLocks/>
          </p:cNvSpPr>
          <p:nvPr userDrawn="1"/>
        </p:nvSpPr>
        <p:spPr>
          <a:xfrm>
            <a:off x="223282" y="6378535"/>
            <a:ext cx="404037" cy="365125"/>
          </a:xfrm>
          <a:prstGeom prst="rect">
            <a:avLst/>
          </a:prstGeom>
        </p:spPr>
        <p:txBody>
          <a:bodyPr vert="horz" lIns="0" tIns="0" rIns="0" bIns="0" rtlCol="0" anchor="ctr"/>
          <a:lstStyle>
            <a:defPPr>
              <a:defRPr lang="nl-NL"/>
            </a:defPPr>
            <a:lvl1pPr marL="0" algn="l" defTabSz="914400" rtl="0" eaLnBrk="1" latinLnBrk="0" hangingPunct="1">
              <a:lnSpc>
                <a:spcPct val="100000"/>
              </a:lnSpc>
              <a:spcBef>
                <a:spcPts val="0"/>
              </a:spcBef>
              <a:defRPr sz="1200" kern="1200">
                <a:solidFill>
                  <a:schemeClr val="accent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3F4F500-58F2-4FFA-B9C7-4DA91B0E91AA}" type="slidenum">
              <a:rPr lang="nl-NL" smtClean="0">
                <a:solidFill>
                  <a:schemeClr val="bg1"/>
                </a:solidFill>
              </a:rPr>
              <a:pPr/>
              <a:t>‹N›</a:t>
            </a:fld>
            <a:endParaRPr lang="nl-NL">
              <a:solidFill>
                <a:schemeClr val="bg1"/>
              </a:solidFill>
            </a:endParaRPr>
          </a:p>
        </p:txBody>
      </p:sp>
      <p:pic>
        <p:nvPicPr>
          <p:cNvPr id="20" name="Picture 19" descr="A close up of a logo&#10;&#10;Description automatically generated">
            <a:extLst>
              <a:ext uri="{FF2B5EF4-FFF2-40B4-BE49-F238E27FC236}">
                <a16:creationId xmlns:a16="http://schemas.microsoft.com/office/drawing/2014/main" id="{7762170C-16DF-1642-8A86-572B742F97D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28513" t="33778" r="29142" b="47329"/>
          <a:stretch/>
        </p:blipFill>
        <p:spPr>
          <a:xfrm>
            <a:off x="10666804" y="6323860"/>
            <a:ext cx="1347395" cy="425308"/>
          </a:xfrm>
          <a:prstGeom prst="rect">
            <a:avLst/>
          </a:prstGeom>
        </p:spPr>
      </p:pic>
    </p:spTree>
    <p:extLst>
      <p:ext uri="{BB962C8B-B14F-4D97-AF65-F5344CB8AC3E}">
        <p14:creationId xmlns:p14="http://schemas.microsoft.com/office/powerpoint/2010/main" val="1955433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userDrawn="1">
  <p:cSld name="Text with image">
    <p:bg>
      <p:bgPr>
        <a:solidFill>
          <a:srgbClr val="00A8E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6" name="Picture Placeholder 25">
            <a:extLst>
              <a:ext uri="{FF2B5EF4-FFF2-40B4-BE49-F238E27FC236}">
                <a16:creationId xmlns:a16="http://schemas.microsoft.com/office/drawing/2014/main" id="{238B1B37-C64C-4A78-8DE0-8D1DC86650EC}"/>
              </a:ext>
            </a:extLst>
          </p:cNvPr>
          <p:cNvSpPr>
            <a:spLocks noGrp="1"/>
          </p:cNvSpPr>
          <p:nvPr>
            <p:ph type="pic" sz="quarter" idx="11" hasCustomPrompt="1"/>
          </p:nvPr>
        </p:nvSpPr>
        <p:spPr>
          <a:xfrm>
            <a:off x="4680073" y="0"/>
            <a:ext cx="7511928"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1928" h="6858000">
                <a:moveTo>
                  <a:pt x="0" y="0"/>
                </a:moveTo>
                <a:lnTo>
                  <a:pt x="7511928" y="0"/>
                </a:lnTo>
                <a:lnTo>
                  <a:pt x="7511928" y="6858000"/>
                </a:lnTo>
                <a:lnTo>
                  <a:pt x="349127" y="6858000"/>
                </a:lnTo>
                <a:lnTo>
                  <a:pt x="349127" y="349127"/>
                </a:lnTo>
                <a:cubicBezTo>
                  <a:pt x="349127" y="156309"/>
                  <a:pt x="192818" y="0"/>
                  <a:pt x="0" y="0"/>
                </a:cubicBezTo>
                <a:close/>
              </a:path>
            </a:pathLst>
          </a:custGeom>
          <a:solidFill>
            <a:schemeClr val="bg1">
              <a:lumMod val="85000"/>
            </a:schemeClr>
          </a:solidFill>
        </p:spPr>
        <p:txBody>
          <a:bodyPr wrap="square" tIns="2880000">
            <a:noAutofit/>
          </a:bodyPr>
          <a:lstStyle>
            <a:lvl1pPr marL="0" indent="0" algn="ctr">
              <a:buNone/>
              <a:defRPr sz="1800">
                <a:solidFill>
                  <a:schemeClr val="bg1">
                    <a:lumMod val="65000"/>
                  </a:schemeClr>
                </a:solidFill>
              </a:defRPr>
            </a:lvl1pPr>
          </a:lstStyle>
          <a:p>
            <a:r>
              <a:rPr lang="en-US" dirty="0"/>
              <a:t>click icon to add picture</a:t>
            </a:r>
          </a:p>
        </p:txBody>
      </p:sp>
      <p:sp>
        <p:nvSpPr>
          <p:cNvPr id="3" name="Text Placeholder 2">
            <a:extLst>
              <a:ext uri="{FF2B5EF4-FFF2-40B4-BE49-F238E27FC236}">
                <a16:creationId xmlns:a16="http://schemas.microsoft.com/office/drawing/2014/main" id="{E85B6E06-692E-4225-8DD3-DEC28816D547}"/>
              </a:ext>
            </a:extLst>
          </p:cNvPr>
          <p:cNvSpPr>
            <a:spLocks noGrp="1"/>
          </p:cNvSpPr>
          <p:nvPr>
            <p:ph type="body" sz="quarter" idx="17" hasCustomPrompt="1"/>
          </p:nvPr>
        </p:nvSpPr>
        <p:spPr>
          <a:xfrm>
            <a:off x="11251080" y="6473023"/>
            <a:ext cx="694800" cy="169200"/>
          </a:xfrm>
          <a: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lnSpc>
                <a:spcPct val="100000"/>
              </a:lnSpc>
              <a:buNone/>
              <a:defRPr sz="100">
                <a:solidFill>
                  <a:schemeClr val="bg1">
                    <a:alpha val="0"/>
                  </a:schemeClr>
                </a:solidFill>
              </a:defRPr>
            </a:lvl1pPr>
          </a:lstStyle>
          <a:p>
            <a:pPr lvl="0"/>
            <a:r>
              <a:rPr lang="en-US" dirty="0"/>
              <a:t>    </a:t>
            </a:r>
            <a:endParaRPr lang="nl-NL" dirty="0"/>
          </a:p>
        </p:txBody>
      </p:sp>
      <p:sp>
        <p:nvSpPr>
          <p:cNvPr id="2" name="Slide Number Placeholder 1">
            <a:extLst>
              <a:ext uri="{FF2B5EF4-FFF2-40B4-BE49-F238E27FC236}">
                <a16:creationId xmlns:a16="http://schemas.microsoft.com/office/drawing/2014/main" id="{4A77F3A1-D91D-48A0-813F-90F34A7DD53F}"/>
              </a:ext>
            </a:extLst>
          </p:cNvPr>
          <p:cNvSpPr>
            <a:spLocks noGrp="1"/>
          </p:cNvSpPr>
          <p:nvPr>
            <p:ph type="sldNum" sz="quarter" idx="18"/>
          </p:nvPr>
        </p:nvSpPr>
        <p:spPr/>
        <p:txBody>
          <a:bodyPr/>
          <a:lstStyle>
            <a:lvl1pPr>
              <a:defRPr>
                <a:solidFill>
                  <a:schemeClr val="bg1"/>
                </a:solidFill>
              </a:defRPr>
            </a:lvl1pPr>
          </a:lstStyle>
          <a:p>
            <a:fld id="{53F4F500-58F2-4FFA-B9C7-4DA91B0E91AA}" type="slidenum">
              <a:rPr lang="nl-NL" smtClean="0"/>
              <a:pPr/>
              <a:t>‹N›</a:t>
            </a:fld>
            <a:endParaRPr lang="nl-NL" dirty="0"/>
          </a:p>
        </p:txBody>
      </p:sp>
      <p:sp>
        <p:nvSpPr>
          <p:cNvPr id="10" name="Text Placeholder 18">
            <a:extLst>
              <a:ext uri="{FF2B5EF4-FFF2-40B4-BE49-F238E27FC236}">
                <a16:creationId xmlns:a16="http://schemas.microsoft.com/office/drawing/2014/main" id="{D63107A6-D62B-45C3-8212-81DDE426301F}"/>
              </a:ext>
            </a:extLst>
          </p:cNvPr>
          <p:cNvSpPr>
            <a:spLocks noGrp="1"/>
          </p:cNvSpPr>
          <p:nvPr>
            <p:ph type="body" sz="quarter" idx="19" hasCustomPrompt="1"/>
          </p:nvPr>
        </p:nvSpPr>
        <p:spPr>
          <a:xfrm>
            <a:off x="627318" y="2207873"/>
            <a:ext cx="4040374" cy="3853062"/>
          </a:xfrm>
        </p:spPr>
        <p:txBody>
          <a:bodyPr>
            <a:noAutofit/>
          </a:bodyPr>
          <a:lstStyle>
            <a:lvl1pPr marL="0" indent="0">
              <a:lnSpc>
                <a:spcPct val="95000"/>
              </a:lnSpc>
              <a:spcAft>
                <a:spcPts val="2400"/>
              </a:spcAft>
              <a:buNone/>
              <a:defRPr sz="3600" b="0">
                <a:solidFill>
                  <a:schemeClr val="bg1"/>
                </a:solidFill>
                <a:latin typeface="HelveticaNeueLT Std Lt" panose="020B0403020202020204" pitchFamily="34" charset="0"/>
              </a:defRPr>
            </a:lvl1pPr>
            <a:lvl2pPr marL="0" indent="0">
              <a:buNone/>
              <a:defRPr sz="2100">
                <a:solidFill>
                  <a:schemeClr val="bg1"/>
                </a:solidFill>
                <a:latin typeface="HelveticaNeueLT Std Lt" panose="020B0403020202020204" pitchFamily="34" charset="0"/>
              </a:defRPr>
            </a:lvl2pPr>
          </a:lstStyle>
          <a:p>
            <a:pPr lvl="0"/>
            <a:r>
              <a:rPr lang="en-US" dirty="0"/>
              <a:t>Click to add text </a:t>
            </a:r>
            <a:br>
              <a:rPr lang="en-US" dirty="0"/>
            </a:br>
            <a:r>
              <a:rPr lang="en-US" dirty="0"/>
              <a:t>(on 1st level)</a:t>
            </a:r>
          </a:p>
          <a:p>
            <a:pPr lvl="1"/>
            <a:r>
              <a:rPr lang="en-US" dirty="0"/>
              <a:t>Click to add text </a:t>
            </a:r>
            <a:br>
              <a:rPr lang="en-US" dirty="0"/>
            </a:br>
            <a:r>
              <a:rPr lang="en-US" dirty="0"/>
              <a:t>(on 2nd level) </a:t>
            </a:r>
          </a:p>
        </p:txBody>
      </p:sp>
      <p:sp>
        <p:nvSpPr>
          <p:cNvPr id="12" name="Text Placeholder 18">
            <a:extLst>
              <a:ext uri="{FF2B5EF4-FFF2-40B4-BE49-F238E27FC236}">
                <a16:creationId xmlns:a16="http://schemas.microsoft.com/office/drawing/2014/main" id="{018CCA1F-BE57-48E8-8F78-489F2BA1CFB6}"/>
              </a:ext>
            </a:extLst>
          </p:cNvPr>
          <p:cNvSpPr>
            <a:spLocks noGrp="1"/>
          </p:cNvSpPr>
          <p:nvPr>
            <p:ph type="body" sz="quarter" idx="20" hasCustomPrompt="1"/>
          </p:nvPr>
        </p:nvSpPr>
        <p:spPr>
          <a:xfrm>
            <a:off x="614939" y="489731"/>
            <a:ext cx="4040374" cy="1446563"/>
          </a:xfrm>
        </p:spPr>
        <p:txBody>
          <a:bodyPr>
            <a:noAutofit/>
          </a:bodyPr>
          <a:lstStyle>
            <a:lvl1pPr marL="0" indent="0">
              <a:buNone/>
              <a:defRPr sz="1800" b="1">
                <a:solidFill>
                  <a:schemeClr val="bg1"/>
                </a:solidFill>
              </a:defRPr>
            </a:lvl1pPr>
            <a:lvl2pPr marL="0" indent="0">
              <a:buNone/>
              <a:defRPr sz="2100">
                <a:solidFill>
                  <a:schemeClr val="bg1"/>
                </a:solidFill>
              </a:defRPr>
            </a:lvl2pPr>
          </a:lstStyle>
          <a:p>
            <a:pPr lvl="0"/>
            <a:r>
              <a:rPr lang="en-US" dirty="0"/>
              <a:t>Product in focus</a:t>
            </a:r>
          </a:p>
          <a:p>
            <a:pPr lvl="1"/>
            <a:r>
              <a:rPr lang="en-US" dirty="0"/>
              <a:t>Click to add text (on 2nd level)</a:t>
            </a:r>
          </a:p>
        </p:txBody>
      </p:sp>
    </p:spTree>
    <p:extLst>
      <p:ext uri="{BB962C8B-B14F-4D97-AF65-F5344CB8AC3E}">
        <p14:creationId xmlns:p14="http://schemas.microsoft.com/office/powerpoint/2010/main" val="9672788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Title no content">
    <p:spTree>
      <p:nvGrpSpPr>
        <p:cNvPr id="1" name=""/>
        <p:cNvGrpSpPr/>
        <p:nvPr/>
      </p:nvGrpSpPr>
      <p:grpSpPr>
        <a:xfrm>
          <a:off x="0" y="0"/>
          <a:ext cx="0" cy="0"/>
          <a:chOff x="0" y="0"/>
          <a:chExt cx="0" cy="0"/>
        </a:xfrm>
      </p:grpSpPr>
      <p:sp>
        <p:nvSpPr>
          <p:cNvPr id="4" name="Vrije vorm 137">
            <a:extLst>
              <a:ext uri="{FF2B5EF4-FFF2-40B4-BE49-F238E27FC236}">
                <a16:creationId xmlns:a16="http://schemas.microsoft.com/office/drawing/2014/main" id="{EDF48A64-B78D-4080-BD6C-ED49B1F840CB}"/>
              </a:ext>
            </a:extLst>
          </p:cNvPr>
          <p:cNvSpPr/>
          <p:nvPr userDrawn="1"/>
        </p:nvSpPr>
        <p:spPr>
          <a:xfrm>
            <a:off x="-1" y="0"/>
            <a:ext cx="12192001" cy="2686746"/>
          </a:xfrm>
          <a:custGeom>
            <a:avLst/>
            <a:gdLst>
              <a:gd name="connsiteX0" fmla="*/ 0 w 12192001"/>
              <a:gd name="connsiteY0" fmla="*/ 0 h 2686746"/>
              <a:gd name="connsiteX1" fmla="*/ 12192001 w 12192001"/>
              <a:gd name="connsiteY1" fmla="*/ 0 h 2686746"/>
              <a:gd name="connsiteX2" fmla="*/ 12192001 w 12192001"/>
              <a:gd name="connsiteY2" fmla="*/ 1835660 h 2686746"/>
              <a:gd name="connsiteX3" fmla="*/ 11522076 w 12192001"/>
              <a:gd name="connsiteY3" fmla="*/ 1165490 h 2686746"/>
              <a:gd name="connsiteX4" fmla="*/ 669926 w 12192001"/>
              <a:gd name="connsiteY4" fmla="*/ 1154347 h 2686746"/>
              <a:gd name="connsiteX5" fmla="*/ 1 w 12192001"/>
              <a:gd name="connsiteY5" fmla="*/ 482585 h 2686746"/>
              <a:gd name="connsiteX6" fmla="*/ 1 w 12192001"/>
              <a:gd name="connsiteY6" fmla="*/ 623975 h 2686746"/>
              <a:gd name="connsiteX7" fmla="*/ 1 w 12192001"/>
              <a:gd name="connsiteY7" fmla="*/ 2537667 h 2686746"/>
              <a:gd name="connsiteX8" fmla="*/ 2 w 12192001"/>
              <a:gd name="connsiteY8" fmla="*/ 2537667 h 2686746"/>
              <a:gd name="connsiteX9" fmla="*/ 2 w 12192001"/>
              <a:gd name="connsiteY9" fmla="*/ 2686746 h 2686746"/>
              <a:gd name="connsiteX10" fmla="*/ 0 w 12192001"/>
              <a:gd name="connsiteY10" fmla="*/ 2686746 h 268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1" h="2686746">
                <a:moveTo>
                  <a:pt x="0" y="0"/>
                </a:moveTo>
                <a:lnTo>
                  <a:pt x="12192001" y="0"/>
                </a:lnTo>
                <a:lnTo>
                  <a:pt x="12192001" y="1835660"/>
                </a:lnTo>
                <a:cubicBezTo>
                  <a:pt x="12192001" y="1464758"/>
                  <a:pt x="11891963" y="1165490"/>
                  <a:pt x="11522076" y="1165490"/>
                </a:cubicBezTo>
                <a:cubicBezTo>
                  <a:pt x="669926" y="1154347"/>
                  <a:pt x="669926" y="1154347"/>
                  <a:pt x="669926" y="1154347"/>
                </a:cubicBezTo>
                <a:cubicBezTo>
                  <a:pt x="300039" y="1154347"/>
                  <a:pt x="1" y="853487"/>
                  <a:pt x="1" y="482585"/>
                </a:cubicBezTo>
                <a:lnTo>
                  <a:pt x="1" y="623975"/>
                </a:lnTo>
                <a:cubicBezTo>
                  <a:pt x="1" y="2537667"/>
                  <a:pt x="1" y="2537667"/>
                  <a:pt x="1" y="2537667"/>
                </a:cubicBezTo>
                <a:lnTo>
                  <a:pt x="2" y="2537667"/>
                </a:lnTo>
                <a:lnTo>
                  <a:pt x="2" y="2686746"/>
                </a:lnTo>
                <a:lnTo>
                  <a:pt x="0" y="2686746"/>
                </a:lnTo>
                <a:close/>
              </a:path>
            </a:pathLst>
          </a:custGeom>
          <a:solidFill>
            <a:srgbClr val="00A8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838200" y="142367"/>
            <a:ext cx="10515600" cy="860400"/>
          </a:xfrm>
          <a:prstGeom prst="rect">
            <a:avLst/>
          </a:prstGeom>
        </p:spPr>
        <p:txBody>
          <a:bodyPr vert="horz" lIns="0" tIns="0" rIns="0" bIns="0" rtlCol="0" anchor="ctr" anchorCtr="0">
            <a:noAutofit/>
          </a:bodyPr>
          <a:lstStyle>
            <a:lvl1pPr>
              <a:defRPr>
                <a:solidFill>
                  <a:schemeClr val="bg1"/>
                </a:solidFill>
              </a:defRPr>
            </a:lvl1pPr>
          </a:lstStyle>
          <a:p>
            <a:r>
              <a:rPr lang="en-US"/>
              <a:t>Click to add title</a:t>
            </a:r>
            <a:endParaRPr lang="nl-NL"/>
          </a:p>
        </p:txBody>
      </p:sp>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accent1"/>
                </a:solidFill>
              </a:defRPr>
            </a:lvl1pPr>
          </a:lstStyle>
          <a:p>
            <a:fld id="{53F4F500-58F2-4FFA-B9C7-4DA91B0E91AA}" type="slidenum">
              <a:rPr lang="nl-NL" smtClean="0"/>
              <a:pPr/>
              <a:t>‹N›</a:t>
            </a:fld>
            <a:endParaRPr lang="nl-NL"/>
          </a:p>
        </p:txBody>
      </p:sp>
    </p:spTree>
    <p:extLst>
      <p:ext uri="{BB962C8B-B14F-4D97-AF65-F5344CB8AC3E}">
        <p14:creationId xmlns:p14="http://schemas.microsoft.com/office/powerpoint/2010/main" val="32952977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no content">
    <p:spTree>
      <p:nvGrpSpPr>
        <p:cNvPr id="1" name=""/>
        <p:cNvGrpSpPr/>
        <p:nvPr/>
      </p:nvGrpSpPr>
      <p:grpSpPr>
        <a:xfrm>
          <a:off x="0" y="0"/>
          <a:ext cx="0" cy="0"/>
          <a:chOff x="0" y="0"/>
          <a:chExt cx="0" cy="0"/>
        </a:xfrm>
      </p:grpSpPr>
      <p:sp>
        <p:nvSpPr>
          <p:cNvPr id="4" name="Vrije vorm 137">
            <a:extLst>
              <a:ext uri="{FF2B5EF4-FFF2-40B4-BE49-F238E27FC236}">
                <a16:creationId xmlns:a16="http://schemas.microsoft.com/office/drawing/2014/main" id="{EDF48A64-B78D-4080-BD6C-ED49B1F840CB}"/>
              </a:ext>
            </a:extLst>
          </p:cNvPr>
          <p:cNvSpPr/>
          <p:nvPr userDrawn="1"/>
        </p:nvSpPr>
        <p:spPr>
          <a:xfrm>
            <a:off x="-1" y="0"/>
            <a:ext cx="12192001" cy="2686746"/>
          </a:xfrm>
          <a:custGeom>
            <a:avLst/>
            <a:gdLst>
              <a:gd name="connsiteX0" fmla="*/ 0 w 12192001"/>
              <a:gd name="connsiteY0" fmla="*/ 0 h 2686746"/>
              <a:gd name="connsiteX1" fmla="*/ 12192001 w 12192001"/>
              <a:gd name="connsiteY1" fmla="*/ 0 h 2686746"/>
              <a:gd name="connsiteX2" fmla="*/ 12192001 w 12192001"/>
              <a:gd name="connsiteY2" fmla="*/ 1835660 h 2686746"/>
              <a:gd name="connsiteX3" fmla="*/ 11522076 w 12192001"/>
              <a:gd name="connsiteY3" fmla="*/ 1165490 h 2686746"/>
              <a:gd name="connsiteX4" fmla="*/ 669926 w 12192001"/>
              <a:gd name="connsiteY4" fmla="*/ 1154347 h 2686746"/>
              <a:gd name="connsiteX5" fmla="*/ 1 w 12192001"/>
              <a:gd name="connsiteY5" fmla="*/ 482585 h 2686746"/>
              <a:gd name="connsiteX6" fmla="*/ 1 w 12192001"/>
              <a:gd name="connsiteY6" fmla="*/ 623975 h 2686746"/>
              <a:gd name="connsiteX7" fmla="*/ 1 w 12192001"/>
              <a:gd name="connsiteY7" fmla="*/ 2537667 h 2686746"/>
              <a:gd name="connsiteX8" fmla="*/ 2 w 12192001"/>
              <a:gd name="connsiteY8" fmla="*/ 2537667 h 2686746"/>
              <a:gd name="connsiteX9" fmla="*/ 2 w 12192001"/>
              <a:gd name="connsiteY9" fmla="*/ 2686746 h 2686746"/>
              <a:gd name="connsiteX10" fmla="*/ 0 w 12192001"/>
              <a:gd name="connsiteY10" fmla="*/ 2686746 h 268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1" h="2686746">
                <a:moveTo>
                  <a:pt x="0" y="0"/>
                </a:moveTo>
                <a:lnTo>
                  <a:pt x="12192001" y="0"/>
                </a:lnTo>
                <a:lnTo>
                  <a:pt x="12192001" y="1835660"/>
                </a:lnTo>
                <a:cubicBezTo>
                  <a:pt x="12192001" y="1464758"/>
                  <a:pt x="11891963" y="1165490"/>
                  <a:pt x="11522076" y="1165490"/>
                </a:cubicBezTo>
                <a:cubicBezTo>
                  <a:pt x="669926" y="1154347"/>
                  <a:pt x="669926" y="1154347"/>
                  <a:pt x="669926" y="1154347"/>
                </a:cubicBezTo>
                <a:cubicBezTo>
                  <a:pt x="300039" y="1154347"/>
                  <a:pt x="1" y="853487"/>
                  <a:pt x="1" y="482585"/>
                </a:cubicBezTo>
                <a:lnTo>
                  <a:pt x="1" y="623975"/>
                </a:lnTo>
                <a:cubicBezTo>
                  <a:pt x="1" y="2537667"/>
                  <a:pt x="1" y="2537667"/>
                  <a:pt x="1" y="2537667"/>
                </a:cubicBezTo>
                <a:lnTo>
                  <a:pt x="2" y="2537667"/>
                </a:lnTo>
                <a:lnTo>
                  <a:pt x="2" y="2686746"/>
                </a:lnTo>
                <a:lnTo>
                  <a:pt x="0" y="2686746"/>
                </a:lnTo>
                <a:close/>
              </a:path>
            </a:pathLst>
          </a:custGeom>
          <a:solidFill>
            <a:srgbClr val="00A8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838200" y="142367"/>
            <a:ext cx="10515600" cy="860400"/>
          </a:xfrm>
          <a:prstGeom prst="rect">
            <a:avLst/>
          </a:prstGeom>
        </p:spPr>
        <p:txBody>
          <a:bodyPr vert="horz" lIns="0" tIns="0" rIns="0" bIns="0" rtlCol="0" anchor="ctr" anchorCtr="0">
            <a:noAutofit/>
          </a:bodyPr>
          <a:lstStyle>
            <a:lvl1pPr>
              <a:defRPr>
                <a:solidFill>
                  <a:schemeClr val="bg1"/>
                </a:solidFill>
              </a:defRPr>
            </a:lvl1pPr>
          </a:lstStyle>
          <a:p>
            <a:r>
              <a:rPr lang="en-US"/>
              <a:t>Click to add title</a:t>
            </a:r>
            <a:endParaRPr lang="nl-NL"/>
          </a:p>
        </p:txBody>
      </p:sp>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accent1"/>
                </a:solidFill>
              </a:defRPr>
            </a:lvl1pPr>
          </a:lstStyle>
          <a:p>
            <a:fld id="{53F4F500-58F2-4FFA-B9C7-4DA91B0E91AA}" type="slidenum">
              <a:rPr lang="nl-NL" smtClean="0"/>
              <a:pPr/>
              <a:t>‹N›</a:t>
            </a:fld>
            <a:endParaRPr lang="nl-NL"/>
          </a:p>
        </p:txBody>
      </p:sp>
      <p:sp>
        <p:nvSpPr>
          <p:cNvPr id="6" name="Tijdelijke aanduiding voor tekst 2">
            <a:extLst>
              <a:ext uri="{FF2B5EF4-FFF2-40B4-BE49-F238E27FC236}">
                <a16:creationId xmlns:a16="http://schemas.microsoft.com/office/drawing/2014/main" id="{5917CEFF-F62A-48DA-82F2-4CC6CD4ABB74}"/>
              </a:ext>
            </a:extLst>
          </p:cNvPr>
          <p:cNvSpPr>
            <a:spLocks noGrp="1"/>
          </p:cNvSpPr>
          <p:nvPr>
            <p:ph type="body" sz="quarter" idx="12"/>
          </p:nvPr>
        </p:nvSpPr>
        <p:spPr>
          <a:xfrm>
            <a:off x="838200" y="1655763"/>
            <a:ext cx="10515600" cy="4197350"/>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LID4096"/>
          </a:p>
        </p:txBody>
      </p:sp>
    </p:spTree>
    <p:extLst>
      <p:ext uri="{BB962C8B-B14F-4D97-AF65-F5344CB8AC3E}">
        <p14:creationId xmlns:p14="http://schemas.microsoft.com/office/powerpoint/2010/main" val="3546303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Solo tito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963198EB-9E8C-7F43-86A2-D32779E31B46}" type="slidenum">
              <a:rPr lang="en-GB" smtClean="0"/>
              <a:pPr/>
              <a:t>‹N›</a:t>
            </a:fld>
            <a:endParaRPr lang="en-GB" dirty="0"/>
          </a:p>
        </p:txBody>
      </p:sp>
      <p:sp>
        <p:nvSpPr>
          <p:cNvPr id="5" name="Titel 1"/>
          <p:cNvSpPr>
            <a:spLocks noGrp="1"/>
          </p:cNvSpPr>
          <p:nvPr>
            <p:ph type="ctrTitle" hasCustomPrompt="1"/>
          </p:nvPr>
        </p:nvSpPr>
        <p:spPr>
          <a:xfrm>
            <a:off x="808333" y="812798"/>
            <a:ext cx="10570867" cy="544827"/>
          </a:xfrm>
          <a:prstGeom prst="rect">
            <a:avLst/>
          </a:prstGeom>
          <a:ln>
            <a:noFill/>
          </a:ln>
        </p:spPr>
        <p:txBody>
          <a:bodyPr/>
          <a:lstStyle>
            <a:lvl1pPr marL="1588" indent="0">
              <a:defRPr sz="2800" baseline="0">
                <a:solidFill>
                  <a:srgbClr val="053773"/>
                </a:solidFill>
              </a:defRPr>
            </a:lvl1pPr>
          </a:lstStyle>
          <a:p>
            <a:r>
              <a:rPr lang="en-GB" noProof="0" dirty="0"/>
              <a:t>Headline in Helvetica </a:t>
            </a:r>
            <a:r>
              <a:rPr lang="en-GB" noProof="0" dirty="0" err="1"/>
              <a:t>Neue</a:t>
            </a:r>
            <a:r>
              <a:rPr lang="en-GB" noProof="0" dirty="0"/>
              <a:t> Light</a:t>
            </a:r>
          </a:p>
        </p:txBody>
      </p:sp>
    </p:spTree>
    <p:extLst>
      <p:ext uri="{BB962C8B-B14F-4D97-AF65-F5344CB8AC3E}">
        <p14:creationId xmlns:p14="http://schemas.microsoft.com/office/powerpoint/2010/main" val="8287655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accent1"/>
                </a:solidFill>
              </a:defRPr>
            </a:lvl1pPr>
          </a:lstStyle>
          <a:p>
            <a:fld id="{53F4F500-58F2-4FFA-B9C7-4DA91B0E91AA}" type="slidenum">
              <a:rPr lang="nl-NL" smtClean="0"/>
              <a:pPr/>
              <a:t>‹N›</a:t>
            </a:fld>
            <a:endParaRPr lang="nl-NL"/>
          </a:p>
        </p:txBody>
      </p:sp>
    </p:spTree>
    <p:extLst>
      <p:ext uri="{BB962C8B-B14F-4D97-AF65-F5344CB8AC3E}">
        <p14:creationId xmlns:p14="http://schemas.microsoft.com/office/powerpoint/2010/main" val="1512780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9C83172-08D1-4F01-9648-377E7BB0B744}"/>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1" name="Picture Placeholder 30">
            <a:extLst>
              <a:ext uri="{FF2B5EF4-FFF2-40B4-BE49-F238E27FC236}">
                <a16:creationId xmlns:a16="http://schemas.microsoft.com/office/drawing/2014/main" id="{8FC255E1-94C7-4D9B-B04F-955440564C3A}"/>
              </a:ext>
            </a:extLst>
          </p:cNvPr>
          <p:cNvSpPr>
            <a:spLocks noGrp="1"/>
          </p:cNvSpPr>
          <p:nvPr>
            <p:ph type="pic" sz="quarter" idx="10" hasCustomPrompt="1"/>
          </p:nvPr>
        </p:nvSpPr>
        <p:spPr>
          <a:xfrm>
            <a:off x="0" y="0"/>
            <a:ext cx="12192000" cy="6165850"/>
          </a:xfrm>
          <a:custGeom>
            <a:avLst/>
            <a:gdLst>
              <a:gd name="connsiteX0" fmla="*/ 0 w 12192000"/>
              <a:gd name="connsiteY0" fmla="*/ 0 h 6165850"/>
              <a:gd name="connsiteX1" fmla="*/ 12192000 w 12192000"/>
              <a:gd name="connsiteY1" fmla="*/ 0 h 6165850"/>
              <a:gd name="connsiteX2" fmla="*/ 12192000 w 12192000"/>
              <a:gd name="connsiteY2" fmla="*/ 6165850 h 6165850"/>
              <a:gd name="connsiteX3" fmla="*/ 11522075 w 12192000"/>
              <a:gd name="connsiteY3" fmla="*/ 5496651 h 6165850"/>
              <a:gd name="connsiteX4" fmla="*/ 668338 w 12192000"/>
              <a:gd name="connsiteY4" fmla="*/ 5485524 h 6165850"/>
              <a:gd name="connsiteX5" fmla="*/ 0 w 12192000"/>
              <a:gd name="connsiteY5" fmla="*/ 4814736 h 6165850"/>
              <a:gd name="connsiteX6" fmla="*/ 0 w 12192000"/>
              <a:gd name="connsiteY6" fmla="*/ 0 h 6165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165850">
                <a:moveTo>
                  <a:pt x="0" y="0"/>
                </a:moveTo>
                <a:lnTo>
                  <a:pt x="12192000" y="0"/>
                </a:lnTo>
                <a:cubicBezTo>
                  <a:pt x="12192000" y="0"/>
                  <a:pt x="12192000" y="0"/>
                  <a:pt x="12192000" y="6165850"/>
                </a:cubicBezTo>
                <a:cubicBezTo>
                  <a:pt x="12192000" y="5797076"/>
                  <a:pt x="11891962" y="5496651"/>
                  <a:pt x="11522075" y="5496651"/>
                </a:cubicBezTo>
                <a:cubicBezTo>
                  <a:pt x="11522075" y="5496651"/>
                  <a:pt x="11522075" y="5496651"/>
                  <a:pt x="668338" y="5485524"/>
                </a:cubicBezTo>
                <a:cubicBezTo>
                  <a:pt x="298450" y="5485524"/>
                  <a:pt x="0" y="5185100"/>
                  <a:pt x="0" y="4814736"/>
                </a:cubicBezTo>
                <a:cubicBezTo>
                  <a:pt x="0" y="4814736"/>
                  <a:pt x="0" y="4814736"/>
                  <a:pt x="0" y="0"/>
                </a:cubicBezTo>
                <a:close/>
              </a:path>
            </a:pathLst>
          </a:custGeom>
          <a:solidFill>
            <a:schemeClr val="bg1">
              <a:lumMod val="85000"/>
            </a:schemeClr>
          </a:solidFill>
        </p:spPr>
        <p:txBody>
          <a:bodyPr wrap="square" tIns="2340000">
            <a:noAutofit/>
          </a:bodyPr>
          <a:lstStyle>
            <a:lvl1pPr marL="0" indent="0" algn="ctr">
              <a:buNone/>
              <a:defRPr sz="1800">
                <a:solidFill>
                  <a:schemeClr val="bg1">
                    <a:lumMod val="65000"/>
                  </a:schemeClr>
                </a:solidFill>
              </a:defRPr>
            </a:lvl1pPr>
          </a:lstStyle>
          <a:p>
            <a:r>
              <a:rPr lang="en-US"/>
              <a:t>click icon to add picture</a:t>
            </a:r>
          </a:p>
        </p:txBody>
      </p:sp>
      <p:sp>
        <p:nvSpPr>
          <p:cNvPr id="19" name="Title 18">
            <a:extLst>
              <a:ext uri="{FF2B5EF4-FFF2-40B4-BE49-F238E27FC236}">
                <a16:creationId xmlns:a16="http://schemas.microsoft.com/office/drawing/2014/main" id="{25AF0B35-F2C3-44A7-847E-45BF21B48336}"/>
              </a:ext>
            </a:extLst>
          </p:cNvPr>
          <p:cNvSpPr>
            <a:spLocks noGrp="1"/>
          </p:cNvSpPr>
          <p:nvPr>
            <p:ph type="title" hasCustomPrompt="1"/>
          </p:nvPr>
        </p:nvSpPr>
        <p:spPr>
          <a:xfrm>
            <a:off x="0" y="3222626"/>
            <a:ext cx="12192000" cy="2943225"/>
          </a:xfrm>
          <a:custGeom>
            <a:avLst/>
            <a:gdLst>
              <a:gd name="connsiteX0" fmla="*/ 0 w 12192000"/>
              <a:gd name="connsiteY0" fmla="*/ 0 h 2943225"/>
              <a:gd name="connsiteX1" fmla="*/ 12186584 w 12192000"/>
              <a:gd name="connsiteY1" fmla="*/ 0 h 2943225"/>
              <a:gd name="connsiteX2" fmla="*/ 12186584 w 12192000"/>
              <a:gd name="connsiteY2" fmla="*/ 895351 h 2943225"/>
              <a:gd name="connsiteX3" fmla="*/ 12192000 w 12192000"/>
              <a:gd name="connsiteY3" fmla="*/ 895349 h 2943225"/>
              <a:gd name="connsiteX4" fmla="*/ 12192000 w 12192000"/>
              <a:gd name="connsiteY4" fmla="*/ 895350 h 2943225"/>
              <a:gd name="connsiteX5" fmla="*/ 12192000 w 12192000"/>
              <a:gd name="connsiteY5" fmla="*/ 896686 h 2943225"/>
              <a:gd name="connsiteX6" fmla="*/ 12192000 w 12192000"/>
              <a:gd name="connsiteY6" fmla="*/ 896687 h 2943225"/>
              <a:gd name="connsiteX7" fmla="*/ 12192000 w 12192000"/>
              <a:gd name="connsiteY7" fmla="*/ 906040 h 2943225"/>
              <a:gd name="connsiteX8" fmla="*/ 12192000 w 12192000"/>
              <a:gd name="connsiteY8" fmla="*/ 906041 h 2943225"/>
              <a:gd name="connsiteX9" fmla="*/ 12192000 w 12192000"/>
              <a:gd name="connsiteY9" fmla="*/ 931431 h 2943225"/>
              <a:gd name="connsiteX10" fmla="*/ 12192000 w 12192000"/>
              <a:gd name="connsiteY10" fmla="*/ 931432 h 2943225"/>
              <a:gd name="connsiteX11" fmla="*/ 12192000 w 12192000"/>
              <a:gd name="connsiteY11" fmla="*/ 952646 h 2943225"/>
              <a:gd name="connsiteX12" fmla="*/ 12192000 w 12192000"/>
              <a:gd name="connsiteY12" fmla="*/ 952647 h 2943225"/>
              <a:gd name="connsiteX13" fmla="*/ 12192000 w 12192000"/>
              <a:gd name="connsiteY13" fmla="*/ 980876 h 2943225"/>
              <a:gd name="connsiteX14" fmla="*/ 12192000 w 12192000"/>
              <a:gd name="connsiteY14" fmla="*/ 980877 h 2943225"/>
              <a:gd name="connsiteX15" fmla="*/ 12192000 w 12192000"/>
              <a:gd name="connsiteY15" fmla="*/ 1017125 h 2943225"/>
              <a:gd name="connsiteX16" fmla="*/ 12192000 w 12192000"/>
              <a:gd name="connsiteY16" fmla="*/ 1017126 h 2943225"/>
              <a:gd name="connsiteX17" fmla="*/ 12192000 w 12192000"/>
              <a:gd name="connsiteY17" fmla="*/ 1062394 h 2943225"/>
              <a:gd name="connsiteX18" fmla="*/ 12192000 w 12192000"/>
              <a:gd name="connsiteY18" fmla="*/ 1062395 h 2943225"/>
              <a:gd name="connsiteX19" fmla="*/ 12192000 w 12192000"/>
              <a:gd name="connsiteY19" fmla="*/ 1117686 h 2943225"/>
              <a:gd name="connsiteX20" fmla="*/ 12192000 w 12192000"/>
              <a:gd name="connsiteY20" fmla="*/ 1117687 h 2943225"/>
              <a:gd name="connsiteX21" fmla="*/ 12192000 w 12192000"/>
              <a:gd name="connsiteY21" fmla="*/ 1184003 h 2943225"/>
              <a:gd name="connsiteX22" fmla="*/ 12192000 w 12192000"/>
              <a:gd name="connsiteY22" fmla="*/ 1184004 h 2943225"/>
              <a:gd name="connsiteX23" fmla="*/ 12192000 w 12192000"/>
              <a:gd name="connsiteY23" fmla="*/ 1262347 h 2943225"/>
              <a:gd name="connsiteX24" fmla="*/ 12192000 w 12192000"/>
              <a:gd name="connsiteY24" fmla="*/ 1262348 h 2943225"/>
              <a:gd name="connsiteX25" fmla="*/ 12192000 w 12192000"/>
              <a:gd name="connsiteY25" fmla="*/ 1353721 h 2943225"/>
              <a:gd name="connsiteX26" fmla="*/ 12192000 w 12192000"/>
              <a:gd name="connsiteY26" fmla="*/ 1353722 h 2943225"/>
              <a:gd name="connsiteX27" fmla="*/ 12192000 w 12192000"/>
              <a:gd name="connsiteY27" fmla="*/ 1459126 h 2943225"/>
              <a:gd name="connsiteX28" fmla="*/ 12192000 w 12192000"/>
              <a:gd name="connsiteY28" fmla="*/ 1459127 h 2943225"/>
              <a:gd name="connsiteX29" fmla="*/ 12192000 w 12192000"/>
              <a:gd name="connsiteY29" fmla="*/ 1579565 h 2943225"/>
              <a:gd name="connsiteX30" fmla="*/ 12192000 w 12192000"/>
              <a:gd name="connsiteY30" fmla="*/ 1579566 h 2943225"/>
              <a:gd name="connsiteX31" fmla="*/ 12192000 w 12192000"/>
              <a:gd name="connsiteY31" fmla="*/ 1582229 h 2943225"/>
              <a:gd name="connsiteX32" fmla="*/ 12192000 w 12192000"/>
              <a:gd name="connsiteY32" fmla="*/ 1582230 h 2943225"/>
              <a:gd name="connsiteX33" fmla="*/ 12192000 w 12192000"/>
              <a:gd name="connsiteY33" fmla="*/ 1588554 h 2943225"/>
              <a:gd name="connsiteX34" fmla="*/ 12192000 w 12192000"/>
              <a:gd name="connsiteY34" fmla="*/ 1588555 h 2943225"/>
              <a:gd name="connsiteX35" fmla="*/ 12192000 w 12192000"/>
              <a:gd name="connsiteY35" fmla="*/ 1600872 h 2943225"/>
              <a:gd name="connsiteX36" fmla="*/ 12192000 w 12192000"/>
              <a:gd name="connsiteY36" fmla="*/ 1600873 h 2943225"/>
              <a:gd name="connsiteX37" fmla="*/ 12192000 w 12192000"/>
              <a:gd name="connsiteY37" fmla="*/ 1621181 h 2943225"/>
              <a:gd name="connsiteX38" fmla="*/ 12192000 w 12192000"/>
              <a:gd name="connsiteY38" fmla="*/ 1621182 h 2943225"/>
              <a:gd name="connsiteX39" fmla="*/ 12192000 w 12192000"/>
              <a:gd name="connsiteY39" fmla="*/ 1651477 h 2943225"/>
              <a:gd name="connsiteX40" fmla="*/ 12192000 w 12192000"/>
              <a:gd name="connsiteY40" fmla="*/ 1651478 h 2943225"/>
              <a:gd name="connsiteX41" fmla="*/ 12192000 w 12192000"/>
              <a:gd name="connsiteY41" fmla="*/ 1693758 h 2943225"/>
              <a:gd name="connsiteX42" fmla="*/ 12192000 w 12192000"/>
              <a:gd name="connsiteY42" fmla="*/ 1693759 h 2943225"/>
              <a:gd name="connsiteX43" fmla="*/ 12192000 w 12192000"/>
              <a:gd name="connsiteY43" fmla="*/ 1750023 h 2943225"/>
              <a:gd name="connsiteX44" fmla="*/ 12192000 w 12192000"/>
              <a:gd name="connsiteY44" fmla="*/ 1750024 h 2943225"/>
              <a:gd name="connsiteX45" fmla="*/ 12192000 w 12192000"/>
              <a:gd name="connsiteY45" fmla="*/ 1822267 h 2943225"/>
              <a:gd name="connsiteX46" fmla="*/ 12192000 w 12192000"/>
              <a:gd name="connsiteY46" fmla="*/ 1822268 h 2943225"/>
              <a:gd name="connsiteX47" fmla="*/ 12192000 w 12192000"/>
              <a:gd name="connsiteY47" fmla="*/ 1912490 h 2943225"/>
              <a:gd name="connsiteX48" fmla="*/ 12192000 w 12192000"/>
              <a:gd name="connsiteY48" fmla="*/ 1912491 h 2943225"/>
              <a:gd name="connsiteX49" fmla="*/ 12192000 w 12192000"/>
              <a:gd name="connsiteY49" fmla="*/ 2022688 h 2943225"/>
              <a:gd name="connsiteX50" fmla="*/ 12192000 w 12192000"/>
              <a:gd name="connsiteY50" fmla="*/ 2022689 h 2943225"/>
              <a:gd name="connsiteX51" fmla="*/ 12192000 w 12192000"/>
              <a:gd name="connsiteY51" fmla="*/ 2154859 h 2943225"/>
              <a:gd name="connsiteX52" fmla="*/ 12192000 w 12192000"/>
              <a:gd name="connsiteY52" fmla="*/ 2154860 h 2943225"/>
              <a:gd name="connsiteX53" fmla="*/ 12192000 w 12192000"/>
              <a:gd name="connsiteY53" fmla="*/ 2311000 h 2943225"/>
              <a:gd name="connsiteX54" fmla="*/ 12192000 w 12192000"/>
              <a:gd name="connsiteY54" fmla="*/ 2311001 h 2943225"/>
              <a:gd name="connsiteX55" fmla="*/ 12192000 w 12192000"/>
              <a:gd name="connsiteY55" fmla="*/ 2493110 h 2943225"/>
              <a:gd name="connsiteX56" fmla="*/ 12192000 w 12192000"/>
              <a:gd name="connsiteY56" fmla="*/ 2493111 h 2943225"/>
              <a:gd name="connsiteX57" fmla="*/ 12192000 w 12192000"/>
              <a:gd name="connsiteY57" fmla="*/ 2703186 h 2943225"/>
              <a:gd name="connsiteX58" fmla="*/ 12192000 w 12192000"/>
              <a:gd name="connsiteY58" fmla="*/ 2703187 h 2943225"/>
              <a:gd name="connsiteX59" fmla="*/ 12192000 w 12192000"/>
              <a:gd name="connsiteY59" fmla="*/ 2819335 h 2943225"/>
              <a:gd name="connsiteX60" fmla="*/ 12192000 w 12192000"/>
              <a:gd name="connsiteY60" fmla="*/ 2819336 h 2943225"/>
              <a:gd name="connsiteX61" fmla="*/ 12192000 w 12192000"/>
              <a:gd name="connsiteY61" fmla="*/ 2943224 h 2943225"/>
              <a:gd name="connsiteX62" fmla="*/ 12192000 w 12192000"/>
              <a:gd name="connsiteY62" fmla="*/ 2943225 h 2943225"/>
              <a:gd name="connsiteX63" fmla="*/ 11522075 w 12192000"/>
              <a:gd name="connsiteY63" fmla="*/ 2273330 h 2943225"/>
              <a:gd name="connsiteX64" fmla="*/ 669925 w 12192000"/>
              <a:gd name="connsiteY64" fmla="*/ 2262191 h 2943225"/>
              <a:gd name="connsiteX65" fmla="*/ 0 w 12192000"/>
              <a:gd name="connsiteY65" fmla="*/ 1590705 h 2943225"/>
              <a:gd name="connsiteX66" fmla="*/ 0 w 12192000"/>
              <a:gd name="connsiteY66" fmla="*/ 1590704 h 2943225"/>
              <a:gd name="connsiteX67" fmla="*/ 0 w 12192000"/>
              <a:gd name="connsiteY67" fmla="*/ 1586528 h 2943225"/>
              <a:gd name="connsiteX68" fmla="*/ 0 w 12192000"/>
              <a:gd name="connsiteY68" fmla="*/ 1586527 h 2943225"/>
              <a:gd name="connsiteX69" fmla="*/ 0 w 12192000"/>
              <a:gd name="connsiteY69" fmla="*/ 1576608 h 2943225"/>
              <a:gd name="connsiteX70" fmla="*/ 0 w 12192000"/>
              <a:gd name="connsiteY70" fmla="*/ 1576607 h 2943225"/>
              <a:gd name="connsiteX71" fmla="*/ 0 w 12192000"/>
              <a:gd name="connsiteY71" fmla="*/ 1557290 h 2943225"/>
              <a:gd name="connsiteX72" fmla="*/ 0 w 12192000"/>
              <a:gd name="connsiteY72" fmla="*/ 1557289 h 2943225"/>
              <a:gd name="connsiteX73" fmla="*/ 0 w 12192000"/>
              <a:gd name="connsiteY73" fmla="*/ 1525441 h 2943225"/>
              <a:gd name="connsiteX74" fmla="*/ 0 w 12192000"/>
              <a:gd name="connsiteY74" fmla="*/ 1525440 h 2943225"/>
              <a:gd name="connsiteX75" fmla="*/ 0 w 12192000"/>
              <a:gd name="connsiteY75" fmla="*/ 1477929 h 2943225"/>
              <a:gd name="connsiteX76" fmla="*/ 0 w 12192000"/>
              <a:gd name="connsiteY76" fmla="*/ 1477928 h 2943225"/>
              <a:gd name="connsiteX77" fmla="*/ 0 w 12192000"/>
              <a:gd name="connsiteY77" fmla="*/ 1411620 h 2943225"/>
              <a:gd name="connsiteX78" fmla="*/ 0 w 12192000"/>
              <a:gd name="connsiteY78" fmla="*/ 1411619 h 2943225"/>
              <a:gd name="connsiteX79" fmla="*/ 0 w 12192000"/>
              <a:gd name="connsiteY79" fmla="*/ 1323383 h 2943225"/>
              <a:gd name="connsiteX80" fmla="*/ 0 w 12192000"/>
              <a:gd name="connsiteY80" fmla="*/ 1323382 h 2943225"/>
              <a:gd name="connsiteX81" fmla="*/ 0 w 12192000"/>
              <a:gd name="connsiteY81" fmla="*/ 1322553 h 2943225"/>
              <a:gd name="connsiteX82" fmla="*/ 0 w 12192000"/>
              <a:gd name="connsiteY82" fmla="*/ 1321762 h 2943225"/>
              <a:gd name="connsiteX83" fmla="*/ 0 w 12192000"/>
              <a:gd name="connsiteY83" fmla="*/ 1316745 h 2943225"/>
              <a:gd name="connsiteX84" fmla="*/ 0 w 12192000"/>
              <a:gd name="connsiteY84" fmla="*/ 1310417 h 2943225"/>
              <a:gd name="connsiteX85" fmla="*/ 0 w 12192000"/>
              <a:gd name="connsiteY85" fmla="*/ 1300979 h 2943225"/>
              <a:gd name="connsiteX86" fmla="*/ 0 w 12192000"/>
              <a:gd name="connsiteY86" fmla="*/ 1279624 h 2943225"/>
              <a:gd name="connsiteX87" fmla="*/ 0 w 12192000"/>
              <a:gd name="connsiteY87" fmla="*/ 1270277 h 2943225"/>
              <a:gd name="connsiteX88" fmla="*/ 0 w 12192000"/>
              <a:gd name="connsiteY88" fmla="*/ 1253896 h 2943225"/>
              <a:gd name="connsiteX89" fmla="*/ 0 w 12192000"/>
              <a:gd name="connsiteY89" fmla="*/ 1219660 h 2943225"/>
              <a:gd name="connsiteX90" fmla="*/ 0 w 12192000"/>
              <a:gd name="connsiteY90" fmla="*/ 1219659 h 2943225"/>
              <a:gd name="connsiteX91" fmla="*/ 0 w 12192000"/>
              <a:gd name="connsiteY91" fmla="*/ 1168621 h 2943225"/>
              <a:gd name="connsiteX92" fmla="*/ 0 w 12192000"/>
              <a:gd name="connsiteY92" fmla="*/ 1144149 h 2943225"/>
              <a:gd name="connsiteX93" fmla="*/ 0 w 12192000"/>
              <a:gd name="connsiteY93" fmla="*/ 1144148 h 2943225"/>
              <a:gd name="connsiteX94" fmla="*/ 0 w 12192000"/>
              <a:gd name="connsiteY94" fmla="*/ 1095503 h 2943225"/>
              <a:gd name="connsiteX95" fmla="*/ 0 w 12192000"/>
              <a:gd name="connsiteY95" fmla="*/ 1095502 h 2943225"/>
              <a:gd name="connsiteX96" fmla="*/ 0 w 12192000"/>
              <a:gd name="connsiteY96" fmla="*/ 1038766 h 2943225"/>
              <a:gd name="connsiteX97" fmla="*/ 0 w 12192000"/>
              <a:gd name="connsiteY97" fmla="*/ 973317 h 2943225"/>
              <a:gd name="connsiteX98" fmla="*/ 0 w 12192000"/>
              <a:gd name="connsiteY98" fmla="*/ 973316 h 2943225"/>
              <a:gd name="connsiteX99" fmla="*/ 0 w 12192000"/>
              <a:gd name="connsiteY99" fmla="*/ 898532 h 2943225"/>
              <a:gd name="connsiteX100" fmla="*/ 0 w 12192000"/>
              <a:gd name="connsiteY100" fmla="*/ 898531 h 2943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12192000" h="2943225">
                <a:moveTo>
                  <a:pt x="0" y="0"/>
                </a:moveTo>
                <a:lnTo>
                  <a:pt x="12186584" y="0"/>
                </a:lnTo>
                <a:lnTo>
                  <a:pt x="12186584" y="895351"/>
                </a:lnTo>
                <a:lnTo>
                  <a:pt x="12192000" y="895349"/>
                </a:lnTo>
                <a:lnTo>
                  <a:pt x="12192000" y="895350"/>
                </a:lnTo>
                <a:lnTo>
                  <a:pt x="12192000" y="896686"/>
                </a:lnTo>
                <a:lnTo>
                  <a:pt x="12192000" y="896687"/>
                </a:lnTo>
                <a:lnTo>
                  <a:pt x="12192000" y="906040"/>
                </a:lnTo>
                <a:lnTo>
                  <a:pt x="12192000" y="906041"/>
                </a:lnTo>
                <a:lnTo>
                  <a:pt x="12192000" y="931431"/>
                </a:lnTo>
                <a:lnTo>
                  <a:pt x="12192000" y="931432"/>
                </a:lnTo>
                <a:lnTo>
                  <a:pt x="12192000" y="952646"/>
                </a:lnTo>
                <a:lnTo>
                  <a:pt x="12192000" y="952647"/>
                </a:lnTo>
                <a:lnTo>
                  <a:pt x="12192000" y="980876"/>
                </a:lnTo>
                <a:lnTo>
                  <a:pt x="12192000" y="980877"/>
                </a:lnTo>
                <a:lnTo>
                  <a:pt x="12192000" y="1017125"/>
                </a:lnTo>
                <a:lnTo>
                  <a:pt x="12192000" y="1017126"/>
                </a:lnTo>
                <a:lnTo>
                  <a:pt x="12192000" y="1062394"/>
                </a:lnTo>
                <a:lnTo>
                  <a:pt x="12192000" y="1062395"/>
                </a:lnTo>
                <a:lnTo>
                  <a:pt x="12192000" y="1117686"/>
                </a:lnTo>
                <a:lnTo>
                  <a:pt x="12192000" y="1117687"/>
                </a:lnTo>
                <a:lnTo>
                  <a:pt x="12192000" y="1184003"/>
                </a:lnTo>
                <a:lnTo>
                  <a:pt x="12192000" y="1184004"/>
                </a:lnTo>
                <a:lnTo>
                  <a:pt x="12192000" y="1262347"/>
                </a:lnTo>
                <a:lnTo>
                  <a:pt x="12192000" y="1262348"/>
                </a:lnTo>
                <a:lnTo>
                  <a:pt x="12192000" y="1353721"/>
                </a:lnTo>
                <a:lnTo>
                  <a:pt x="12192000" y="1353722"/>
                </a:lnTo>
                <a:lnTo>
                  <a:pt x="12192000" y="1459126"/>
                </a:lnTo>
                <a:lnTo>
                  <a:pt x="12192000" y="1459127"/>
                </a:lnTo>
                <a:lnTo>
                  <a:pt x="12192000" y="1579565"/>
                </a:lnTo>
                <a:lnTo>
                  <a:pt x="12192000" y="1579566"/>
                </a:lnTo>
                <a:lnTo>
                  <a:pt x="12192000" y="1582229"/>
                </a:lnTo>
                <a:lnTo>
                  <a:pt x="12192000" y="1582230"/>
                </a:lnTo>
                <a:lnTo>
                  <a:pt x="12192000" y="1588554"/>
                </a:lnTo>
                <a:lnTo>
                  <a:pt x="12192000" y="1588555"/>
                </a:lnTo>
                <a:lnTo>
                  <a:pt x="12192000" y="1600872"/>
                </a:lnTo>
                <a:lnTo>
                  <a:pt x="12192000" y="1600873"/>
                </a:lnTo>
                <a:lnTo>
                  <a:pt x="12192000" y="1621181"/>
                </a:lnTo>
                <a:lnTo>
                  <a:pt x="12192000" y="1621182"/>
                </a:lnTo>
                <a:lnTo>
                  <a:pt x="12192000" y="1651477"/>
                </a:lnTo>
                <a:lnTo>
                  <a:pt x="12192000" y="1651478"/>
                </a:lnTo>
                <a:lnTo>
                  <a:pt x="12192000" y="1693758"/>
                </a:lnTo>
                <a:lnTo>
                  <a:pt x="12192000" y="1693759"/>
                </a:lnTo>
                <a:lnTo>
                  <a:pt x="12192000" y="1750023"/>
                </a:lnTo>
                <a:lnTo>
                  <a:pt x="12192000" y="1750024"/>
                </a:lnTo>
                <a:lnTo>
                  <a:pt x="12192000" y="1822267"/>
                </a:lnTo>
                <a:lnTo>
                  <a:pt x="12192000" y="1822268"/>
                </a:lnTo>
                <a:lnTo>
                  <a:pt x="12192000" y="1912490"/>
                </a:lnTo>
                <a:lnTo>
                  <a:pt x="12192000" y="1912491"/>
                </a:lnTo>
                <a:lnTo>
                  <a:pt x="12192000" y="2022688"/>
                </a:lnTo>
                <a:lnTo>
                  <a:pt x="12192000" y="2022689"/>
                </a:lnTo>
                <a:lnTo>
                  <a:pt x="12192000" y="2154859"/>
                </a:lnTo>
                <a:lnTo>
                  <a:pt x="12192000" y="2154860"/>
                </a:lnTo>
                <a:lnTo>
                  <a:pt x="12192000" y="2311000"/>
                </a:lnTo>
                <a:lnTo>
                  <a:pt x="12192000" y="2311001"/>
                </a:lnTo>
                <a:lnTo>
                  <a:pt x="12192000" y="2493110"/>
                </a:lnTo>
                <a:lnTo>
                  <a:pt x="12192000" y="2493111"/>
                </a:lnTo>
                <a:lnTo>
                  <a:pt x="12192000" y="2703186"/>
                </a:lnTo>
                <a:lnTo>
                  <a:pt x="12192000" y="2703187"/>
                </a:lnTo>
                <a:lnTo>
                  <a:pt x="12192000" y="2819335"/>
                </a:lnTo>
                <a:lnTo>
                  <a:pt x="12192000" y="2819336"/>
                </a:lnTo>
                <a:lnTo>
                  <a:pt x="12192000" y="2943224"/>
                </a:lnTo>
                <a:lnTo>
                  <a:pt x="12192000" y="2943225"/>
                </a:lnTo>
                <a:cubicBezTo>
                  <a:pt x="12192000" y="2572475"/>
                  <a:pt x="11891962" y="2273330"/>
                  <a:pt x="11522075" y="2273330"/>
                </a:cubicBezTo>
                <a:cubicBezTo>
                  <a:pt x="11522075" y="2273330"/>
                  <a:pt x="11522075" y="2273330"/>
                  <a:pt x="669925" y="2262191"/>
                </a:cubicBezTo>
                <a:cubicBezTo>
                  <a:pt x="300038" y="2262191"/>
                  <a:pt x="0" y="1961454"/>
                  <a:pt x="0" y="1590705"/>
                </a:cubicBezTo>
                <a:lnTo>
                  <a:pt x="0" y="1590704"/>
                </a:lnTo>
                <a:lnTo>
                  <a:pt x="0" y="1586528"/>
                </a:lnTo>
                <a:lnTo>
                  <a:pt x="0" y="1586527"/>
                </a:lnTo>
                <a:lnTo>
                  <a:pt x="0" y="1576608"/>
                </a:lnTo>
                <a:lnTo>
                  <a:pt x="0" y="1576607"/>
                </a:lnTo>
                <a:lnTo>
                  <a:pt x="0" y="1557290"/>
                </a:lnTo>
                <a:lnTo>
                  <a:pt x="0" y="1557289"/>
                </a:lnTo>
                <a:lnTo>
                  <a:pt x="0" y="1525441"/>
                </a:lnTo>
                <a:lnTo>
                  <a:pt x="0" y="1525440"/>
                </a:lnTo>
                <a:lnTo>
                  <a:pt x="0" y="1477929"/>
                </a:lnTo>
                <a:lnTo>
                  <a:pt x="0" y="1477928"/>
                </a:lnTo>
                <a:lnTo>
                  <a:pt x="0" y="1411620"/>
                </a:lnTo>
                <a:lnTo>
                  <a:pt x="0" y="1411619"/>
                </a:lnTo>
                <a:lnTo>
                  <a:pt x="0" y="1323383"/>
                </a:lnTo>
                <a:lnTo>
                  <a:pt x="0" y="1323382"/>
                </a:lnTo>
                <a:lnTo>
                  <a:pt x="0" y="1322553"/>
                </a:lnTo>
                <a:lnTo>
                  <a:pt x="0" y="1321762"/>
                </a:lnTo>
                <a:lnTo>
                  <a:pt x="0" y="1316745"/>
                </a:lnTo>
                <a:lnTo>
                  <a:pt x="0" y="1310417"/>
                </a:lnTo>
                <a:lnTo>
                  <a:pt x="0" y="1300979"/>
                </a:lnTo>
                <a:lnTo>
                  <a:pt x="0" y="1279624"/>
                </a:lnTo>
                <a:lnTo>
                  <a:pt x="0" y="1270277"/>
                </a:lnTo>
                <a:lnTo>
                  <a:pt x="0" y="1253896"/>
                </a:lnTo>
                <a:lnTo>
                  <a:pt x="0" y="1219660"/>
                </a:lnTo>
                <a:lnTo>
                  <a:pt x="0" y="1219659"/>
                </a:lnTo>
                <a:lnTo>
                  <a:pt x="0" y="1168621"/>
                </a:lnTo>
                <a:lnTo>
                  <a:pt x="0" y="1144149"/>
                </a:lnTo>
                <a:lnTo>
                  <a:pt x="0" y="1144148"/>
                </a:lnTo>
                <a:lnTo>
                  <a:pt x="0" y="1095503"/>
                </a:lnTo>
                <a:lnTo>
                  <a:pt x="0" y="1095502"/>
                </a:lnTo>
                <a:lnTo>
                  <a:pt x="0" y="1038766"/>
                </a:lnTo>
                <a:lnTo>
                  <a:pt x="0" y="973317"/>
                </a:lnTo>
                <a:lnTo>
                  <a:pt x="0" y="973316"/>
                </a:lnTo>
                <a:lnTo>
                  <a:pt x="0" y="898532"/>
                </a:lnTo>
                <a:lnTo>
                  <a:pt x="0" y="898531"/>
                </a:lnTo>
                <a:close/>
              </a:path>
            </a:pathLst>
          </a:custGeom>
          <a:solidFill>
            <a:srgbClr val="00A8E1">
              <a:alpha val="70000"/>
            </a:srgbClr>
          </a:solidFill>
        </p:spPr>
        <p:txBody>
          <a:bodyPr wrap="square" lIns="468000" tIns="360000" rIns="3600000" anchor="t" anchorCtr="0">
            <a:noAutofit/>
          </a:bodyPr>
          <a:lstStyle>
            <a:lvl1pPr>
              <a:defRPr sz="3600">
                <a:solidFill>
                  <a:schemeClr val="bg1"/>
                </a:solidFill>
                <a:latin typeface="HelveticaNeueLT Std Lt" panose="020B0403020202020204" pitchFamily="34" charset="0"/>
              </a:defRPr>
            </a:lvl1pPr>
          </a:lstStyle>
          <a:p>
            <a:r>
              <a:rPr lang="en-US"/>
              <a:t>Click to add title</a:t>
            </a:r>
          </a:p>
        </p:txBody>
      </p:sp>
      <p:sp>
        <p:nvSpPr>
          <p:cNvPr id="9" name="Freeform 5">
            <a:extLst>
              <a:ext uri="{FF2B5EF4-FFF2-40B4-BE49-F238E27FC236}">
                <a16:creationId xmlns:a16="http://schemas.microsoft.com/office/drawing/2014/main" id="{7B8D6880-0BB5-4071-9309-8FBD51C4347F}"/>
              </a:ext>
            </a:extLst>
          </p:cNvPr>
          <p:cNvSpPr>
            <a:spLocks/>
          </p:cNvSpPr>
          <p:nvPr userDrawn="1"/>
        </p:nvSpPr>
        <p:spPr bwMode="auto">
          <a:xfrm>
            <a:off x="0" y="4535487"/>
            <a:ext cx="12192000" cy="2322513"/>
          </a:xfrm>
          <a:custGeom>
            <a:avLst/>
            <a:gdLst>
              <a:gd name="T0" fmla="*/ 7258 w 7680"/>
              <a:gd name="T1" fmla="*/ 597 h 1459"/>
              <a:gd name="T2" fmla="*/ 422 w 7680"/>
              <a:gd name="T3" fmla="*/ 590 h 1459"/>
              <a:gd name="T4" fmla="*/ 0 w 7680"/>
              <a:gd name="T5" fmla="*/ 168 h 1459"/>
              <a:gd name="T6" fmla="*/ 0 w 7680"/>
              <a:gd name="T7" fmla="*/ 0 h 1459"/>
              <a:gd name="T8" fmla="*/ 0 w 7680"/>
              <a:gd name="T9" fmla="*/ 1459 h 1459"/>
              <a:gd name="T10" fmla="*/ 7680 w 7680"/>
              <a:gd name="T11" fmla="*/ 1459 h 1459"/>
              <a:gd name="T12" fmla="*/ 7680 w 7680"/>
              <a:gd name="T13" fmla="*/ 1018 h 1459"/>
              <a:gd name="T14" fmla="*/ 7258 w 7680"/>
              <a:gd name="T15" fmla="*/ 597 h 1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0" h="1459">
                <a:moveTo>
                  <a:pt x="7258" y="597"/>
                </a:moveTo>
                <a:cubicBezTo>
                  <a:pt x="422" y="590"/>
                  <a:pt x="422" y="590"/>
                  <a:pt x="422" y="590"/>
                </a:cubicBezTo>
                <a:cubicBezTo>
                  <a:pt x="189" y="590"/>
                  <a:pt x="0" y="401"/>
                  <a:pt x="0" y="168"/>
                </a:cubicBezTo>
                <a:cubicBezTo>
                  <a:pt x="0" y="0"/>
                  <a:pt x="0" y="0"/>
                  <a:pt x="0" y="0"/>
                </a:cubicBezTo>
                <a:cubicBezTo>
                  <a:pt x="0" y="1459"/>
                  <a:pt x="0" y="1459"/>
                  <a:pt x="0" y="1459"/>
                </a:cubicBezTo>
                <a:cubicBezTo>
                  <a:pt x="7680" y="1459"/>
                  <a:pt x="7680" y="1459"/>
                  <a:pt x="7680" y="1459"/>
                </a:cubicBezTo>
                <a:cubicBezTo>
                  <a:pt x="7680" y="1018"/>
                  <a:pt x="7680" y="1018"/>
                  <a:pt x="7680" y="1018"/>
                </a:cubicBezTo>
                <a:cubicBezTo>
                  <a:pt x="7680" y="785"/>
                  <a:pt x="7491" y="597"/>
                  <a:pt x="7258" y="5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3" name="Graphic 12">
            <a:extLst>
              <a:ext uri="{FF2B5EF4-FFF2-40B4-BE49-F238E27FC236}">
                <a16:creationId xmlns:a16="http://schemas.microsoft.com/office/drawing/2014/main" id="{C06B7EFE-1396-401C-B7F1-1663602E0B9A}"/>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30768" y="5763905"/>
            <a:ext cx="1485521" cy="788785"/>
          </a:xfrm>
          <a:prstGeom prst="rect">
            <a:avLst/>
          </a:prstGeom>
        </p:spPr>
      </p:pic>
      <p:sp>
        <p:nvSpPr>
          <p:cNvPr id="12" name="Text Placeholder 11">
            <a:extLst>
              <a:ext uri="{FF2B5EF4-FFF2-40B4-BE49-F238E27FC236}">
                <a16:creationId xmlns:a16="http://schemas.microsoft.com/office/drawing/2014/main" id="{CB711BCA-8CFD-4F3C-B05D-AB4DBDFFEB63}"/>
              </a:ext>
            </a:extLst>
          </p:cNvPr>
          <p:cNvSpPr>
            <a:spLocks noGrp="1"/>
          </p:cNvSpPr>
          <p:nvPr>
            <p:ph type="body" sz="quarter" idx="11" hasCustomPrompt="1"/>
          </p:nvPr>
        </p:nvSpPr>
        <p:spPr>
          <a:xfrm>
            <a:off x="8802806" y="3232828"/>
            <a:ext cx="3389194" cy="2261539"/>
          </a:xfrm>
          <a:custGeom>
            <a:avLst/>
            <a:gdLst>
              <a:gd name="connsiteX0" fmla="*/ 0 w 3389194"/>
              <a:gd name="connsiteY0" fmla="*/ 0 h 2462410"/>
              <a:gd name="connsiteX1" fmla="*/ 3389194 w 3389194"/>
              <a:gd name="connsiteY1" fmla="*/ 0 h 2462410"/>
              <a:gd name="connsiteX2" fmla="*/ 3389194 w 3389194"/>
              <a:gd name="connsiteY2" fmla="*/ 2462410 h 2462410"/>
              <a:gd name="connsiteX3" fmla="*/ 0 w 3389194"/>
              <a:gd name="connsiteY3" fmla="*/ 2462410 h 2462410"/>
            </a:gdLst>
            <a:ahLst/>
            <a:cxnLst>
              <a:cxn ang="0">
                <a:pos x="connsiteX0" y="connsiteY0"/>
              </a:cxn>
              <a:cxn ang="0">
                <a:pos x="connsiteX1" y="connsiteY1"/>
              </a:cxn>
              <a:cxn ang="0">
                <a:pos x="connsiteX2" y="connsiteY2"/>
              </a:cxn>
              <a:cxn ang="0">
                <a:pos x="connsiteX3" y="connsiteY3"/>
              </a:cxn>
            </a:cxnLst>
            <a:rect l="l" t="t" r="r" b="b"/>
            <a:pathLst>
              <a:path w="3389194" h="2462410">
                <a:moveTo>
                  <a:pt x="0" y="0"/>
                </a:moveTo>
                <a:lnTo>
                  <a:pt x="3389194" y="0"/>
                </a:lnTo>
                <a:lnTo>
                  <a:pt x="3389194" y="2462410"/>
                </a:lnTo>
                <a:lnTo>
                  <a:pt x="0" y="2462410"/>
                </a:lnTo>
                <a:close/>
              </a:path>
            </a:pathLst>
          </a:custGeom>
        </p:spPr>
        <p:txBody>
          <a:bodyPr wrap="square" lIns="0" tIns="504000" rIns="468000" bIns="180000">
            <a:noAutofit/>
          </a:bodyPr>
          <a:lstStyle>
            <a:lvl1pPr marL="0" indent="0" algn="r">
              <a:lnSpc>
                <a:spcPts val="2200"/>
              </a:lnSpc>
              <a:buNone/>
              <a:defRPr sz="1600" b="1">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Speaker information</a:t>
            </a:r>
          </a:p>
        </p:txBody>
      </p:sp>
      <p:sp>
        <p:nvSpPr>
          <p:cNvPr id="35" name="Freeform: Shape 34">
            <a:extLst>
              <a:ext uri="{FF2B5EF4-FFF2-40B4-BE49-F238E27FC236}">
                <a16:creationId xmlns:a16="http://schemas.microsoft.com/office/drawing/2014/main" id="{8746B03B-AB51-4BCD-8F74-952C8F7D421C}"/>
              </a:ext>
            </a:extLst>
          </p:cNvPr>
          <p:cNvSpPr/>
          <p:nvPr userDrawn="1"/>
        </p:nvSpPr>
        <p:spPr>
          <a:xfrm>
            <a:off x="10161531" y="5961624"/>
            <a:ext cx="1545573" cy="375509"/>
          </a:xfrm>
          <a:custGeom>
            <a:avLst/>
            <a:gdLst>
              <a:gd name="connsiteX0" fmla="*/ 478247 w 1545573"/>
              <a:gd name="connsiteY0" fmla="*/ 93306 h 375509"/>
              <a:gd name="connsiteX1" fmla="*/ 478247 w 1545573"/>
              <a:gd name="connsiteY1" fmla="*/ 141415 h 375509"/>
              <a:gd name="connsiteX2" fmla="*/ 462302 w 1545573"/>
              <a:gd name="connsiteY2" fmla="*/ 141415 h 375509"/>
              <a:gd name="connsiteX3" fmla="*/ 422900 w 1545573"/>
              <a:gd name="connsiteY3" fmla="*/ 282040 h 375509"/>
              <a:gd name="connsiteX4" fmla="*/ 357594 w 1545573"/>
              <a:gd name="connsiteY4" fmla="*/ 282040 h 375509"/>
              <a:gd name="connsiteX5" fmla="*/ 326901 w 1545573"/>
              <a:gd name="connsiteY5" fmla="*/ 188272 h 375509"/>
              <a:gd name="connsiteX6" fmla="*/ 295010 w 1545573"/>
              <a:gd name="connsiteY6" fmla="*/ 282040 h 375509"/>
              <a:gd name="connsiteX7" fmla="*/ 231717 w 1545573"/>
              <a:gd name="connsiteY7" fmla="*/ 282040 h 375509"/>
              <a:gd name="connsiteX8" fmla="*/ 191554 w 1545573"/>
              <a:gd name="connsiteY8" fmla="*/ 141415 h 375509"/>
              <a:gd name="connsiteX9" fmla="*/ 175228 w 1545573"/>
              <a:gd name="connsiteY9" fmla="*/ 141415 h 375509"/>
              <a:gd name="connsiteX10" fmla="*/ 175228 w 1545573"/>
              <a:gd name="connsiteY10" fmla="*/ 93306 h 375509"/>
              <a:gd name="connsiteX11" fmla="*/ 263935 w 1545573"/>
              <a:gd name="connsiteY11" fmla="*/ 93306 h 375509"/>
              <a:gd name="connsiteX12" fmla="*/ 263935 w 1545573"/>
              <a:gd name="connsiteY12" fmla="*/ 141415 h 375509"/>
              <a:gd name="connsiteX13" fmla="*/ 248588 w 1545573"/>
              <a:gd name="connsiteY13" fmla="*/ 141415 h 375509"/>
              <a:gd name="connsiteX14" fmla="*/ 268724 w 1545573"/>
              <a:gd name="connsiteY14" fmla="*/ 221252 h 375509"/>
              <a:gd name="connsiteX15" fmla="*/ 304370 w 1545573"/>
              <a:gd name="connsiteY15" fmla="*/ 93306 h 375509"/>
              <a:gd name="connsiteX16" fmla="*/ 349812 w 1545573"/>
              <a:gd name="connsiteY16" fmla="*/ 93306 h 375509"/>
              <a:gd name="connsiteX17" fmla="*/ 387309 w 1545573"/>
              <a:gd name="connsiteY17" fmla="*/ 218476 h 375509"/>
              <a:gd name="connsiteX18" fmla="*/ 405105 w 1545573"/>
              <a:gd name="connsiteY18" fmla="*/ 141469 h 375509"/>
              <a:gd name="connsiteX19" fmla="*/ 389213 w 1545573"/>
              <a:gd name="connsiteY19" fmla="*/ 141469 h 375509"/>
              <a:gd name="connsiteX20" fmla="*/ 389213 w 1545573"/>
              <a:gd name="connsiteY20" fmla="*/ 93306 h 375509"/>
              <a:gd name="connsiteX21" fmla="*/ 962109 w 1545573"/>
              <a:gd name="connsiteY21" fmla="*/ 93306 h 375509"/>
              <a:gd name="connsiteX22" fmla="*/ 962109 w 1545573"/>
              <a:gd name="connsiteY22" fmla="*/ 141415 h 375509"/>
              <a:gd name="connsiteX23" fmla="*/ 945783 w 1545573"/>
              <a:gd name="connsiteY23" fmla="*/ 141415 h 375509"/>
              <a:gd name="connsiteX24" fmla="*/ 892559 w 1545573"/>
              <a:gd name="connsiteY24" fmla="*/ 282040 h 375509"/>
              <a:gd name="connsiteX25" fmla="*/ 829049 w 1545573"/>
              <a:gd name="connsiteY25" fmla="*/ 282040 h 375509"/>
              <a:gd name="connsiteX26" fmla="*/ 775879 w 1545573"/>
              <a:gd name="connsiteY26" fmla="*/ 141415 h 375509"/>
              <a:gd name="connsiteX27" fmla="*/ 759552 w 1545573"/>
              <a:gd name="connsiteY27" fmla="*/ 141415 h 375509"/>
              <a:gd name="connsiteX28" fmla="*/ 759552 w 1545573"/>
              <a:gd name="connsiteY28" fmla="*/ 93306 h 375509"/>
              <a:gd name="connsiteX29" fmla="*/ 848314 w 1545573"/>
              <a:gd name="connsiteY29" fmla="*/ 93306 h 375509"/>
              <a:gd name="connsiteX30" fmla="*/ 848314 w 1545573"/>
              <a:gd name="connsiteY30" fmla="*/ 141415 h 375509"/>
              <a:gd name="connsiteX31" fmla="*/ 832695 w 1545573"/>
              <a:gd name="connsiteY31" fmla="*/ 141415 h 375509"/>
              <a:gd name="connsiteX32" fmla="*/ 860504 w 1545573"/>
              <a:gd name="connsiteY32" fmla="*/ 219020 h 375509"/>
              <a:gd name="connsiteX33" fmla="*/ 888640 w 1545573"/>
              <a:gd name="connsiteY33" fmla="*/ 141415 h 375509"/>
              <a:gd name="connsiteX34" fmla="*/ 873185 w 1545573"/>
              <a:gd name="connsiteY34" fmla="*/ 141415 h 375509"/>
              <a:gd name="connsiteX35" fmla="*/ 873185 w 1545573"/>
              <a:gd name="connsiteY35" fmla="*/ 93306 h 375509"/>
              <a:gd name="connsiteX36" fmla="*/ 1099361 w 1545573"/>
              <a:gd name="connsiteY36" fmla="*/ 93306 h 375509"/>
              <a:gd name="connsiteX37" fmla="*/ 1099361 w 1545573"/>
              <a:gd name="connsiteY37" fmla="*/ 141415 h 375509"/>
              <a:gd name="connsiteX38" fmla="*/ 1076232 w 1545573"/>
              <a:gd name="connsiteY38" fmla="*/ 141415 h 375509"/>
              <a:gd name="connsiteX39" fmla="*/ 1076232 w 1545573"/>
              <a:gd name="connsiteY39" fmla="*/ 233932 h 375509"/>
              <a:gd name="connsiteX40" fmla="*/ 1099361 w 1545573"/>
              <a:gd name="connsiteY40" fmla="*/ 233932 h 375509"/>
              <a:gd name="connsiteX41" fmla="*/ 1099361 w 1545573"/>
              <a:gd name="connsiteY41" fmla="*/ 282040 h 375509"/>
              <a:gd name="connsiteX42" fmla="*/ 993565 w 1545573"/>
              <a:gd name="connsiteY42" fmla="*/ 282040 h 375509"/>
              <a:gd name="connsiteX43" fmla="*/ 993565 w 1545573"/>
              <a:gd name="connsiteY43" fmla="*/ 233932 h 375509"/>
              <a:gd name="connsiteX44" fmla="*/ 1016694 w 1545573"/>
              <a:gd name="connsiteY44" fmla="*/ 233932 h 375509"/>
              <a:gd name="connsiteX45" fmla="*/ 1016694 w 1545573"/>
              <a:gd name="connsiteY45" fmla="*/ 141415 h 375509"/>
              <a:gd name="connsiteX46" fmla="*/ 993565 w 1545573"/>
              <a:gd name="connsiteY46" fmla="*/ 141415 h 375509"/>
              <a:gd name="connsiteX47" fmla="*/ 993565 w 1545573"/>
              <a:gd name="connsiteY47" fmla="*/ 93306 h 375509"/>
              <a:gd name="connsiteX48" fmla="*/ 1223442 w 1545573"/>
              <a:gd name="connsiteY48" fmla="*/ 109089 h 375509"/>
              <a:gd name="connsiteX49" fmla="*/ 1331512 w 1545573"/>
              <a:gd name="connsiteY49" fmla="*/ 115934 h 375509"/>
              <a:gd name="connsiteX50" fmla="*/ 1350625 w 1545573"/>
              <a:gd name="connsiteY50" fmla="*/ 166884 h 375509"/>
              <a:gd name="connsiteX51" fmla="*/ 1350625 w 1545573"/>
              <a:gd name="connsiteY51" fmla="*/ 233932 h 375509"/>
              <a:gd name="connsiteX52" fmla="*/ 1373754 w 1545573"/>
              <a:gd name="connsiteY52" fmla="*/ 233932 h 375509"/>
              <a:gd name="connsiteX53" fmla="*/ 1373754 w 1545573"/>
              <a:gd name="connsiteY53" fmla="*/ 282040 h 375509"/>
              <a:gd name="connsiteX54" fmla="*/ 1294408 w 1545573"/>
              <a:gd name="connsiteY54" fmla="*/ 282040 h 375509"/>
              <a:gd name="connsiteX55" fmla="*/ 1294408 w 1545573"/>
              <a:gd name="connsiteY55" fmla="*/ 169660 h 375509"/>
              <a:gd name="connsiteX56" fmla="*/ 1262517 w 1545573"/>
              <a:gd name="connsiteY56" fmla="*/ 137769 h 375509"/>
              <a:gd name="connsiteX57" fmla="*/ 1230626 w 1545573"/>
              <a:gd name="connsiteY57" fmla="*/ 169660 h 375509"/>
              <a:gd name="connsiteX58" fmla="*/ 1230626 w 1545573"/>
              <a:gd name="connsiteY58" fmla="*/ 233932 h 375509"/>
              <a:gd name="connsiteX59" fmla="*/ 1253755 w 1545573"/>
              <a:gd name="connsiteY59" fmla="*/ 233932 h 375509"/>
              <a:gd name="connsiteX60" fmla="*/ 1253755 w 1545573"/>
              <a:gd name="connsiteY60" fmla="*/ 282040 h 375509"/>
              <a:gd name="connsiteX61" fmla="*/ 1148014 w 1545573"/>
              <a:gd name="connsiteY61" fmla="*/ 282040 h 375509"/>
              <a:gd name="connsiteX62" fmla="*/ 1148014 w 1545573"/>
              <a:gd name="connsiteY62" fmla="*/ 233932 h 375509"/>
              <a:gd name="connsiteX63" fmla="*/ 1171143 w 1545573"/>
              <a:gd name="connsiteY63" fmla="*/ 233932 h 375509"/>
              <a:gd name="connsiteX64" fmla="*/ 1171143 w 1545573"/>
              <a:gd name="connsiteY64" fmla="*/ 141415 h 375509"/>
              <a:gd name="connsiteX65" fmla="*/ 1148014 w 1545573"/>
              <a:gd name="connsiteY65" fmla="*/ 141415 h 375509"/>
              <a:gd name="connsiteX66" fmla="*/ 1148014 w 1545573"/>
              <a:gd name="connsiteY66" fmla="*/ 93306 h 375509"/>
              <a:gd name="connsiteX67" fmla="*/ 1223442 w 1545573"/>
              <a:gd name="connsiteY67" fmla="*/ 93306 h 375509"/>
              <a:gd name="connsiteX68" fmla="*/ 1223442 w 1545573"/>
              <a:gd name="connsiteY68" fmla="*/ 109089 h 375509"/>
              <a:gd name="connsiteX69" fmla="*/ 553349 w 1545573"/>
              <a:gd name="connsiteY69" fmla="*/ 188218 h 375509"/>
              <a:gd name="connsiteX70" fmla="*/ 601131 w 1545573"/>
              <a:gd name="connsiteY70" fmla="*/ 140435 h 375509"/>
              <a:gd name="connsiteX71" fmla="*/ 648913 w 1545573"/>
              <a:gd name="connsiteY71" fmla="*/ 188218 h 375509"/>
              <a:gd name="connsiteX72" fmla="*/ 601131 w 1545573"/>
              <a:gd name="connsiteY72" fmla="*/ 236000 h 375509"/>
              <a:gd name="connsiteX73" fmla="*/ 553349 w 1545573"/>
              <a:gd name="connsiteY73" fmla="*/ 188218 h 375509"/>
              <a:gd name="connsiteX74" fmla="*/ 497349 w 1545573"/>
              <a:gd name="connsiteY74" fmla="*/ 188218 h 375509"/>
              <a:gd name="connsiteX75" fmla="*/ 596424 w 1545573"/>
              <a:gd name="connsiteY75" fmla="*/ 287239 h 375509"/>
              <a:gd name="connsiteX76" fmla="*/ 656151 w 1545573"/>
              <a:gd name="connsiteY76" fmla="*/ 267183 h 375509"/>
              <a:gd name="connsiteX77" fmla="*/ 656151 w 1545573"/>
              <a:gd name="connsiteY77" fmla="*/ 282040 h 375509"/>
              <a:gd name="connsiteX78" fmla="*/ 728042 w 1545573"/>
              <a:gd name="connsiteY78" fmla="*/ 282040 h 375509"/>
              <a:gd name="connsiteX79" fmla="*/ 728042 w 1545573"/>
              <a:gd name="connsiteY79" fmla="*/ 233932 h 375509"/>
              <a:gd name="connsiteX80" fmla="*/ 704913 w 1545573"/>
              <a:gd name="connsiteY80" fmla="*/ 233932 h 375509"/>
              <a:gd name="connsiteX81" fmla="*/ 704913 w 1545573"/>
              <a:gd name="connsiteY81" fmla="*/ 141415 h 375509"/>
              <a:gd name="connsiteX82" fmla="*/ 728042 w 1545573"/>
              <a:gd name="connsiteY82" fmla="*/ 141415 h 375509"/>
              <a:gd name="connsiteX83" fmla="*/ 728042 w 1545573"/>
              <a:gd name="connsiteY83" fmla="*/ 93306 h 375509"/>
              <a:gd name="connsiteX84" fmla="*/ 656151 w 1545573"/>
              <a:gd name="connsiteY84" fmla="*/ 93306 h 375509"/>
              <a:gd name="connsiteX85" fmla="*/ 656151 w 1545573"/>
              <a:gd name="connsiteY85" fmla="*/ 109306 h 375509"/>
              <a:gd name="connsiteX86" fmla="*/ 517458 w 1545573"/>
              <a:gd name="connsiteY86" fmla="*/ 128379 h 375509"/>
              <a:gd name="connsiteX87" fmla="*/ 497349 w 1545573"/>
              <a:gd name="connsiteY87" fmla="*/ 188218 h 375509"/>
              <a:gd name="connsiteX88" fmla="*/ 191445 w 1545573"/>
              <a:gd name="connsiteY88" fmla="*/ 376462 h 375509"/>
              <a:gd name="connsiteX89" fmla="*/ 28 w 1545573"/>
              <a:gd name="connsiteY89" fmla="*/ 191445 h 375509"/>
              <a:gd name="connsiteX90" fmla="*/ 185044 w 1545573"/>
              <a:gd name="connsiteY90" fmla="*/ 28 h 375509"/>
              <a:gd name="connsiteX91" fmla="*/ 191445 w 1545573"/>
              <a:gd name="connsiteY91" fmla="*/ 28 h 375509"/>
              <a:gd name="connsiteX92" fmla="*/ 1357646 w 1545573"/>
              <a:gd name="connsiteY92" fmla="*/ 28 h 375509"/>
              <a:gd name="connsiteX93" fmla="*/ 1549063 w 1545573"/>
              <a:gd name="connsiteY93" fmla="*/ 185044 h 375509"/>
              <a:gd name="connsiteX94" fmla="*/ 1364046 w 1545573"/>
              <a:gd name="connsiteY94" fmla="*/ 376462 h 375509"/>
              <a:gd name="connsiteX95" fmla="*/ 1357646 w 1545573"/>
              <a:gd name="connsiteY95" fmla="*/ 376462 h 375509"/>
              <a:gd name="connsiteX96" fmla="*/ 1357646 w 1545573"/>
              <a:gd name="connsiteY96" fmla="*/ 329387 h 375509"/>
              <a:gd name="connsiteX97" fmla="*/ 1501558 w 1545573"/>
              <a:gd name="connsiteY97" fmla="*/ 191017 h 375509"/>
              <a:gd name="connsiteX98" fmla="*/ 1363191 w 1545573"/>
              <a:gd name="connsiteY98" fmla="*/ 47102 h 375509"/>
              <a:gd name="connsiteX99" fmla="*/ 1357646 w 1545573"/>
              <a:gd name="connsiteY99" fmla="*/ 47102 h 375509"/>
              <a:gd name="connsiteX100" fmla="*/ 191445 w 1545573"/>
              <a:gd name="connsiteY100" fmla="*/ 47102 h 375509"/>
              <a:gd name="connsiteX101" fmla="*/ 47531 w 1545573"/>
              <a:gd name="connsiteY101" fmla="*/ 185473 h 375509"/>
              <a:gd name="connsiteX102" fmla="*/ 185902 w 1545573"/>
              <a:gd name="connsiteY102" fmla="*/ 329387 h 375509"/>
              <a:gd name="connsiteX103" fmla="*/ 191445 w 1545573"/>
              <a:gd name="connsiteY103" fmla="*/ 329387 h 37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545573" h="375509">
                <a:moveTo>
                  <a:pt x="478247" y="93306"/>
                </a:moveTo>
                <a:lnTo>
                  <a:pt x="478247" y="141415"/>
                </a:lnTo>
                <a:lnTo>
                  <a:pt x="462302" y="141415"/>
                </a:lnTo>
                <a:lnTo>
                  <a:pt x="422900" y="282040"/>
                </a:lnTo>
                <a:lnTo>
                  <a:pt x="357594" y="282040"/>
                </a:lnTo>
                <a:lnTo>
                  <a:pt x="326901" y="188272"/>
                </a:lnTo>
                <a:lnTo>
                  <a:pt x="295010" y="282040"/>
                </a:lnTo>
                <a:lnTo>
                  <a:pt x="231717" y="282040"/>
                </a:lnTo>
                <a:lnTo>
                  <a:pt x="191554" y="141415"/>
                </a:lnTo>
                <a:lnTo>
                  <a:pt x="175228" y="141415"/>
                </a:lnTo>
                <a:lnTo>
                  <a:pt x="175228" y="93306"/>
                </a:lnTo>
                <a:lnTo>
                  <a:pt x="263935" y="93306"/>
                </a:lnTo>
                <a:lnTo>
                  <a:pt x="263935" y="141415"/>
                </a:lnTo>
                <a:lnTo>
                  <a:pt x="248588" y="141415"/>
                </a:lnTo>
                <a:lnTo>
                  <a:pt x="268724" y="221252"/>
                </a:lnTo>
                <a:lnTo>
                  <a:pt x="304370" y="93306"/>
                </a:lnTo>
                <a:lnTo>
                  <a:pt x="349812" y="93306"/>
                </a:lnTo>
                <a:lnTo>
                  <a:pt x="387309" y="218476"/>
                </a:lnTo>
                <a:lnTo>
                  <a:pt x="405105" y="141469"/>
                </a:lnTo>
                <a:lnTo>
                  <a:pt x="389213" y="141469"/>
                </a:lnTo>
                <a:lnTo>
                  <a:pt x="389213" y="93306"/>
                </a:lnTo>
                <a:close/>
                <a:moveTo>
                  <a:pt x="962109" y="93306"/>
                </a:moveTo>
                <a:lnTo>
                  <a:pt x="962109" y="141415"/>
                </a:lnTo>
                <a:lnTo>
                  <a:pt x="945783" y="141415"/>
                </a:lnTo>
                <a:lnTo>
                  <a:pt x="892559" y="282040"/>
                </a:lnTo>
                <a:lnTo>
                  <a:pt x="829049" y="282040"/>
                </a:lnTo>
                <a:lnTo>
                  <a:pt x="775879" y="141415"/>
                </a:lnTo>
                <a:lnTo>
                  <a:pt x="759552" y="141415"/>
                </a:lnTo>
                <a:lnTo>
                  <a:pt x="759552" y="93306"/>
                </a:lnTo>
                <a:lnTo>
                  <a:pt x="848314" y="93306"/>
                </a:lnTo>
                <a:lnTo>
                  <a:pt x="848314" y="141415"/>
                </a:lnTo>
                <a:lnTo>
                  <a:pt x="832695" y="141415"/>
                </a:lnTo>
                <a:lnTo>
                  <a:pt x="860504" y="219020"/>
                </a:lnTo>
                <a:lnTo>
                  <a:pt x="888640" y="141415"/>
                </a:lnTo>
                <a:lnTo>
                  <a:pt x="873185" y="141415"/>
                </a:lnTo>
                <a:lnTo>
                  <a:pt x="873185" y="93306"/>
                </a:lnTo>
                <a:close/>
                <a:moveTo>
                  <a:pt x="1099361" y="93306"/>
                </a:moveTo>
                <a:lnTo>
                  <a:pt x="1099361" y="141415"/>
                </a:lnTo>
                <a:lnTo>
                  <a:pt x="1076232" y="141415"/>
                </a:lnTo>
                <a:lnTo>
                  <a:pt x="1076232" y="233932"/>
                </a:lnTo>
                <a:lnTo>
                  <a:pt x="1099361" y="233932"/>
                </a:lnTo>
                <a:lnTo>
                  <a:pt x="1099361" y="282040"/>
                </a:lnTo>
                <a:lnTo>
                  <a:pt x="993565" y="282040"/>
                </a:lnTo>
                <a:lnTo>
                  <a:pt x="993565" y="233932"/>
                </a:lnTo>
                <a:lnTo>
                  <a:pt x="1016694" y="233932"/>
                </a:lnTo>
                <a:lnTo>
                  <a:pt x="1016694" y="141415"/>
                </a:lnTo>
                <a:lnTo>
                  <a:pt x="993565" y="141415"/>
                </a:lnTo>
                <a:lnTo>
                  <a:pt x="993565" y="93306"/>
                </a:lnTo>
                <a:close/>
                <a:moveTo>
                  <a:pt x="1223442" y="109089"/>
                </a:moveTo>
                <a:cubicBezTo>
                  <a:pt x="1255175" y="81136"/>
                  <a:pt x="1303561" y="84201"/>
                  <a:pt x="1331512" y="115934"/>
                </a:cubicBezTo>
                <a:cubicBezTo>
                  <a:pt x="1343910" y="130005"/>
                  <a:pt x="1350707" y="148134"/>
                  <a:pt x="1350625" y="166884"/>
                </a:cubicBezTo>
                <a:lnTo>
                  <a:pt x="1350625" y="233932"/>
                </a:lnTo>
                <a:lnTo>
                  <a:pt x="1373754" y="233932"/>
                </a:lnTo>
                <a:lnTo>
                  <a:pt x="1373754" y="282040"/>
                </a:lnTo>
                <a:lnTo>
                  <a:pt x="1294408" y="282040"/>
                </a:lnTo>
                <a:lnTo>
                  <a:pt x="1294408" y="169660"/>
                </a:lnTo>
                <a:cubicBezTo>
                  <a:pt x="1294408" y="152047"/>
                  <a:pt x="1280128" y="137769"/>
                  <a:pt x="1262517" y="137769"/>
                </a:cubicBezTo>
                <a:cubicBezTo>
                  <a:pt x="1244906" y="137769"/>
                  <a:pt x="1230626" y="152047"/>
                  <a:pt x="1230626" y="169660"/>
                </a:cubicBezTo>
                <a:lnTo>
                  <a:pt x="1230626" y="233932"/>
                </a:lnTo>
                <a:lnTo>
                  <a:pt x="1253755" y="233932"/>
                </a:lnTo>
                <a:lnTo>
                  <a:pt x="1253755" y="282040"/>
                </a:lnTo>
                <a:lnTo>
                  <a:pt x="1148014" y="282040"/>
                </a:lnTo>
                <a:lnTo>
                  <a:pt x="1148014" y="233932"/>
                </a:lnTo>
                <a:lnTo>
                  <a:pt x="1171143" y="233932"/>
                </a:lnTo>
                <a:lnTo>
                  <a:pt x="1171143" y="141415"/>
                </a:lnTo>
                <a:lnTo>
                  <a:pt x="1148014" y="141415"/>
                </a:lnTo>
                <a:lnTo>
                  <a:pt x="1148014" y="93306"/>
                </a:lnTo>
                <a:lnTo>
                  <a:pt x="1223442" y="93306"/>
                </a:lnTo>
                <a:lnTo>
                  <a:pt x="1223442" y="109089"/>
                </a:lnTo>
                <a:moveTo>
                  <a:pt x="553349" y="188218"/>
                </a:moveTo>
                <a:cubicBezTo>
                  <a:pt x="553349" y="161828"/>
                  <a:pt x="574742" y="140435"/>
                  <a:pt x="601131" y="140435"/>
                </a:cubicBezTo>
                <a:cubicBezTo>
                  <a:pt x="627520" y="140435"/>
                  <a:pt x="648913" y="161828"/>
                  <a:pt x="648913" y="188218"/>
                </a:cubicBezTo>
                <a:cubicBezTo>
                  <a:pt x="648913" y="214607"/>
                  <a:pt x="627520" y="236000"/>
                  <a:pt x="601131" y="236000"/>
                </a:cubicBezTo>
                <a:cubicBezTo>
                  <a:pt x="574753" y="235970"/>
                  <a:pt x="553382" y="214595"/>
                  <a:pt x="553349" y="188218"/>
                </a:cubicBezTo>
                <a:moveTo>
                  <a:pt x="497349" y="188218"/>
                </a:moveTo>
                <a:cubicBezTo>
                  <a:pt x="497365" y="242920"/>
                  <a:pt x="541719" y="287253"/>
                  <a:pt x="596424" y="287239"/>
                </a:cubicBezTo>
                <a:cubicBezTo>
                  <a:pt x="617985" y="287233"/>
                  <a:pt x="638954" y="280192"/>
                  <a:pt x="656151" y="267183"/>
                </a:cubicBezTo>
                <a:lnTo>
                  <a:pt x="656151" y="282040"/>
                </a:lnTo>
                <a:lnTo>
                  <a:pt x="728042" y="282040"/>
                </a:lnTo>
                <a:lnTo>
                  <a:pt x="728042" y="233932"/>
                </a:lnTo>
                <a:lnTo>
                  <a:pt x="704913" y="233932"/>
                </a:lnTo>
                <a:lnTo>
                  <a:pt x="704913" y="141415"/>
                </a:lnTo>
                <a:lnTo>
                  <a:pt x="728042" y="141415"/>
                </a:lnTo>
                <a:lnTo>
                  <a:pt x="728042" y="93306"/>
                </a:lnTo>
                <a:lnTo>
                  <a:pt x="656151" y="93306"/>
                </a:lnTo>
                <a:lnTo>
                  <a:pt x="656151" y="109306"/>
                </a:lnTo>
                <a:cubicBezTo>
                  <a:pt x="612587" y="76275"/>
                  <a:pt x="550492" y="84814"/>
                  <a:pt x="517458" y="128379"/>
                </a:cubicBezTo>
                <a:cubicBezTo>
                  <a:pt x="504408" y="145596"/>
                  <a:pt x="497344" y="166611"/>
                  <a:pt x="497349" y="188218"/>
                </a:cubicBezTo>
                <a:moveTo>
                  <a:pt x="191445" y="376462"/>
                </a:moveTo>
                <a:cubicBezTo>
                  <a:pt x="87496" y="378231"/>
                  <a:pt x="1795" y="295395"/>
                  <a:pt x="28" y="191445"/>
                </a:cubicBezTo>
                <a:cubicBezTo>
                  <a:pt x="-1740" y="87496"/>
                  <a:pt x="81095" y="1795"/>
                  <a:pt x="185044" y="28"/>
                </a:cubicBezTo>
                <a:cubicBezTo>
                  <a:pt x="187178" y="-9"/>
                  <a:pt x="189312" y="-9"/>
                  <a:pt x="191445" y="28"/>
                </a:cubicBezTo>
                <a:lnTo>
                  <a:pt x="1357646" y="28"/>
                </a:lnTo>
                <a:cubicBezTo>
                  <a:pt x="1461596" y="-1740"/>
                  <a:pt x="1547294" y="81095"/>
                  <a:pt x="1549063" y="185044"/>
                </a:cubicBezTo>
                <a:cubicBezTo>
                  <a:pt x="1550831" y="288994"/>
                  <a:pt x="1467996" y="374693"/>
                  <a:pt x="1364046" y="376462"/>
                </a:cubicBezTo>
                <a:cubicBezTo>
                  <a:pt x="1361912" y="376500"/>
                  <a:pt x="1359779" y="376500"/>
                  <a:pt x="1357646" y="376462"/>
                </a:cubicBezTo>
                <a:close/>
                <a:moveTo>
                  <a:pt x="1357646" y="329387"/>
                </a:moveTo>
                <a:cubicBezTo>
                  <a:pt x="1435599" y="330918"/>
                  <a:pt x="1500029" y="268967"/>
                  <a:pt x="1501558" y="191017"/>
                </a:cubicBezTo>
                <a:cubicBezTo>
                  <a:pt x="1503093" y="113066"/>
                  <a:pt x="1441139" y="48633"/>
                  <a:pt x="1363191" y="47102"/>
                </a:cubicBezTo>
                <a:cubicBezTo>
                  <a:pt x="1361341" y="47066"/>
                  <a:pt x="1359491" y="47066"/>
                  <a:pt x="1357646" y="47102"/>
                </a:cubicBezTo>
                <a:lnTo>
                  <a:pt x="191445" y="47102"/>
                </a:lnTo>
                <a:cubicBezTo>
                  <a:pt x="113495" y="45572"/>
                  <a:pt x="49062" y="107522"/>
                  <a:pt x="47531" y="185473"/>
                </a:cubicBezTo>
                <a:cubicBezTo>
                  <a:pt x="46000" y="263424"/>
                  <a:pt x="107951" y="327856"/>
                  <a:pt x="185902" y="329387"/>
                </a:cubicBezTo>
                <a:cubicBezTo>
                  <a:pt x="187750" y="329424"/>
                  <a:pt x="189598" y="329424"/>
                  <a:pt x="191445" y="329387"/>
                </a:cubicBezTo>
                <a:close/>
              </a:path>
            </a:pathLst>
          </a:custGeom>
          <a:solidFill>
            <a:schemeClr val="accent1"/>
          </a:solidFill>
          <a:ln w="5424" cap="flat">
            <a:noFill/>
            <a:prstDash val="solid"/>
            <a:miter/>
          </a:ln>
        </p:spPr>
        <p:txBody>
          <a:bodyPr rtlCol="0" anchor="ctr"/>
          <a:lstStyle/>
          <a:p>
            <a:endParaRPr lang="en-US"/>
          </a:p>
        </p:txBody>
      </p:sp>
      <p:grpSp>
        <p:nvGrpSpPr>
          <p:cNvPr id="5" name="Group 4">
            <a:extLst>
              <a:ext uri="{FF2B5EF4-FFF2-40B4-BE49-F238E27FC236}">
                <a16:creationId xmlns:a16="http://schemas.microsoft.com/office/drawing/2014/main" id="{3AFA748F-9CFE-47B0-8397-F46CBD84C8C7}"/>
              </a:ext>
            </a:extLst>
          </p:cNvPr>
          <p:cNvGrpSpPr/>
          <p:nvPr userDrawn="1"/>
        </p:nvGrpSpPr>
        <p:grpSpPr>
          <a:xfrm>
            <a:off x="-2140045" y="0"/>
            <a:ext cx="2081847" cy="2028734"/>
            <a:chOff x="-2140045" y="0"/>
            <a:chExt cx="2081847" cy="2028734"/>
          </a:xfrm>
        </p:grpSpPr>
        <p:sp>
          <p:nvSpPr>
            <p:cNvPr id="11" name="Rectangle 10">
              <a:extLst>
                <a:ext uri="{FF2B5EF4-FFF2-40B4-BE49-F238E27FC236}">
                  <a16:creationId xmlns:a16="http://schemas.microsoft.com/office/drawing/2014/main" id="{1388D4BB-CEF1-496D-ABDC-9AC56C2A420D}"/>
                </a:ext>
              </a:extLst>
            </p:cNvPr>
            <p:cNvSpPr/>
            <p:nvPr userDrawn="1"/>
          </p:nvSpPr>
          <p:spPr bwMode="gray">
            <a:xfrm>
              <a:off x="-2140045" y="0"/>
              <a:ext cx="2081847" cy="1127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noAutofit/>
            </a:bodyPr>
            <a:lstStyle/>
            <a:p>
              <a:pPr algn="l"/>
              <a:r>
                <a:rPr lang="en-US" sz="900" b="1">
                  <a:solidFill>
                    <a:schemeClr val="tx1"/>
                  </a:solidFill>
                </a:rPr>
                <a:t>Reset button</a:t>
              </a:r>
            </a:p>
            <a:p>
              <a:pPr marL="0" indent="0" algn="l">
                <a:buClr>
                  <a:srgbClr val="00A8E1"/>
                </a:buClr>
                <a:buFont typeface="+mj-lt"/>
                <a:buNone/>
              </a:pPr>
              <a:r>
                <a:rPr lang="en-US" sz="900" b="0">
                  <a:solidFill>
                    <a:schemeClr val="tx1"/>
                  </a:solidFill>
                </a:rPr>
                <a:t>Change the picture and click on the ‘Reset’ button.</a:t>
              </a:r>
            </a:p>
            <a:p>
              <a:pPr marL="0" indent="0" algn="l">
                <a:buClr>
                  <a:srgbClr val="00A8E1"/>
                </a:buClr>
                <a:buFont typeface="+mj-lt"/>
                <a:buNone/>
              </a:pPr>
              <a:endParaRPr lang="en-US" sz="900" b="0">
                <a:solidFill>
                  <a:schemeClr val="tx1"/>
                </a:solidFill>
              </a:endParaRPr>
            </a:p>
            <a:p>
              <a:pPr marL="0" indent="0" algn="l">
                <a:buClr>
                  <a:srgbClr val="00A8E1"/>
                </a:buClr>
                <a:buFont typeface="+mj-lt"/>
                <a:buNone/>
              </a:pPr>
              <a:r>
                <a:rPr lang="en-US" sz="900" b="0">
                  <a:solidFill>
                    <a:schemeClr val="tx1"/>
                  </a:solidFill>
                </a:rPr>
                <a:t>The template will then scale the picture in the placeholder and place the picture in the background layer. </a:t>
              </a:r>
            </a:p>
          </p:txBody>
        </p:sp>
        <p:grpSp>
          <p:nvGrpSpPr>
            <p:cNvPr id="4" name="Group 3">
              <a:extLst>
                <a:ext uri="{FF2B5EF4-FFF2-40B4-BE49-F238E27FC236}">
                  <a16:creationId xmlns:a16="http://schemas.microsoft.com/office/drawing/2014/main" id="{E5BD3B56-22C6-4933-80CB-2F3C9EB5C358}"/>
                </a:ext>
              </a:extLst>
            </p:cNvPr>
            <p:cNvGrpSpPr/>
            <p:nvPr userDrawn="1"/>
          </p:nvGrpSpPr>
          <p:grpSpPr>
            <a:xfrm>
              <a:off x="-2032619" y="1295282"/>
              <a:ext cx="1816195" cy="733452"/>
              <a:chOff x="-2140045" y="1295282"/>
              <a:chExt cx="1816195" cy="733452"/>
            </a:xfrm>
          </p:grpSpPr>
          <p:pic>
            <p:nvPicPr>
              <p:cNvPr id="15" name="Picture 14">
                <a:extLst>
                  <a:ext uri="{FF2B5EF4-FFF2-40B4-BE49-F238E27FC236}">
                    <a16:creationId xmlns:a16="http://schemas.microsoft.com/office/drawing/2014/main" id="{14E8E958-96AC-4D4F-B594-E022FCC71E96}"/>
                  </a:ext>
                </a:extLst>
              </p:cNvPr>
              <p:cNvPicPr>
                <a:picLocks noChangeAspect="1"/>
              </p:cNvPicPr>
              <p:nvPr userDrawn="1"/>
            </p:nvPicPr>
            <p:blipFill rotWithShape="1">
              <a:blip r:embed="rId4">
                <a:extLst>
                  <a:ext uri="{28A0092B-C50C-407E-A947-70E740481C1C}">
                    <a14:useLocalDpi xmlns:a14="http://schemas.microsoft.com/office/drawing/2010/main"/>
                  </a:ext>
                </a:extLst>
              </a:blip>
              <a:srcRect/>
              <a:stretch/>
            </p:blipFill>
            <p:spPr>
              <a:xfrm>
                <a:off x="-2140045" y="1295282"/>
                <a:ext cx="1816195" cy="733452"/>
              </a:xfrm>
              <a:prstGeom prst="rect">
                <a:avLst/>
              </a:prstGeom>
            </p:spPr>
          </p:pic>
          <p:sp>
            <p:nvSpPr>
              <p:cNvPr id="18" name="Freeform: Shape 17">
                <a:extLst>
                  <a:ext uri="{FF2B5EF4-FFF2-40B4-BE49-F238E27FC236}">
                    <a16:creationId xmlns:a16="http://schemas.microsoft.com/office/drawing/2014/main" id="{CDA97E34-1696-4681-8F8F-473BAB818006}"/>
                  </a:ext>
                </a:extLst>
              </p:cNvPr>
              <p:cNvSpPr/>
              <p:nvPr userDrawn="1"/>
            </p:nvSpPr>
            <p:spPr>
              <a:xfrm>
                <a:off x="-2140045" y="1295282"/>
                <a:ext cx="1816194" cy="733452"/>
              </a:xfrm>
              <a:custGeom>
                <a:avLst/>
                <a:gdLst>
                  <a:gd name="connsiteX0" fmla="*/ 1295495 w 1816194"/>
                  <a:gd name="connsiteY0" fmla="*/ 313650 h 733452"/>
                  <a:gd name="connsiteX1" fmla="*/ 1295495 w 1816194"/>
                  <a:gd name="connsiteY1" fmla="*/ 468432 h 733452"/>
                  <a:gd name="connsiteX2" fmla="*/ 1784444 w 1816194"/>
                  <a:gd name="connsiteY2" fmla="*/ 468432 h 733452"/>
                  <a:gd name="connsiteX3" fmla="*/ 1784444 w 1816194"/>
                  <a:gd name="connsiteY3" fmla="*/ 313650 h 733452"/>
                  <a:gd name="connsiteX4" fmla="*/ 0 w 1816194"/>
                  <a:gd name="connsiteY4" fmla="*/ 0 h 733452"/>
                  <a:gd name="connsiteX5" fmla="*/ 1816194 w 1816194"/>
                  <a:gd name="connsiteY5" fmla="*/ 0 h 733452"/>
                  <a:gd name="connsiteX6" fmla="*/ 1816194 w 1816194"/>
                  <a:gd name="connsiteY6" fmla="*/ 733452 h 733452"/>
                  <a:gd name="connsiteX7" fmla="*/ 0 w 1816194"/>
                  <a:gd name="connsiteY7" fmla="*/ 733452 h 733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16194" h="733452">
                    <a:moveTo>
                      <a:pt x="1295495" y="313650"/>
                    </a:moveTo>
                    <a:lnTo>
                      <a:pt x="1295495" y="468432"/>
                    </a:lnTo>
                    <a:lnTo>
                      <a:pt x="1784444" y="468432"/>
                    </a:lnTo>
                    <a:lnTo>
                      <a:pt x="1784444" y="313650"/>
                    </a:lnTo>
                    <a:close/>
                    <a:moveTo>
                      <a:pt x="0" y="0"/>
                    </a:moveTo>
                    <a:lnTo>
                      <a:pt x="1816194" y="0"/>
                    </a:lnTo>
                    <a:lnTo>
                      <a:pt x="1816194" y="733452"/>
                    </a:lnTo>
                    <a:lnTo>
                      <a:pt x="0" y="733452"/>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Rectangle 15">
                <a:extLst>
                  <a:ext uri="{FF2B5EF4-FFF2-40B4-BE49-F238E27FC236}">
                    <a16:creationId xmlns:a16="http://schemas.microsoft.com/office/drawing/2014/main" id="{E1A337EE-1CEE-4500-8B84-F0A4A2D29865}"/>
                  </a:ext>
                </a:extLst>
              </p:cNvPr>
              <p:cNvSpPr/>
              <p:nvPr userDrawn="1"/>
            </p:nvSpPr>
            <p:spPr>
              <a:xfrm>
                <a:off x="-844550" y="1608932"/>
                <a:ext cx="488949" cy="15478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pSp>
      </p:grpSp>
    </p:spTree>
    <p:extLst>
      <p:ext uri="{BB962C8B-B14F-4D97-AF65-F5344CB8AC3E}">
        <p14:creationId xmlns:p14="http://schemas.microsoft.com/office/powerpoint/2010/main" val="3745263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Title with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838200" y="532263"/>
            <a:ext cx="10515600" cy="860400"/>
          </a:xfrm>
          <a:prstGeom prst="rect">
            <a:avLst/>
          </a:prstGeom>
        </p:spPr>
        <p:txBody>
          <a:bodyPr vert="horz" lIns="0" tIns="0" rIns="0" bIns="0" rtlCol="0" anchor="t" anchorCtr="0">
            <a:noAutofit/>
          </a:bodyPr>
          <a:lstStyle>
            <a:lvl1pPr>
              <a:defRPr/>
            </a:lvl1pPr>
          </a:lstStyle>
          <a:p>
            <a:r>
              <a:rPr lang="en-US" dirty="0"/>
              <a:t>Click to add title</a:t>
            </a:r>
            <a:endParaRPr lang="nl-NL" dirty="0"/>
          </a:p>
        </p:txBody>
      </p:sp>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accent1"/>
                </a:solidFill>
              </a:defRPr>
            </a:lvl1pPr>
          </a:lstStyle>
          <a:p>
            <a:fld id="{963198EB-9E8C-7F43-86A2-D32779E31B46}" type="slidenum">
              <a:rPr lang="en-GB" smtClean="0"/>
              <a:pPr/>
              <a:t>‹N›</a:t>
            </a:fld>
            <a:endParaRPr lang="en-GB" dirty="0"/>
          </a:p>
        </p:txBody>
      </p:sp>
      <p:sp>
        <p:nvSpPr>
          <p:cNvPr id="14" name="Content Placeholder 13">
            <a:extLst>
              <a:ext uri="{FF2B5EF4-FFF2-40B4-BE49-F238E27FC236}">
                <a16:creationId xmlns:a16="http://schemas.microsoft.com/office/drawing/2014/main" id="{FCBF4AC6-EEB1-4DCB-951B-11A0202D6AF0}"/>
              </a:ext>
            </a:extLst>
          </p:cNvPr>
          <p:cNvSpPr>
            <a:spLocks noGrp="1"/>
          </p:cNvSpPr>
          <p:nvPr>
            <p:ph sz="quarter" idx="11" hasCustomPrompt="1"/>
          </p:nvPr>
        </p:nvSpPr>
        <p:spPr>
          <a:xfrm>
            <a:off x="838200" y="1557338"/>
            <a:ext cx="10515600" cy="4197600"/>
          </a:xfrm>
          <a:custGeom>
            <a:avLst/>
            <a:gdLst>
              <a:gd name="connsiteX0" fmla="*/ 0 w 10889777"/>
              <a:gd name="connsiteY0" fmla="*/ 0 h 4197600"/>
              <a:gd name="connsiteX1" fmla="*/ 5600363 w 10889777"/>
              <a:gd name="connsiteY1" fmla="*/ 0 h 4197600"/>
              <a:gd name="connsiteX2" fmla="*/ 6665059 w 10889777"/>
              <a:gd name="connsiteY2" fmla="*/ 0 h 4197600"/>
              <a:gd name="connsiteX3" fmla="*/ 10889777 w 10889777"/>
              <a:gd name="connsiteY3" fmla="*/ 0 h 4197600"/>
              <a:gd name="connsiteX4" fmla="*/ 10889777 w 10889777"/>
              <a:gd name="connsiteY4" fmla="*/ 4197600 h 4197600"/>
              <a:gd name="connsiteX5" fmla="*/ 6665059 w 10889777"/>
              <a:gd name="connsiteY5" fmla="*/ 4197600 h 4197600"/>
              <a:gd name="connsiteX6" fmla="*/ 5600363 w 10889777"/>
              <a:gd name="connsiteY6" fmla="*/ 4197600 h 4197600"/>
              <a:gd name="connsiteX7" fmla="*/ 0 w 10889777"/>
              <a:gd name="connsiteY7" fmla="*/ 4197600 h 419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89777" h="4197600">
                <a:moveTo>
                  <a:pt x="0" y="0"/>
                </a:moveTo>
                <a:lnTo>
                  <a:pt x="5600363" y="0"/>
                </a:lnTo>
                <a:lnTo>
                  <a:pt x="6665059" y="0"/>
                </a:lnTo>
                <a:lnTo>
                  <a:pt x="10889777" y="0"/>
                </a:lnTo>
                <a:lnTo>
                  <a:pt x="10889777" y="4197600"/>
                </a:lnTo>
                <a:lnTo>
                  <a:pt x="6665059" y="4197600"/>
                </a:lnTo>
                <a:lnTo>
                  <a:pt x="5600363" y="4197600"/>
                </a:lnTo>
                <a:lnTo>
                  <a:pt x="0" y="4197600"/>
                </a:lnTo>
                <a:close/>
              </a:path>
            </a:pathLst>
          </a:custGeom>
        </p:spPr>
        <p:txBody>
          <a:bodyPr wrap="square">
            <a:noAutofit/>
          </a:bodyPr>
          <a:lstStyle>
            <a:lvl1pPr>
              <a:defRPr/>
            </a:lvl1pPr>
            <a:lvl2pPr>
              <a:defRPr/>
            </a:lvl2pPr>
            <a:lvl3pPr>
              <a:defRPr/>
            </a:lvl3pPr>
            <a:lvl4pPr>
              <a:defRPr/>
            </a:lvl4pPr>
          </a:lstStyle>
          <a:p>
            <a:pPr lvl="0"/>
            <a:r>
              <a:rPr lang="en-US" dirty="0"/>
              <a:t>Click to add text</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1500250667"/>
      </p:ext>
    </p:extLst>
  </p:cSld>
  <p:clrMapOvr>
    <a:masterClrMapping/>
  </p:clrMapOvr>
  <p:hf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10_Text with image">
    <p:bg>
      <p:bgRef idx="1001">
        <a:schemeClr val="bg1"/>
      </p:bgRef>
    </p:bg>
    <p:spTree>
      <p:nvGrpSpPr>
        <p:cNvPr id="1" name=""/>
        <p:cNvGrpSpPr/>
        <p:nvPr/>
      </p:nvGrpSpPr>
      <p:grpSpPr>
        <a:xfrm>
          <a:off x="0" y="0"/>
          <a:ext cx="0" cy="0"/>
          <a:chOff x="0" y="0"/>
          <a:chExt cx="0" cy="0"/>
        </a:xfrm>
      </p:grpSpPr>
      <p:sp>
        <p:nvSpPr>
          <p:cNvPr id="16" name="Vrije vorm: vorm 15">
            <a:extLst>
              <a:ext uri="{FF2B5EF4-FFF2-40B4-BE49-F238E27FC236}">
                <a16:creationId xmlns:a16="http://schemas.microsoft.com/office/drawing/2014/main" id="{0857D3D9-5FDB-410C-8B86-E18E9D9C8712}"/>
              </a:ext>
            </a:extLst>
          </p:cNvPr>
          <p:cNvSpPr/>
          <p:nvPr userDrawn="1"/>
        </p:nvSpPr>
        <p:spPr>
          <a:xfrm>
            <a:off x="0" y="0"/>
            <a:ext cx="6400800" cy="6858000"/>
          </a:xfrm>
          <a:custGeom>
            <a:avLst/>
            <a:gdLst>
              <a:gd name="connsiteX0" fmla="*/ 0 w 5026991"/>
              <a:gd name="connsiteY0" fmla="*/ 0 h 6858000"/>
              <a:gd name="connsiteX1" fmla="*/ 4704512 w 5026991"/>
              <a:gd name="connsiteY1" fmla="*/ 0 h 6858000"/>
              <a:gd name="connsiteX2" fmla="*/ 4639533 w 5026991"/>
              <a:gd name="connsiteY2" fmla="*/ 6550 h 6858000"/>
              <a:gd name="connsiteX3" fmla="*/ 4382052 w 5026991"/>
              <a:gd name="connsiteY3" fmla="*/ 322469 h 6858000"/>
              <a:gd name="connsiteX4" fmla="*/ 4382052 w 5026991"/>
              <a:gd name="connsiteY4" fmla="*/ 322470 h 6858000"/>
              <a:gd name="connsiteX5" fmla="*/ 4387089 w 5026991"/>
              <a:gd name="connsiteY5" fmla="*/ 265388 h 6858000"/>
              <a:gd name="connsiteX6" fmla="*/ 4639533 w 5026991"/>
              <a:gd name="connsiteY6" fmla="*/ 6551 h 6858000"/>
              <a:gd name="connsiteX7" fmla="*/ 4704512 w 5026991"/>
              <a:gd name="connsiteY7" fmla="*/ 1 h 6858000"/>
              <a:gd name="connsiteX8" fmla="*/ 4704532 w 5026991"/>
              <a:gd name="connsiteY8" fmla="*/ 1 h 6858000"/>
              <a:gd name="connsiteX9" fmla="*/ 4769511 w 5026991"/>
              <a:gd name="connsiteY9" fmla="*/ 6551 h 6858000"/>
              <a:gd name="connsiteX10" fmla="*/ 5020441 w 5026991"/>
              <a:gd name="connsiteY10" fmla="*/ 257481 h 6858000"/>
              <a:gd name="connsiteX11" fmla="*/ 5026991 w 5026991"/>
              <a:gd name="connsiteY11" fmla="*/ 322460 h 6858000"/>
              <a:gd name="connsiteX12" fmla="*/ 5026991 w 5026991"/>
              <a:gd name="connsiteY12" fmla="*/ 322479 h 6858000"/>
              <a:gd name="connsiteX13" fmla="*/ 5026991 w 5026991"/>
              <a:gd name="connsiteY13" fmla="*/ 322480 h 6858000"/>
              <a:gd name="connsiteX14" fmla="*/ 5026991 w 5026991"/>
              <a:gd name="connsiteY14" fmla="*/ 6858000 h 6858000"/>
              <a:gd name="connsiteX15" fmla="*/ 0 w 5026991"/>
              <a:gd name="connsiteY1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026991" h="6858000">
                <a:moveTo>
                  <a:pt x="0" y="0"/>
                </a:moveTo>
                <a:lnTo>
                  <a:pt x="4704512" y="0"/>
                </a:lnTo>
                <a:lnTo>
                  <a:pt x="4639533" y="6550"/>
                </a:lnTo>
                <a:cubicBezTo>
                  <a:pt x="4492589" y="36620"/>
                  <a:pt x="4382052" y="166636"/>
                  <a:pt x="4382052" y="322469"/>
                </a:cubicBezTo>
                <a:lnTo>
                  <a:pt x="4382052" y="322470"/>
                </a:lnTo>
                <a:lnTo>
                  <a:pt x="4387089" y="265388"/>
                </a:lnTo>
                <a:cubicBezTo>
                  <a:pt x="4410255" y="135695"/>
                  <a:pt x="4510957" y="32862"/>
                  <a:pt x="4639533" y="6551"/>
                </a:cubicBezTo>
                <a:lnTo>
                  <a:pt x="4704512" y="1"/>
                </a:lnTo>
                <a:lnTo>
                  <a:pt x="4704532" y="1"/>
                </a:lnTo>
                <a:lnTo>
                  <a:pt x="4769511" y="6551"/>
                </a:lnTo>
                <a:cubicBezTo>
                  <a:pt x="4895463" y="32325"/>
                  <a:pt x="4994667" y="131529"/>
                  <a:pt x="5020441" y="257481"/>
                </a:cubicBezTo>
                <a:lnTo>
                  <a:pt x="5026991" y="322460"/>
                </a:lnTo>
                <a:lnTo>
                  <a:pt x="5026991" y="322479"/>
                </a:lnTo>
                <a:lnTo>
                  <a:pt x="5026991" y="322480"/>
                </a:lnTo>
                <a:lnTo>
                  <a:pt x="5026991"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ID4096"/>
          </a:p>
        </p:txBody>
      </p:sp>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Slide Number Placeholder 1">
            <a:extLst>
              <a:ext uri="{FF2B5EF4-FFF2-40B4-BE49-F238E27FC236}">
                <a16:creationId xmlns:a16="http://schemas.microsoft.com/office/drawing/2014/main" id="{4A77F3A1-D91D-48A0-813F-90F34A7DD53F}"/>
              </a:ext>
            </a:extLst>
          </p:cNvPr>
          <p:cNvSpPr>
            <a:spLocks noGrp="1"/>
          </p:cNvSpPr>
          <p:nvPr>
            <p:ph type="sldNum" sz="quarter" idx="18"/>
          </p:nvPr>
        </p:nvSpPr>
        <p:spPr/>
        <p:txBody>
          <a:bodyPr/>
          <a:lstStyle>
            <a:lvl1pPr>
              <a:defRPr>
                <a:solidFill>
                  <a:schemeClr val="bg1"/>
                </a:solidFill>
              </a:defRPr>
            </a:lvl1pPr>
          </a:lstStyle>
          <a:p>
            <a:fld id="{53F4F500-58F2-4FFA-B9C7-4DA91B0E91AA}" type="slidenum">
              <a:rPr lang="nl-NL" smtClean="0"/>
              <a:pPr/>
              <a:t>‹N›</a:t>
            </a:fld>
            <a:endParaRPr lang="nl-NL"/>
          </a:p>
        </p:txBody>
      </p:sp>
      <p:sp>
        <p:nvSpPr>
          <p:cNvPr id="6" name="Titel 5">
            <a:extLst>
              <a:ext uri="{FF2B5EF4-FFF2-40B4-BE49-F238E27FC236}">
                <a16:creationId xmlns:a16="http://schemas.microsoft.com/office/drawing/2014/main" id="{C051C7CC-00B9-4919-A69F-F0D72ED0D608}"/>
              </a:ext>
            </a:extLst>
          </p:cNvPr>
          <p:cNvSpPr>
            <a:spLocks noGrp="1"/>
          </p:cNvSpPr>
          <p:nvPr>
            <p:ph type="title"/>
          </p:nvPr>
        </p:nvSpPr>
        <p:spPr>
          <a:xfrm>
            <a:off x="530087" y="532263"/>
            <a:ext cx="5566863" cy="861774"/>
          </a:xfrm>
        </p:spPr>
        <p:txBody>
          <a:bodyPr/>
          <a:lstStyle>
            <a:lvl1pPr>
              <a:defRPr>
                <a:solidFill>
                  <a:schemeClr val="bg1"/>
                </a:solidFill>
              </a:defRPr>
            </a:lvl1pPr>
          </a:lstStyle>
          <a:p>
            <a:r>
              <a:rPr lang="nl-NL"/>
              <a:t>Klik om stijl te bewerken</a:t>
            </a:r>
            <a:endParaRPr lang="LID4096"/>
          </a:p>
        </p:txBody>
      </p:sp>
      <p:sp>
        <p:nvSpPr>
          <p:cNvPr id="17" name="Freeform: Shape 4">
            <a:extLst>
              <a:ext uri="{FF2B5EF4-FFF2-40B4-BE49-F238E27FC236}">
                <a16:creationId xmlns:a16="http://schemas.microsoft.com/office/drawing/2014/main" id="{75A6165E-EDFA-4DF5-AE28-B5957F703D3E}"/>
              </a:ext>
            </a:extLst>
          </p:cNvPr>
          <p:cNvSpPr/>
          <p:nvPr userDrawn="1"/>
        </p:nvSpPr>
        <p:spPr>
          <a:xfrm>
            <a:off x="11250764" y="6473339"/>
            <a:ext cx="695116" cy="168884"/>
          </a:xfrm>
          <a:custGeom>
            <a:avLst/>
            <a:gdLst>
              <a:gd name="connsiteX0" fmla="*/ 215090 w 695116"/>
              <a:gd name="connsiteY0" fmla="*/ 41964 h 168884"/>
              <a:gd name="connsiteX1" fmla="*/ 215090 w 695116"/>
              <a:gd name="connsiteY1" fmla="*/ 63601 h 168884"/>
              <a:gd name="connsiteX2" fmla="*/ 207919 w 695116"/>
              <a:gd name="connsiteY2" fmla="*/ 63601 h 168884"/>
              <a:gd name="connsiteX3" fmla="*/ 190198 w 695116"/>
              <a:gd name="connsiteY3" fmla="*/ 126847 h 168884"/>
              <a:gd name="connsiteX4" fmla="*/ 160827 w 695116"/>
              <a:gd name="connsiteY4" fmla="*/ 126847 h 168884"/>
              <a:gd name="connsiteX5" fmla="*/ 147022 w 695116"/>
              <a:gd name="connsiteY5" fmla="*/ 84675 h 168884"/>
              <a:gd name="connsiteX6" fmla="*/ 132680 w 695116"/>
              <a:gd name="connsiteY6" fmla="*/ 126847 h 168884"/>
              <a:gd name="connsiteX7" fmla="*/ 104214 w 695116"/>
              <a:gd name="connsiteY7" fmla="*/ 126847 h 168884"/>
              <a:gd name="connsiteX8" fmla="*/ 86151 w 695116"/>
              <a:gd name="connsiteY8" fmla="*/ 63601 h 168884"/>
              <a:gd name="connsiteX9" fmla="*/ 78808 w 695116"/>
              <a:gd name="connsiteY9" fmla="*/ 63601 h 168884"/>
              <a:gd name="connsiteX10" fmla="*/ 78808 w 695116"/>
              <a:gd name="connsiteY10" fmla="*/ 41964 h 168884"/>
              <a:gd name="connsiteX11" fmla="*/ 118704 w 695116"/>
              <a:gd name="connsiteY11" fmla="*/ 41964 h 168884"/>
              <a:gd name="connsiteX12" fmla="*/ 118704 w 695116"/>
              <a:gd name="connsiteY12" fmla="*/ 63601 h 168884"/>
              <a:gd name="connsiteX13" fmla="*/ 111802 w 695116"/>
              <a:gd name="connsiteY13" fmla="*/ 63601 h 168884"/>
              <a:gd name="connsiteX14" fmla="*/ 120858 w 695116"/>
              <a:gd name="connsiteY14" fmla="*/ 99507 h 168884"/>
              <a:gd name="connsiteX15" fmla="*/ 136889 w 695116"/>
              <a:gd name="connsiteY15" fmla="*/ 41964 h 168884"/>
              <a:gd name="connsiteX16" fmla="*/ 157327 w 695116"/>
              <a:gd name="connsiteY16" fmla="*/ 41964 h 168884"/>
              <a:gd name="connsiteX17" fmla="*/ 174191 w 695116"/>
              <a:gd name="connsiteY17" fmla="*/ 98259 h 168884"/>
              <a:gd name="connsiteX18" fmla="*/ 182194 w 695116"/>
              <a:gd name="connsiteY18" fmla="*/ 63625 h 168884"/>
              <a:gd name="connsiteX19" fmla="*/ 175047 w 695116"/>
              <a:gd name="connsiteY19" fmla="*/ 63625 h 168884"/>
              <a:gd name="connsiteX20" fmla="*/ 175047 w 695116"/>
              <a:gd name="connsiteY20" fmla="*/ 41964 h 168884"/>
              <a:gd name="connsiteX21" fmla="*/ 432705 w 695116"/>
              <a:gd name="connsiteY21" fmla="*/ 41964 h 168884"/>
              <a:gd name="connsiteX22" fmla="*/ 432705 w 695116"/>
              <a:gd name="connsiteY22" fmla="*/ 63601 h 168884"/>
              <a:gd name="connsiteX23" fmla="*/ 425363 w 695116"/>
              <a:gd name="connsiteY23" fmla="*/ 63601 h 168884"/>
              <a:gd name="connsiteX24" fmla="*/ 401425 w 695116"/>
              <a:gd name="connsiteY24" fmla="*/ 126847 h 168884"/>
              <a:gd name="connsiteX25" fmla="*/ 372862 w 695116"/>
              <a:gd name="connsiteY25" fmla="*/ 126847 h 168884"/>
              <a:gd name="connsiteX26" fmla="*/ 348949 w 695116"/>
              <a:gd name="connsiteY26" fmla="*/ 63601 h 168884"/>
              <a:gd name="connsiteX27" fmla="*/ 341606 w 695116"/>
              <a:gd name="connsiteY27" fmla="*/ 63601 h 168884"/>
              <a:gd name="connsiteX28" fmla="*/ 341606 w 695116"/>
              <a:gd name="connsiteY28" fmla="*/ 41964 h 168884"/>
              <a:gd name="connsiteX29" fmla="*/ 381526 w 695116"/>
              <a:gd name="connsiteY29" fmla="*/ 41964 h 168884"/>
              <a:gd name="connsiteX30" fmla="*/ 381526 w 695116"/>
              <a:gd name="connsiteY30" fmla="*/ 63601 h 168884"/>
              <a:gd name="connsiteX31" fmla="*/ 374502 w 695116"/>
              <a:gd name="connsiteY31" fmla="*/ 63601 h 168884"/>
              <a:gd name="connsiteX32" fmla="*/ 387009 w 695116"/>
              <a:gd name="connsiteY32" fmla="*/ 98504 h 168884"/>
              <a:gd name="connsiteX33" fmla="*/ 399663 w 695116"/>
              <a:gd name="connsiteY33" fmla="*/ 63601 h 168884"/>
              <a:gd name="connsiteX34" fmla="*/ 392712 w 695116"/>
              <a:gd name="connsiteY34" fmla="*/ 63601 h 168884"/>
              <a:gd name="connsiteX35" fmla="*/ 392712 w 695116"/>
              <a:gd name="connsiteY35" fmla="*/ 41964 h 168884"/>
              <a:gd name="connsiteX36" fmla="*/ 494434 w 695116"/>
              <a:gd name="connsiteY36" fmla="*/ 41964 h 168884"/>
              <a:gd name="connsiteX37" fmla="*/ 494434 w 695116"/>
              <a:gd name="connsiteY37" fmla="*/ 63601 h 168884"/>
              <a:gd name="connsiteX38" fmla="*/ 484031 w 695116"/>
              <a:gd name="connsiteY38" fmla="*/ 63601 h 168884"/>
              <a:gd name="connsiteX39" fmla="*/ 484031 w 695116"/>
              <a:gd name="connsiteY39" fmla="*/ 105210 h 168884"/>
              <a:gd name="connsiteX40" fmla="*/ 494434 w 695116"/>
              <a:gd name="connsiteY40" fmla="*/ 105210 h 168884"/>
              <a:gd name="connsiteX41" fmla="*/ 494434 w 695116"/>
              <a:gd name="connsiteY41" fmla="*/ 126847 h 168884"/>
              <a:gd name="connsiteX42" fmla="*/ 446852 w 695116"/>
              <a:gd name="connsiteY42" fmla="*/ 126847 h 168884"/>
              <a:gd name="connsiteX43" fmla="*/ 446852 w 695116"/>
              <a:gd name="connsiteY43" fmla="*/ 105210 h 168884"/>
              <a:gd name="connsiteX44" fmla="*/ 457255 w 695116"/>
              <a:gd name="connsiteY44" fmla="*/ 105210 h 168884"/>
              <a:gd name="connsiteX45" fmla="*/ 457255 w 695116"/>
              <a:gd name="connsiteY45" fmla="*/ 63601 h 168884"/>
              <a:gd name="connsiteX46" fmla="*/ 446852 w 695116"/>
              <a:gd name="connsiteY46" fmla="*/ 63601 h 168884"/>
              <a:gd name="connsiteX47" fmla="*/ 446852 w 695116"/>
              <a:gd name="connsiteY47" fmla="*/ 41964 h 168884"/>
              <a:gd name="connsiteX48" fmla="*/ 550239 w 695116"/>
              <a:gd name="connsiteY48" fmla="*/ 49062 h 168884"/>
              <a:gd name="connsiteX49" fmla="*/ 598843 w 695116"/>
              <a:gd name="connsiteY49" fmla="*/ 52141 h 168884"/>
              <a:gd name="connsiteX50" fmla="*/ 607439 w 695116"/>
              <a:gd name="connsiteY50" fmla="*/ 75056 h 168884"/>
              <a:gd name="connsiteX51" fmla="*/ 607439 w 695116"/>
              <a:gd name="connsiteY51" fmla="*/ 105210 h 168884"/>
              <a:gd name="connsiteX52" fmla="*/ 617841 w 695116"/>
              <a:gd name="connsiteY52" fmla="*/ 105210 h 168884"/>
              <a:gd name="connsiteX53" fmla="*/ 617841 w 695116"/>
              <a:gd name="connsiteY53" fmla="*/ 126847 h 168884"/>
              <a:gd name="connsiteX54" fmla="*/ 582155 w 695116"/>
              <a:gd name="connsiteY54" fmla="*/ 126847 h 168884"/>
              <a:gd name="connsiteX55" fmla="*/ 582155 w 695116"/>
              <a:gd name="connsiteY55" fmla="*/ 76304 h 168884"/>
              <a:gd name="connsiteX56" fmla="*/ 567813 w 695116"/>
              <a:gd name="connsiteY56" fmla="*/ 61961 h 168884"/>
              <a:gd name="connsiteX57" fmla="*/ 553470 w 695116"/>
              <a:gd name="connsiteY57" fmla="*/ 76304 h 168884"/>
              <a:gd name="connsiteX58" fmla="*/ 553470 w 695116"/>
              <a:gd name="connsiteY58" fmla="*/ 105210 h 168884"/>
              <a:gd name="connsiteX59" fmla="*/ 563872 w 695116"/>
              <a:gd name="connsiteY59" fmla="*/ 105210 h 168884"/>
              <a:gd name="connsiteX60" fmla="*/ 563872 w 695116"/>
              <a:gd name="connsiteY60" fmla="*/ 126847 h 168884"/>
              <a:gd name="connsiteX61" fmla="*/ 516315 w 695116"/>
              <a:gd name="connsiteY61" fmla="*/ 126847 h 168884"/>
              <a:gd name="connsiteX62" fmla="*/ 516315 w 695116"/>
              <a:gd name="connsiteY62" fmla="*/ 105210 h 168884"/>
              <a:gd name="connsiteX63" fmla="*/ 526717 w 695116"/>
              <a:gd name="connsiteY63" fmla="*/ 105210 h 168884"/>
              <a:gd name="connsiteX64" fmla="*/ 526717 w 695116"/>
              <a:gd name="connsiteY64" fmla="*/ 63601 h 168884"/>
              <a:gd name="connsiteX65" fmla="*/ 516315 w 695116"/>
              <a:gd name="connsiteY65" fmla="*/ 63601 h 168884"/>
              <a:gd name="connsiteX66" fmla="*/ 516315 w 695116"/>
              <a:gd name="connsiteY66" fmla="*/ 41964 h 168884"/>
              <a:gd name="connsiteX67" fmla="*/ 550239 w 695116"/>
              <a:gd name="connsiteY67" fmla="*/ 41964 h 168884"/>
              <a:gd name="connsiteX68" fmla="*/ 550239 w 695116"/>
              <a:gd name="connsiteY68" fmla="*/ 49062 h 168884"/>
              <a:gd name="connsiteX69" fmla="*/ 248867 w 695116"/>
              <a:gd name="connsiteY69" fmla="*/ 84650 h 168884"/>
              <a:gd name="connsiteX70" fmla="*/ 270357 w 695116"/>
              <a:gd name="connsiteY70" fmla="*/ 63160 h 168884"/>
              <a:gd name="connsiteX71" fmla="*/ 291846 w 695116"/>
              <a:gd name="connsiteY71" fmla="*/ 84650 h 168884"/>
              <a:gd name="connsiteX72" fmla="*/ 270357 w 695116"/>
              <a:gd name="connsiteY72" fmla="*/ 106140 h 168884"/>
              <a:gd name="connsiteX73" fmla="*/ 248867 w 695116"/>
              <a:gd name="connsiteY73" fmla="*/ 84650 h 168884"/>
              <a:gd name="connsiteX74" fmla="*/ 223681 w 695116"/>
              <a:gd name="connsiteY74" fmla="*/ 84650 h 168884"/>
              <a:gd name="connsiteX75" fmla="*/ 268239 w 695116"/>
              <a:gd name="connsiteY75" fmla="*/ 129185 h 168884"/>
              <a:gd name="connsiteX76" fmla="*/ 295102 w 695116"/>
              <a:gd name="connsiteY76" fmla="*/ 120165 h 168884"/>
              <a:gd name="connsiteX77" fmla="*/ 295102 w 695116"/>
              <a:gd name="connsiteY77" fmla="*/ 126847 h 168884"/>
              <a:gd name="connsiteX78" fmla="*/ 327434 w 695116"/>
              <a:gd name="connsiteY78" fmla="*/ 126847 h 168884"/>
              <a:gd name="connsiteX79" fmla="*/ 327434 w 695116"/>
              <a:gd name="connsiteY79" fmla="*/ 105210 h 168884"/>
              <a:gd name="connsiteX80" fmla="*/ 317032 w 695116"/>
              <a:gd name="connsiteY80" fmla="*/ 105210 h 168884"/>
              <a:gd name="connsiteX81" fmla="*/ 317032 w 695116"/>
              <a:gd name="connsiteY81" fmla="*/ 63601 h 168884"/>
              <a:gd name="connsiteX82" fmla="*/ 327434 w 695116"/>
              <a:gd name="connsiteY82" fmla="*/ 63601 h 168884"/>
              <a:gd name="connsiteX83" fmla="*/ 327434 w 695116"/>
              <a:gd name="connsiteY83" fmla="*/ 41964 h 168884"/>
              <a:gd name="connsiteX84" fmla="*/ 295102 w 695116"/>
              <a:gd name="connsiteY84" fmla="*/ 41964 h 168884"/>
              <a:gd name="connsiteX85" fmla="*/ 295102 w 695116"/>
              <a:gd name="connsiteY85" fmla="*/ 49160 h 168884"/>
              <a:gd name="connsiteX86" fmla="*/ 232725 w 695116"/>
              <a:gd name="connsiteY86" fmla="*/ 57738 h 168884"/>
              <a:gd name="connsiteX87" fmla="*/ 223681 w 695116"/>
              <a:gd name="connsiteY87" fmla="*/ 84650 h 168884"/>
              <a:gd name="connsiteX88" fmla="*/ 86102 w 695116"/>
              <a:gd name="connsiteY88" fmla="*/ 169313 h 168884"/>
              <a:gd name="connsiteX89" fmla="*/ 12 w 695116"/>
              <a:gd name="connsiteY89" fmla="*/ 86102 h 168884"/>
              <a:gd name="connsiteX90" fmla="*/ 83223 w 695116"/>
              <a:gd name="connsiteY90" fmla="*/ 12 h 168884"/>
              <a:gd name="connsiteX91" fmla="*/ 86102 w 695116"/>
              <a:gd name="connsiteY91" fmla="*/ 12 h 168884"/>
              <a:gd name="connsiteX92" fmla="*/ 610596 w 695116"/>
              <a:gd name="connsiteY92" fmla="*/ 12 h 168884"/>
              <a:gd name="connsiteX93" fmla="*/ 696686 w 695116"/>
              <a:gd name="connsiteY93" fmla="*/ 83223 h 168884"/>
              <a:gd name="connsiteX94" fmla="*/ 613475 w 695116"/>
              <a:gd name="connsiteY94" fmla="*/ 169313 h 168884"/>
              <a:gd name="connsiteX95" fmla="*/ 610596 w 695116"/>
              <a:gd name="connsiteY95" fmla="*/ 169313 h 168884"/>
              <a:gd name="connsiteX96" fmla="*/ 610596 w 695116"/>
              <a:gd name="connsiteY96" fmla="*/ 148141 h 168884"/>
              <a:gd name="connsiteX97" fmla="*/ 675321 w 695116"/>
              <a:gd name="connsiteY97" fmla="*/ 85909 h 168884"/>
              <a:gd name="connsiteX98" fmla="*/ 613091 w 695116"/>
              <a:gd name="connsiteY98" fmla="*/ 21184 h 168884"/>
              <a:gd name="connsiteX99" fmla="*/ 610596 w 695116"/>
              <a:gd name="connsiteY99" fmla="*/ 21184 h 168884"/>
              <a:gd name="connsiteX100" fmla="*/ 86102 w 695116"/>
              <a:gd name="connsiteY100" fmla="*/ 21184 h 168884"/>
              <a:gd name="connsiteX101" fmla="*/ 21377 w 695116"/>
              <a:gd name="connsiteY101" fmla="*/ 83416 h 168884"/>
              <a:gd name="connsiteX102" fmla="*/ 83609 w 695116"/>
              <a:gd name="connsiteY102" fmla="*/ 148141 h 168884"/>
              <a:gd name="connsiteX103" fmla="*/ 86102 w 695116"/>
              <a:gd name="connsiteY103" fmla="*/ 148141 h 16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95116" h="168884">
                <a:moveTo>
                  <a:pt x="215090" y="41964"/>
                </a:moveTo>
                <a:lnTo>
                  <a:pt x="215090" y="63601"/>
                </a:lnTo>
                <a:lnTo>
                  <a:pt x="207919" y="63601"/>
                </a:lnTo>
                <a:lnTo>
                  <a:pt x="190198" y="126847"/>
                </a:lnTo>
                <a:lnTo>
                  <a:pt x="160827" y="126847"/>
                </a:lnTo>
                <a:lnTo>
                  <a:pt x="147022" y="84675"/>
                </a:lnTo>
                <a:lnTo>
                  <a:pt x="132680" y="126847"/>
                </a:lnTo>
                <a:lnTo>
                  <a:pt x="104214" y="126847"/>
                </a:lnTo>
                <a:lnTo>
                  <a:pt x="86151" y="63601"/>
                </a:lnTo>
                <a:lnTo>
                  <a:pt x="78808" y="63601"/>
                </a:lnTo>
                <a:lnTo>
                  <a:pt x="78808" y="41964"/>
                </a:lnTo>
                <a:lnTo>
                  <a:pt x="118704" y="41964"/>
                </a:lnTo>
                <a:lnTo>
                  <a:pt x="118704" y="63601"/>
                </a:lnTo>
                <a:lnTo>
                  <a:pt x="111802" y="63601"/>
                </a:lnTo>
                <a:lnTo>
                  <a:pt x="120858" y="99507"/>
                </a:lnTo>
                <a:lnTo>
                  <a:pt x="136889" y="41964"/>
                </a:lnTo>
                <a:lnTo>
                  <a:pt x="157327" y="41964"/>
                </a:lnTo>
                <a:lnTo>
                  <a:pt x="174191" y="98259"/>
                </a:lnTo>
                <a:lnTo>
                  <a:pt x="182194" y="63625"/>
                </a:lnTo>
                <a:lnTo>
                  <a:pt x="175047" y="63625"/>
                </a:lnTo>
                <a:lnTo>
                  <a:pt x="175047" y="41964"/>
                </a:lnTo>
                <a:close/>
                <a:moveTo>
                  <a:pt x="432705" y="41964"/>
                </a:moveTo>
                <a:lnTo>
                  <a:pt x="432705" y="63601"/>
                </a:lnTo>
                <a:lnTo>
                  <a:pt x="425363" y="63601"/>
                </a:lnTo>
                <a:lnTo>
                  <a:pt x="401425" y="126847"/>
                </a:lnTo>
                <a:lnTo>
                  <a:pt x="372862" y="126847"/>
                </a:lnTo>
                <a:lnTo>
                  <a:pt x="348949" y="63601"/>
                </a:lnTo>
                <a:lnTo>
                  <a:pt x="341606" y="63601"/>
                </a:lnTo>
                <a:lnTo>
                  <a:pt x="341606" y="41964"/>
                </a:lnTo>
                <a:lnTo>
                  <a:pt x="381526" y="41964"/>
                </a:lnTo>
                <a:lnTo>
                  <a:pt x="381526" y="63601"/>
                </a:lnTo>
                <a:lnTo>
                  <a:pt x="374502" y="63601"/>
                </a:lnTo>
                <a:lnTo>
                  <a:pt x="387009" y="98504"/>
                </a:lnTo>
                <a:lnTo>
                  <a:pt x="399663" y="63601"/>
                </a:lnTo>
                <a:lnTo>
                  <a:pt x="392712" y="63601"/>
                </a:lnTo>
                <a:lnTo>
                  <a:pt x="392712" y="41964"/>
                </a:lnTo>
                <a:close/>
                <a:moveTo>
                  <a:pt x="494434" y="41964"/>
                </a:moveTo>
                <a:lnTo>
                  <a:pt x="494434" y="63601"/>
                </a:lnTo>
                <a:lnTo>
                  <a:pt x="484031" y="63601"/>
                </a:lnTo>
                <a:lnTo>
                  <a:pt x="484031" y="105210"/>
                </a:lnTo>
                <a:lnTo>
                  <a:pt x="494434" y="105210"/>
                </a:lnTo>
                <a:lnTo>
                  <a:pt x="494434" y="126847"/>
                </a:lnTo>
                <a:lnTo>
                  <a:pt x="446852" y="126847"/>
                </a:lnTo>
                <a:lnTo>
                  <a:pt x="446852" y="105210"/>
                </a:lnTo>
                <a:lnTo>
                  <a:pt x="457255" y="105210"/>
                </a:lnTo>
                <a:lnTo>
                  <a:pt x="457255" y="63601"/>
                </a:lnTo>
                <a:lnTo>
                  <a:pt x="446852" y="63601"/>
                </a:lnTo>
                <a:lnTo>
                  <a:pt x="446852" y="41964"/>
                </a:lnTo>
                <a:close/>
                <a:moveTo>
                  <a:pt x="550239" y="49062"/>
                </a:moveTo>
                <a:cubicBezTo>
                  <a:pt x="564511" y="36491"/>
                  <a:pt x="586272" y="37869"/>
                  <a:pt x="598843" y="52141"/>
                </a:cubicBezTo>
                <a:cubicBezTo>
                  <a:pt x="604419" y="58469"/>
                  <a:pt x="607476" y="66623"/>
                  <a:pt x="607439" y="75056"/>
                </a:cubicBezTo>
                <a:lnTo>
                  <a:pt x="607439" y="105210"/>
                </a:lnTo>
                <a:lnTo>
                  <a:pt x="617841" y="105210"/>
                </a:lnTo>
                <a:lnTo>
                  <a:pt x="617841" y="126847"/>
                </a:lnTo>
                <a:lnTo>
                  <a:pt x="582155" y="126847"/>
                </a:lnTo>
                <a:lnTo>
                  <a:pt x="582155" y="76304"/>
                </a:lnTo>
                <a:cubicBezTo>
                  <a:pt x="582155" y="68383"/>
                  <a:pt x="575733" y="61961"/>
                  <a:pt x="567813" y="61961"/>
                </a:cubicBezTo>
                <a:cubicBezTo>
                  <a:pt x="559892" y="61961"/>
                  <a:pt x="553470" y="68383"/>
                  <a:pt x="553470" y="76304"/>
                </a:cubicBezTo>
                <a:lnTo>
                  <a:pt x="553470" y="105210"/>
                </a:lnTo>
                <a:lnTo>
                  <a:pt x="563872" y="105210"/>
                </a:lnTo>
                <a:lnTo>
                  <a:pt x="563872" y="126847"/>
                </a:lnTo>
                <a:lnTo>
                  <a:pt x="516315" y="126847"/>
                </a:lnTo>
                <a:lnTo>
                  <a:pt x="516315" y="105210"/>
                </a:lnTo>
                <a:lnTo>
                  <a:pt x="526717" y="105210"/>
                </a:lnTo>
                <a:lnTo>
                  <a:pt x="526717" y="63601"/>
                </a:lnTo>
                <a:lnTo>
                  <a:pt x="516315" y="63601"/>
                </a:lnTo>
                <a:lnTo>
                  <a:pt x="516315" y="41964"/>
                </a:lnTo>
                <a:lnTo>
                  <a:pt x="550239" y="41964"/>
                </a:lnTo>
                <a:lnTo>
                  <a:pt x="550239" y="49062"/>
                </a:lnTo>
                <a:moveTo>
                  <a:pt x="248867" y="84650"/>
                </a:moveTo>
                <a:cubicBezTo>
                  <a:pt x="248867" y="72782"/>
                  <a:pt x="258488" y="63160"/>
                  <a:pt x="270357" y="63160"/>
                </a:cubicBezTo>
                <a:cubicBezTo>
                  <a:pt x="282225" y="63160"/>
                  <a:pt x="291846" y="72782"/>
                  <a:pt x="291846" y="84650"/>
                </a:cubicBezTo>
                <a:cubicBezTo>
                  <a:pt x="291846" y="96519"/>
                  <a:pt x="282225" y="106140"/>
                  <a:pt x="270357" y="106140"/>
                </a:cubicBezTo>
                <a:cubicBezTo>
                  <a:pt x="258493" y="106127"/>
                  <a:pt x="248881" y="96513"/>
                  <a:pt x="248867" y="84650"/>
                </a:cubicBezTo>
                <a:moveTo>
                  <a:pt x="223681" y="84650"/>
                </a:moveTo>
                <a:cubicBezTo>
                  <a:pt x="223688" y="109253"/>
                  <a:pt x="243636" y="129191"/>
                  <a:pt x="268239" y="129185"/>
                </a:cubicBezTo>
                <a:cubicBezTo>
                  <a:pt x="277937" y="129182"/>
                  <a:pt x="287367" y="126015"/>
                  <a:pt x="295102" y="120165"/>
                </a:cubicBezTo>
                <a:lnTo>
                  <a:pt x="295102" y="126847"/>
                </a:lnTo>
                <a:lnTo>
                  <a:pt x="327434" y="126847"/>
                </a:lnTo>
                <a:lnTo>
                  <a:pt x="327434" y="105210"/>
                </a:lnTo>
                <a:lnTo>
                  <a:pt x="317032" y="105210"/>
                </a:lnTo>
                <a:lnTo>
                  <a:pt x="317032" y="63601"/>
                </a:lnTo>
                <a:lnTo>
                  <a:pt x="327434" y="63601"/>
                </a:lnTo>
                <a:lnTo>
                  <a:pt x="327434" y="41964"/>
                </a:lnTo>
                <a:lnTo>
                  <a:pt x="295102" y="41964"/>
                </a:lnTo>
                <a:lnTo>
                  <a:pt x="295102" y="49160"/>
                </a:lnTo>
                <a:cubicBezTo>
                  <a:pt x="275509" y="34304"/>
                  <a:pt x="247582" y="38145"/>
                  <a:pt x="232725" y="57738"/>
                </a:cubicBezTo>
                <a:cubicBezTo>
                  <a:pt x="226856" y="65481"/>
                  <a:pt x="223679" y="74933"/>
                  <a:pt x="223681" y="84650"/>
                </a:cubicBezTo>
                <a:moveTo>
                  <a:pt x="86102" y="169313"/>
                </a:moveTo>
                <a:cubicBezTo>
                  <a:pt x="39351" y="170108"/>
                  <a:pt x="807" y="132853"/>
                  <a:pt x="12" y="86102"/>
                </a:cubicBezTo>
                <a:cubicBezTo>
                  <a:pt x="-782" y="39351"/>
                  <a:pt x="36472" y="807"/>
                  <a:pt x="83223" y="12"/>
                </a:cubicBezTo>
                <a:cubicBezTo>
                  <a:pt x="84183" y="-4"/>
                  <a:pt x="85142" y="-4"/>
                  <a:pt x="86102" y="12"/>
                </a:cubicBezTo>
                <a:lnTo>
                  <a:pt x="610596" y="12"/>
                </a:lnTo>
                <a:cubicBezTo>
                  <a:pt x="657348" y="-782"/>
                  <a:pt x="695890" y="36472"/>
                  <a:pt x="696686" y="83223"/>
                </a:cubicBezTo>
                <a:cubicBezTo>
                  <a:pt x="697481" y="129974"/>
                  <a:pt x="660226" y="168517"/>
                  <a:pt x="613475" y="169313"/>
                </a:cubicBezTo>
                <a:cubicBezTo>
                  <a:pt x="612515" y="169330"/>
                  <a:pt x="611556" y="169330"/>
                  <a:pt x="610596" y="169313"/>
                </a:cubicBezTo>
                <a:close/>
                <a:moveTo>
                  <a:pt x="610596" y="148141"/>
                </a:moveTo>
                <a:cubicBezTo>
                  <a:pt x="645656" y="148829"/>
                  <a:pt x="674633" y="120967"/>
                  <a:pt x="675321" y="85909"/>
                </a:cubicBezTo>
                <a:cubicBezTo>
                  <a:pt x="676011" y="50851"/>
                  <a:pt x="648147" y="21873"/>
                  <a:pt x="613091" y="21184"/>
                </a:cubicBezTo>
                <a:cubicBezTo>
                  <a:pt x="612258" y="21168"/>
                  <a:pt x="611426" y="21168"/>
                  <a:pt x="610596" y="21184"/>
                </a:cubicBezTo>
                <a:lnTo>
                  <a:pt x="86102" y="21184"/>
                </a:lnTo>
                <a:cubicBezTo>
                  <a:pt x="51044" y="20496"/>
                  <a:pt x="22066" y="48358"/>
                  <a:pt x="21377" y="83416"/>
                </a:cubicBezTo>
                <a:cubicBezTo>
                  <a:pt x="20689" y="118474"/>
                  <a:pt x="48551" y="147452"/>
                  <a:pt x="83609" y="148141"/>
                </a:cubicBezTo>
                <a:cubicBezTo>
                  <a:pt x="84440" y="148157"/>
                  <a:pt x="85271" y="148157"/>
                  <a:pt x="86102" y="148141"/>
                </a:cubicBezTo>
                <a:close/>
              </a:path>
            </a:pathLst>
          </a:custGeom>
          <a:solidFill>
            <a:schemeClr val="accent1"/>
          </a:solidFill>
          <a:ln w="2428" cap="flat">
            <a:noFill/>
            <a:prstDash val="solid"/>
            <a:miter/>
          </a:ln>
        </p:spPr>
        <p:txBody>
          <a:bodyPr rtlCol="0" anchor="ctr"/>
          <a:lstStyle/>
          <a:p>
            <a:endParaRPr lang="en-US"/>
          </a:p>
        </p:txBody>
      </p:sp>
      <p:sp>
        <p:nvSpPr>
          <p:cNvPr id="8" name="Tijdelijke aanduiding voor tekst 7">
            <a:extLst>
              <a:ext uri="{FF2B5EF4-FFF2-40B4-BE49-F238E27FC236}">
                <a16:creationId xmlns:a16="http://schemas.microsoft.com/office/drawing/2014/main" id="{00E47C2A-2B79-465F-ABF3-45ED3380AD76}"/>
              </a:ext>
            </a:extLst>
          </p:cNvPr>
          <p:cNvSpPr>
            <a:spLocks noGrp="1"/>
          </p:cNvSpPr>
          <p:nvPr>
            <p:ph type="body" sz="quarter" idx="19"/>
          </p:nvPr>
        </p:nvSpPr>
        <p:spPr>
          <a:xfrm>
            <a:off x="530224" y="1687513"/>
            <a:ext cx="5565775" cy="394970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LID4096"/>
          </a:p>
        </p:txBody>
      </p:sp>
    </p:spTree>
    <p:extLst>
      <p:ext uri="{BB962C8B-B14F-4D97-AF65-F5344CB8AC3E}">
        <p14:creationId xmlns:p14="http://schemas.microsoft.com/office/powerpoint/2010/main" val="18152396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with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838200" y="532263"/>
            <a:ext cx="10515600" cy="860400"/>
          </a:xfrm>
          <a:prstGeom prst="rect">
            <a:avLst/>
          </a:prstGeom>
        </p:spPr>
        <p:txBody>
          <a:bodyPr vert="horz" lIns="0" tIns="0" rIns="0" bIns="0" rtlCol="0" anchor="t" anchorCtr="0">
            <a:noAutofit/>
          </a:bodyPr>
          <a:lstStyle>
            <a:lvl1pPr>
              <a:defRPr/>
            </a:lvl1pPr>
          </a:lstStyle>
          <a:p>
            <a:r>
              <a:rPr lang="en-US"/>
              <a:t>Click to add title</a:t>
            </a:r>
            <a:endParaRPr lang="nl-NL"/>
          </a:p>
        </p:txBody>
      </p:sp>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accent1"/>
                </a:solidFill>
              </a:defRPr>
            </a:lvl1pPr>
          </a:lstStyle>
          <a:p>
            <a:fld id="{53F4F500-58F2-4FFA-B9C7-4DA91B0E91AA}" type="slidenum">
              <a:rPr lang="nl-NL" smtClean="0"/>
              <a:pPr/>
              <a:t>‹N›</a:t>
            </a:fld>
            <a:endParaRPr lang="nl-NL"/>
          </a:p>
        </p:txBody>
      </p:sp>
      <p:sp>
        <p:nvSpPr>
          <p:cNvPr id="3" name="Tijdelijke aanduiding voor tekst 2">
            <a:extLst>
              <a:ext uri="{FF2B5EF4-FFF2-40B4-BE49-F238E27FC236}">
                <a16:creationId xmlns:a16="http://schemas.microsoft.com/office/drawing/2014/main" id="{A534F022-E43E-4B3D-84FE-7EC43A19BC7D}"/>
              </a:ext>
            </a:extLst>
          </p:cNvPr>
          <p:cNvSpPr>
            <a:spLocks noGrp="1"/>
          </p:cNvSpPr>
          <p:nvPr>
            <p:ph type="body" sz="quarter" idx="12"/>
          </p:nvPr>
        </p:nvSpPr>
        <p:spPr>
          <a:xfrm>
            <a:off x="838200" y="1655763"/>
            <a:ext cx="10515600" cy="4197350"/>
          </a:xfrm>
        </p:spPr>
        <p:txBody>
          <a:bodyPr/>
          <a:lstStyle/>
          <a:p>
            <a:pPr lvl="0"/>
            <a:r>
              <a:rPr lang="nl-NL" dirty="0"/>
              <a:t>Klikken om de tekststijl van het model te bewerken</a:t>
            </a:r>
          </a:p>
          <a:p>
            <a:pPr lvl="1"/>
            <a:r>
              <a:rPr lang="nl-NL" dirty="0"/>
              <a:t>Tweede niveau</a:t>
            </a:r>
          </a:p>
          <a:p>
            <a:pPr lvl="2"/>
            <a:r>
              <a:rPr lang="nl-NL" dirty="0"/>
              <a:t>Derde niveau</a:t>
            </a:r>
          </a:p>
          <a:p>
            <a:pPr lvl="3"/>
            <a:r>
              <a:rPr lang="nl-NL" dirty="0"/>
              <a:t>Vierde niveau</a:t>
            </a:r>
          </a:p>
          <a:p>
            <a:pPr lvl="4"/>
            <a:r>
              <a:rPr lang="nl-NL" dirty="0"/>
              <a:t>Vijfde niveau</a:t>
            </a:r>
            <a:endParaRPr lang="LID4096" dirty="0"/>
          </a:p>
        </p:txBody>
      </p:sp>
    </p:spTree>
    <p:extLst>
      <p:ext uri="{BB962C8B-B14F-4D97-AF65-F5344CB8AC3E}">
        <p14:creationId xmlns:p14="http://schemas.microsoft.com/office/powerpoint/2010/main" val="4221285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Titeldia">
    <p:spTree>
      <p:nvGrpSpPr>
        <p:cNvPr id="1" name=""/>
        <p:cNvGrpSpPr/>
        <p:nvPr/>
      </p:nvGrpSpPr>
      <p:grpSpPr>
        <a:xfrm>
          <a:off x="0" y="0"/>
          <a:ext cx="0" cy="0"/>
          <a:chOff x="0" y="0"/>
          <a:chExt cx="0" cy="0"/>
        </a:xfrm>
      </p:grpSpPr>
    </p:spTree>
    <p:extLst>
      <p:ext uri="{BB962C8B-B14F-4D97-AF65-F5344CB8AC3E}">
        <p14:creationId xmlns:p14="http://schemas.microsoft.com/office/powerpoint/2010/main" val="2172677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cSld name="Divider slide 0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18655A5-CFB6-4B49-B4A4-9B92D097EA18}"/>
              </a:ext>
            </a:extLst>
          </p:cNvPr>
          <p:cNvSpPr/>
          <p:nvPr/>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 name="Picture Placeholder 9">
            <a:extLst>
              <a:ext uri="{FF2B5EF4-FFF2-40B4-BE49-F238E27FC236}">
                <a16:creationId xmlns:a16="http://schemas.microsoft.com/office/drawing/2014/main" id="{53ED46DA-077C-49F3-B93B-B1B09845B2CB}"/>
              </a:ext>
            </a:extLst>
          </p:cNvPr>
          <p:cNvSpPr>
            <a:spLocks noGrp="1"/>
          </p:cNvSpPr>
          <p:nvPr>
            <p:ph type="pic" sz="quarter" idx="11" hasCustomPrompt="1"/>
          </p:nvPr>
        </p:nvSpPr>
        <p:spPr>
          <a:xfrm>
            <a:off x="0" y="0"/>
            <a:ext cx="12192000" cy="4802568"/>
          </a:xfrm>
          <a:custGeom>
            <a:avLst/>
            <a:gdLst>
              <a:gd name="connsiteX0" fmla="*/ 0 w 12192000"/>
              <a:gd name="connsiteY0" fmla="*/ 0 h 4802568"/>
              <a:gd name="connsiteX1" fmla="*/ 12192000 w 12192000"/>
              <a:gd name="connsiteY1" fmla="*/ 0 h 4802568"/>
              <a:gd name="connsiteX2" fmla="*/ 12192000 w 12192000"/>
              <a:gd name="connsiteY2" fmla="*/ 142053 h 4802568"/>
              <a:gd name="connsiteX3" fmla="*/ 12192000 w 12192000"/>
              <a:gd name="connsiteY3" fmla="*/ 4802568 h 4802568"/>
              <a:gd name="connsiteX4" fmla="*/ 11522075 w 12192000"/>
              <a:gd name="connsiteY4" fmla="*/ 4133369 h 4802568"/>
              <a:gd name="connsiteX5" fmla="*/ 668338 w 12192000"/>
              <a:gd name="connsiteY5" fmla="*/ 4122242 h 4802568"/>
              <a:gd name="connsiteX6" fmla="*/ 0 w 12192000"/>
              <a:gd name="connsiteY6" fmla="*/ 3451454 h 4802568"/>
              <a:gd name="connsiteX7" fmla="*/ 0 w 12192000"/>
              <a:gd name="connsiteY7" fmla="*/ 225957 h 4802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4802568">
                <a:moveTo>
                  <a:pt x="0" y="0"/>
                </a:moveTo>
                <a:lnTo>
                  <a:pt x="12192000" y="0"/>
                </a:lnTo>
                <a:lnTo>
                  <a:pt x="12192000" y="142053"/>
                </a:lnTo>
                <a:cubicBezTo>
                  <a:pt x="12192000" y="1045253"/>
                  <a:pt x="12192000" y="2490374"/>
                  <a:pt x="12192000" y="4802568"/>
                </a:cubicBezTo>
                <a:cubicBezTo>
                  <a:pt x="12192000" y="4433794"/>
                  <a:pt x="11891962" y="4133369"/>
                  <a:pt x="11522075" y="4133369"/>
                </a:cubicBezTo>
                <a:cubicBezTo>
                  <a:pt x="11522075" y="4133369"/>
                  <a:pt x="11522075" y="4133369"/>
                  <a:pt x="668338" y="4122242"/>
                </a:cubicBezTo>
                <a:cubicBezTo>
                  <a:pt x="298450" y="4122242"/>
                  <a:pt x="0" y="3821818"/>
                  <a:pt x="0" y="3451454"/>
                </a:cubicBezTo>
                <a:cubicBezTo>
                  <a:pt x="0" y="3451454"/>
                  <a:pt x="0" y="3451454"/>
                  <a:pt x="0" y="225957"/>
                </a:cubicBezTo>
                <a:close/>
              </a:path>
            </a:pathLst>
          </a:custGeom>
          <a:solidFill>
            <a:schemeClr val="bg1">
              <a:lumMod val="85000"/>
            </a:schemeClr>
          </a:solidFill>
        </p:spPr>
        <p:txBody>
          <a:bodyPr wrap="square" tIns="1836000">
            <a:noAutofit/>
          </a:bodyPr>
          <a:lstStyle>
            <a:lvl1pPr marL="0" indent="0" algn="ctr">
              <a:buNone/>
              <a:defRPr sz="1800">
                <a:solidFill>
                  <a:schemeClr val="bg1">
                    <a:lumMod val="65000"/>
                  </a:schemeClr>
                </a:solidFill>
              </a:defRPr>
            </a:lvl1pPr>
          </a:lstStyle>
          <a:p>
            <a:r>
              <a:rPr lang="en-US" dirty="0"/>
              <a:t>click icon to add picture</a:t>
            </a:r>
          </a:p>
        </p:txBody>
      </p:sp>
      <p:sp>
        <p:nvSpPr>
          <p:cNvPr id="9" name="Freeform 5">
            <a:extLst>
              <a:ext uri="{FF2B5EF4-FFF2-40B4-BE49-F238E27FC236}">
                <a16:creationId xmlns:a16="http://schemas.microsoft.com/office/drawing/2014/main" id="{7B8D6880-0BB5-4071-9309-8FBD51C4347F}"/>
              </a:ext>
            </a:extLst>
          </p:cNvPr>
          <p:cNvSpPr>
            <a:spLocks/>
          </p:cNvSpPr>
          <p:nvPr/>
        </p:nvSpPr>
        <p:spPr bwMode="auto">
          <a:xfrm>
            <a:off x="0" y="3171855"/>
            <a:ext cx="12192000" cy="2322513"/>
          </a:xfrm>
          <a:custGeom>
            <a:avLst/>
            <a:gdLst>
              <a:gd name="T0" fmla="*/ 7258 w 7680"/>
              <a:gd name="T1" fmla="*/ 597 h 1459"/>
              <a:gd name="T2" fmla="*/ 422 w 7680"/>
              <a:gd name="T3" fmla="*/ 590 h 1459"/>
              <a:gd name="T4" fmla="*/ 0 w 7680"/>
              <a:gd name="T5" fmla="*/ 168 h 1459"/>
              <a:gd name="T6" fmla="*/ 0 w 7680"/>
              <a:gd name="T7" fmla="*/ 0 h 1459"/>
              <a:gd name="T8" fmla="*/ 0 w 7680"/>
              <a:gd name="T9" fmla="*/ 1459 h 1459"/>
              <a:gd name="T10" fmla="*/ 7680 w 7680"/>
              <a:gd name="T11" fmla="*/ 1459 h 1459"/>
              <a:gd name="T12" fmla="*/ 7680 w 7680"/>
              <a:gd name="T13" fmla="*/ 1018 h 1459"/>
              <a:gd name="T14" fmla="*/ 7258 w 7680"/>
              <a:gd name="T15" fmla="*/ 597 h 1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0" h="1459">
                <a:moveTo>
                  <a:pt x="7258" y="597"/>
                </a:moveTo>
                <a:cubicBezTo>
                  <a:pt x="422" y="590"/>
                  <a:pt x="422" y="590"/>
                  <a:pt x="422" y="590"/>
                </a:cubicBezTo>
                <a:cubicBezTo>
                  <a:pt x="189" y="590"/>
                  <a:pt x="0" y="401"/>
                  <a:pt x="0" y="168"/>
                </a:cubicBezTo>
                <a:cubicBezTo>
                  <a:pt x="0" y="0"/>
                  <a:pt x="0" y="0"/>
                  <a:pt x="0" y="0"/>
                </a:cubicBezTo>
                <a:cubicBezTo>
                  <a:pt x="0" y="1459"/>
                  <a:pt x="0" y="1459"/>
                  <a:pt x="0" y="1459"/>
                </a:cubicBezTo>
                <a:cubicBezTo>
                  <a:pt x="7680" y="1459"/>
                  <a:pt x="7680" y="1459"/>
                  <a:pt x="7680" y="1459"/>
                </a:cubicBezTo>
                <a:cubicBezTo>
                  <a:pt x="7680" y="1018"/>
                  <a:pt x="7680" y="1018"/>
                  <a:pt x="7680" y="1018"/>
                </a:cubicBezTo>
                <a:cubicBezTo>
                  <a:pt x="7680" y="785"/>
                  <a:pt x="7491" y="597"/>
                  <a:pt x="7258" y="5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Title 23">
            <a:extLst>
              <a:ext uri="{FF2B5EF4-FFF2-40B4-BE49-F238E27FC236}">
                <a16:creationId xmlns:a16="http://schemas.microsoft.com/office/drawing/2014/main" id="{2A1A38B7-24D2-477B-A69B-DF920ECF1E67}"/>
              </a:ext>
            </a:extLst>
          </p:cNvPr>
          <p:cNvSpPr>
            <a:spLocks noGrp="1"/>
          </p:cNvSpPr>
          <p:nvPr>
            <p:ph type="title" hasCustomPrompt="1"/>
          </p:nvPr>
        </p:nvSpPr>
        <p:spPr>
          <a:xfrm>
            <a:off x="0" y="2754343"/>
            <a:ext cx="12192000" cy="2047875"/>
          </a:xfrm>
          <a:custGeom>
            <a:avLst/>
            <a:gdLst>
              <a:gd name="connsiteX0" fmla="*/ 12192000 w 12192000"/>
              <a:gd name="connsiteY0" fmla="*/ 0 h 2047875"/>
              <a:gd name="connsiteX1" fmla="*/ 12192000 w 12192000"/>
              <a:gd name="connsiteY1" fmla="*/ 684216 h 2047875"/>
              <a:gd name="connsiteX2" fmla="*/ 12192000 w 12192000"/>
              <a:gd name="connsiteY2" fmla="*/ 2047875 h 2047875"/>
              <a:gd name="connsiteX3" fmla="*/ 11522075 w 12192000"/>
              <a:gd name="connsiteY3" fmla="*/ 1377980 h 2047875"/>
              <a:gd name="connsiteX4" fmla="*/ 669925 w 12192000"/>
              <a:gd name="connsiteY4" fmla="*/ 1366841 h 2047875"/>
              <a:gd name="connsiteX5" fmla="*/ 0 w 12192000"/>
              <a:gd name="connsiteY5" fmla="*/ 695355 h 2047875"/>
              <a:gd name="connsiteX6" fmla="*/ 0 w 12192000"/>
              <a:gd name="connsiteY6" fmla="*/ 428033 h 2047875"/>
              <a:gd name="connsiteX7" fmla="*/ 0 w 12192000"/>
              <a:gd name="connsiteY7" fmla="*/ 3182 h 204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2047875">
                <a:moveTo>
                  <a:pt x="12192000" y="0"/>
                </a:moveTo>
                <a:cubicBezTo>
                  <a:pt x="12192000" y="0"/>
                  <a:pt x="12192000" y="0"/>
                  <a:pt x="12192000" y="684216"/>
                </a:cubicBezTo>
                <a:cubicBezTo>
                  <a:pt x="12192000" y="684216"/>
                  <a:pt x="12192000" y="684216"/>
                  <a:pt x="12192000" y="2047875"/>
                </a:cubicBezTo>
                <a:cubicBezTo>
                  <a:pt x="12192000" y="1677125"/>
                  <a:pt x="11891962" y="1377980"/>
                  <a:pt x="11522075" y="1377980"/>
                </a:cubicBezTo>
                <a:cubicBezTo>
                  <a:pt x="11522075" y="1377980"/>
                  <a:pt x="11522075" y="1377980"/>
                  <a:pt x="669925" y="1366841"/>
                </a:cubicBezTo>
                <a:cubicBezTo>
                  <a:pt x="300038" y="1366841"/>
                  <a:pt x="0" y="1066104"/>
                  <a:pt x="0" y="695355"/>
                </a:cubicBezTo>
                <a:cubicBezTo>
                  <a:pt x="0" y="695355"/>
                  <a:pt x="0" y="695355"/>
                  <a:pt x="0" y="428033"/>
                </a:cubicBezTo>
                <a:cubicBezTo>
                  <a:pt x="0" y="428033"/>
                  <a:pt x="0" y="428033"/>
                  <a:pt x="0" y="3182"/>
                </a:cubicBezTo>
                <a:close/>
              </a:path>
            </a:pathLst>
          </a:custGeom>
          <a:solidFill>
            <a:srgbClr val="00A8E1">
              <a:alpha val="70000"/>
            </a:srgbClr>
          </a:solidFill>
        </p:spPr>
        <p:txBody>
          <a:bodyPr wrap="square" lIns="468000" tIns="226800" rIns="3600000" anchor="t" anchorCtr="0">
            <a:noAutofit/>
          </a:bodyPr>
          <a:lstStyle>
            <a:lvl1pPr>
              <a:defRPr sz="2800">
                <a:solidFill>
                  <a:schemeClr val="bg1"/>
                </a:solidFill>
                <a:latin typeface="HelveticaNeueLT Std Lt" panose="020B0403020202020204" pitchFamily="34" charset="0"/>
              </a:defRPr>
            </a:lvl1pPr>
          </a:lstStyle>
          <a:p>
            <a:r>
              <a:rPr lang="en-US" dirty="0"/>
              <a:t>Click to add title</a:t>
            </a:r>
          </a:p>
        </p:txBody>
      </p:sp>
      <p:sp>
        <p:nvSpPr>
          <p:cNvPr id="14" name="Freeform: Shape 13">
            <a:extLst>
              <a:ext uri="{FF2B5EF4-FFF2-40B4-BE49-F238E27FC236}">
                <a16:creationId xmlns:a16="http://schemas.microsoft.com/office/drawing/2014/main" id="{23AC609E-5A52-411E-AF3D-71F6A085B432}"/>
              </a:ext>
            </a:extLst>
          </p:cNvPr>
          <p:cNvSpPr/>
          <p:nvPr/>
        </p:nvSpPr>
        <p:spPr>
          <a:xfrm>
            <a:off x="10161531" y="4559989"/>
            <a:ext cx="1545573" cy="375509"/>
          </a:xfrm>
          <a:custGeom>
            <a:avLst/>
            <a:gdLst>
              <a:gd name="connsiteX0" fmla="*/ 478247 w 1545573"/>
              <a:gd name="connsiteY0" fmla="*/ 93306 h 375509"/>
              <a:gd name="connsiteX1" fmla="*/ 478247 w 1545573"/>
              <a:gd name="connsiteY1" fmla="*/ 141415 h 375509"/>
              <a:gd name="connsiteX2" fmla="*/ 462302 w 1545573"/>
              <a:gd name="connsiteY2" fmla="*/ 141415 h 375509"/>
              <a:gd name="connsiteX3" fmla="*/ 422900 w 1545573"/>
              <a:gd name="connsiteY3" fmla="*/ 282040 h 375509"/>
              <a:gd name="connsiteX4" fmla="*/ 357594 w 1545573"/>
              <a:gd name="connsiteY4" fmla="*/ 282040 h 375509"/>
              <a:gd name="connsiteX5" fmla="*/ 326901 w 1545573"/>
              <a:gd name="connsiteY5" fmla="*/ 188272 h 375509"/>
              <a:gd name="connsiteX6" fmla="*/ 295010 w 1545573"/>
              <a:gd name="connsiteY6" fmla="*/ 282040 h 375509"/>
              <a:gd name="connsiteX7" fmla="*/ 231717 w 1545573"/>
              <a:gd name="connsiteY7" fmla="*/ 282040 h 375509"/>
              <a:gd name="connsiteX8" fmla="*/ 191554 w 1545573"/>
              <a:gd name="connsiteY8" fmla="*/ 141415 h 375509"/>
              <a:gd name="connsiteX9" fmla="*/ 175228 w 1545573"/>
              <a:gd name="connsiteY9" fmla="*/ 141415 h 375509"/>
              <a:gd name="connsiteX10" fmla="*/ 175228 w 1545573"/>
              <a:gd name="connsiteY10" fmla="*/ 93306 h 375509"/>
              <a:gd name="connsiteX11" fmla="*/ 263935 w 1545573"/>
              <a:gd name="connsiteY11" fmla="*/ 93306 h 375509"/>
              <a:gd name="connsiteX12" fmla="*/ 263935 w 1545573"/>
              <a:gd name="connsiteY12" fmla="*/ 141415 h 375509"/>
              <a:gd name="connsiteX13" fmla="*/ 248588 w 1545573"/>
              <a:gd name="connsiteY13" fmla="*/ 141415 h 375509"/>
              <a:gd name="connsiteX14" fmla="*/ 268724 w 1545573"/>
              <a:gd name="connsiteY14" fmla="*/ 221252 h 375509"/>
              <a:gd name="connsiteX15" fmla="*/ 304370 w 1545573"/>
              <a:gd name="connsiteY15" fmla="*/ 93306 h 375509"/>
              <a:gd name="connsiteX16" fmla="*/ 349812 w 1545573"/>
              <a:gd name="connsiteY16" fmla="*/ 93306 h 375509"/>
              <a:gd name="connsiteX17" fmla="*/ 387309 w 1545573"/>
              <a:gd name="connsiteY17" fmla="*/ 218476 h 375509"/>
              <a:gd name="connsiteX18" fmla="*/ 405105 w 1545573"/>
              <a:gd name="connsiteY18" fmla="*/ 141469 h 375509"/>
              <a:gd name="connsiteX19" fmla="*/ 389213 w 1545573"/>
              <a:gd name="connsiteY19" fmla="*/ 141469 h 375509"/>
              <a:gd name="connsiteX20" fmla="*/ 389213 w 1545573"/>
              <a:gd name="connsiteY20" fmla="*/ 93306 h 375509"/>
              <a:gd name="connsiteX21" fmla="*/ 962109 w 1545573"/>
              <a:gd name="connsiteY21" fmla="*/ 93306 h 375509"/>
              <a:gd name="connsiteX22" fmla="*/ 962109 w 1545573"/>
              <a:gd name="connsiteY22" fmla="*/ 141415 h 375509"/>
              <a:gd name="connsiteX23" fmla="*/ 945783 w 1545573"/>
              <a:gd name="connsiteY23" fmla="*/ 141415 h 375509"/>
              <a:gd name="connsiteX24" fmla="*/ 892559 w 1545573"/>
              <a:gd name="connsiteY24" fmla="*/ 282040 h 375509"/>
              <a:gd name="connsiteX25" fmla="*/ 829049 w 1545573"/>
              <a:gd name="connsiteY25" fmla="*/ 282040 h 375509"/>
              <a:gd name="connsiteX26" fmla="*/ 775879 w 1545573"/>
              <a:gd name="connsiteY26" fmla="*/ 141415 h 375509"/>
              <a:gd name="connsiteX27" fmla="*/ 759552 w 1545573"/>
              <a:gd name="connsiteY27" fmla="*/ 141415 h 375509"/>
              <a:gd name="connsiteX28" fmla="*/ 759552 w 1545573"/>
              <a:gd name="connsiteY28" fmla="*/ 93306 h 375509"/>
              <a:gd name="connsiteX29" fmla="*/ 848314 w 1545573"/>
              <a:gd name="connsiteY29" fmla="*/ 93306 h 375509"/>
              <a:gd name="connsiteX30" fmla="*/ 848314 w 1545573"/>
              <a:gd name="connsiteY30" fmla="*/ 141415 h 375509"/>
              <a:gd name="connsiteX31" fmla="*/ 832695 w 1545573"/>
              <a:gd name="connsiteY31" fmla="*/ 141415 h 375509"/>
              <a:gd name="connsiteX32" fmla="*/ 860504 w 1545573"/>
              <a:gd name="connsiteY32" fmla="*/ 219020 h 375509"/>
              <a:gd name="connsiteX33" fmla="*/ 888640 w 1545573"/>
              <a:gd name="connsiteY33" fmla="*/ 141415 h 375509"/>
              <a:gd name="connsiteX34" fmla="*/ 873185 w 1545573"/>
              <a:gd name="connsiteY34" fmla="*/ 141415 h 375509"/>
              <a:gd name="connsiteX35" fmla="*/ 873185 w 1545573"/>
              <a:gd name="connsiteY35" fmla="*/ 93306 h 375509"/>
              <a:gd name="connsiteX36" fmla="*/ 1099361 w 1545573"/>
              <a:gd name="connsiteY36" fmla="*/ 93306 h 375509"/>
              <a:gd name="connsiteX37" fmla="*/ 1099361 w 1545573"/>
              <a:gd name="connsiteY37" fmla="*/ 141415 h 375509"/>
              <a:gd name="connsiteX38" fmla="*/ 1076232 w 1545573"/>
              <a:gd name="connsiteY38" fmla="*/ 141415 h 375509"/>
              <a:gd name="connsiteX39" fmla="*/ 1076232 w 1545573"/>
              <a:gd name="connsiteY39" fmla="*/ 233932 h 375509"/>
              <a:gd name="connsiteX40" fmla="*/ 1099361 w 1545573"/>
              <a:gd name="connsiteY40" fmla="*/ 233932 h 375509"/>
              <a:gd name="connsiteX41" fmla="*/ 1099361 w 1545573"/>
              <a:gd name="connsiteY41" fmla="*/ 282040 h 375509"/>
              <a:gd name="connsiteX42" fmla="*/ 993565 w 1545573"/>
              <a:gd name="connsiteY42" fmla="*/ 282040 h 375509"/>
              <a:gd name="connsiteX43" fmla="*/ 993565 w 1545573"/>
              <a:gd name="connsiteY43" fmla="*/ 233932 h 375509"/>
              <a:gd name="connsiteX44" fmla="*/ 1016694 w 1545573"/>
              <a:gd name="connsiteY44" fmla="*/ 233932 h 375509"/>
              <a:gd name="connsiteX45" fmla="*/ 1016694 w 1545573"/>
              <a:gd name="connsiteY45" fmla="*/ 141415 h 375509"/>
              <a:gd name="connsiteX46" fmla="*/ 993565 w 1545573"/>
              <a:gd name="connsiteY46" fmla="*/ 141415 h 375509"/>
              <a:gd name="connsiteX47" fmla="*/ 993565 w 1545573"/>
              <a:gd name="connsiteY47" fmla="*/ 93306 h 375509"/>
              <a:gd name="connsiteX48" fmla="*/ 1223442 w 1545573"/>
              <a:gd name="connsiteY48" fmla="*/ 109089 h 375509"/>
              <a:gd name="connsiteX49" fmla="*/ 1331512 w 1545573"/>
              <a:gd name="connsiteY49" fmla="*/ 115934 h 375509"/>
              <a:gd name="connsiteX50" fmla="*/ 1350625 w 1545573"/>
              <a:gd name="connsiteY50" fmla="*/ 166884 h 375509"/>
              <a:gd name="connsiteX51" fmla="*/ 1350625 w 1545573"/>
              <a:gd name="connsiteY51" fmla="*/ 233932 h 375509"/>
              <a:gd name="connsiteX52" fmla="*/ 1373754 w 1545573"/>
              <a:gd name="connsiteY52" fmla="*/ 233932 h 375509"/>
              <a:gd name="connsiteX53" fmla="*/ 1373754 w 1545573"/>
              <a:gd name="connsiteY53" fmla="*/ 282040 h 375509"/>
              <a:gd name="connsiteX54" fmla="*/ 1294408 w 1545573"/>
              <a:gd name="connsiteY54" fmla="*/ 282040 h 375509"/>
              <a:gd name="connsiteX55" fmla="*/ 1294408 w 1545573"/>
              <a:gd name="connsiteY55" fmla="*/ 169660 h 375509"/>
              <a:gd name="connsiteX56" fmla="*/ 1262517 w 1545573"/>
              <a:gd name="connsiteY56" fmla="*/ 137769 h 375509"/>
              <a:gd name="connsiteX57" fmla="*/ 1230626 w 1545573"/>
              <a:gd name="connsiteY57" fmla="*/ 169660 h 375509"/>
              <a:gd name="connsiteX58" fmla="*/ 1230626 w 1545573"/>
              <a:gd name="connsiteY58" fmla="*/ 233932 h 375509"/>
              <a:gd name="connsiteX59" fmla="*/ 1253755 w 1545573"/>
              <a:gd name="connsiteY59" fmla="*/ 233932 h 375509"/>
              <a:gd name="connsiteX60" fmla="*/ 1253755 w 1545573"/>
              <a:gd name="connsiteY60" fmla="*/ 282040 h 375509"/>
              <a:gd name="connsiteX61" fmla="*/ 1148014 w 1545573"/>
              <a:gd name="connsiteY61" fmla="*/ 282040 h 375509"/>
              <a:gd name="connsiteX62" fmla="*/ 1148014 w 1545573"/>
              <a:gd name="connsiteY62" fmla="*/ 233932 h 375509"/>
              <a:gd name="connsiteX63" fmla="*/ 1171143 w 1545573"/>
              <a:gd name="connsiteY63" fmla="*/ 233932 h 375509"/>
              <a:gd name="connsiteX64" fmla="*/ 1171143 w 1545573"/>
              <a:gd name="connsiteY64" fmla="*/ 141415 h 375509"/>
              <a:gd name="connsiteX65" fmla="*/ 1148014 w 1545573"/>
              <a:gd name="connsiteY65" fmla="*/ 141415 h 375509"/>
              <a:gd name="connsiteX66" fmla="*/ 1148014 w 1545573"/>
              <a:gd name="connsiteY66" fmla="*/ 93306 h 375509"/>
              <a:gd name="connsiteX67" fmla="*/ 1223442 w 1545573"/>
              <a:gd name="connsiteY67" fmla="*/ 93306 h 375509"/>
              <a:gd name="connsiteX68" fmla="*/ 1223442 w 1545573"/>
              <a:gd name="connsiteY68" fmla="*/ 109089 h 375509"/>
              <a:gd name="connsiteX69" fmla="*/ 553349 w 1545573"/>
              <a:gd name="connsiteY69" fmla="*/ 188218 h 375509"/>
              <a:gd name="connsiteX70" fmla="*/ 601131 w 1545573"/>
              <a:gd name="connsiteY70" fmla="*/ 140435 h 375509"/>
              <a:gd name="connsiteX71" fmla="*/ 648913 w 1545573"/>
              <a:gd name="connsiteY71" fmla="*/ 188218 h 375509"/>
              <a:gd name="connsiteX72" fmla="*/ 601131 w 1545573"/>
              <a:gd name="connsiteY72" fmla="*/ 236000 h 375509"/>
              <a:gd name="connsiteX73" fmla="*/ 553349 w 1545573"/>
              <a:gd name="connsiteY73" fmla="*/ 188218 h 375509"/>
              <a:gd name="connsiteX74" fmla="*/ 497349 w 1545573"/>
              <a:gd name="connsiteY74" fmla="*/ 188218 h 375509"/>
              <a:gd name="connsiteX75" fmla="*/ 596424 w 1545573"/>
              <a:gd name="connsiteY75" fmla="*/ 287239 h 375509"/>
              <a:gd name="connsiteX76" fmla="*/ 656151 w 1545573"/>
              <a:gd name="connsiteY76" fmla="*/ 267183 h 375509"/>
              <a:gd name="connsiteX77" fmla="*/ 656151 w 1545573"/>
              <a:gd name="connsiteY77" fmla="*/ 282040 h 375509"/>
              <a:gd name="connsiteX78" fmla="*/ 728042 w 1545573"/>
              <a:gd name="connsiteY78" fmla="*/ 282040 h 375509"/>
              <a:gd name="connsiteX79" fmla="*/ 728042 w 1545573"/>
              <a:gd name="connsiteY79" fmla="*/ 233932 h 375509"/>
              <a:gd name="connsiteX80" fmla="*/ 704913 w 1545573"/>
              <a:gd name="connsiteY80" fmla="*/ 233932 h 375509"/>
              <a:gd name="connsiteX81" fmla="*/ 704913 w 1545573"/>
              <a:gd name="connsiteY81" fmla="*/ 141415 h 375509"/>
              <a:gd name="connsiteX82" fmla="*/ 728042 w 1545573"/>
              <a:gd name="connsiteY82" fmla="*/ 141415 h 375509"/>
              <a:gd name="connsiteX83" fmla="*/ 728042 w 1545573"/>
              <a:gd name="connsiteY83" fmla="*/ 93306 h 375509"/>
              <a:gd name="connsiteX84" fmla="*/ 656151 w 1545573"/>
              <a:gd name="connsiteY84" fmla="*/ 93306 h 375509"/>
              <a:gd name="connsiteX85" fmla="*/ 656151 w 1545573"/>
              <a:gd name="connsiteY85" fmla="*/ 109306 h 375509"/>
              <a:gd name="connsiteX86" fmla="*/ 517458 w 1545573"/>
              <a:gd name="connsiteY86" fmla="*/ 128379 h 375509"/>
              <a:gd name="connsiteX87" fmla="*/ 497349 w 1545573"/>
              <a:gd name="connsiteY87" fmla="*/ 188218 h 375509"/>
              <a:gd name="connsiteX88" fmla="*/ 191445 w 1545573"/>
              <a:gd name="connsiteY88" fmla="*/ 376462 h 375509"/>
              <a:gd name="connsiteX89" fmla="*/ 28 w 1545573"/>
              <a:gd name="connsiteY89" fmla="*/ 191445 h 375509"/>
              <a:gd name="connsiteX90" fmla="*/ 185044 w 1545573"/>
              <a:gd name="connsiteY90" fmla="*/ 28 h 375509"/>
              <a:gd name="connsiteX91" fmla="*/ 191445 w 1545573"/>
              <a:gd name="connsiteY91" fmla="*/ 28 h 375509"/>
              <a:gd name="connsiteX92" fmla="*/ 1357646 w 1545573"/>
              <a:gd name="connsiteY92" fmla="*/ 28 h 375509"/>
              <a:gd name="connsiteX93" fmla="*/ 1549063 w 1545573"/>
              <a:gd name="connsiteY93" fmla="*/ 185044 h 375509"/>
              <a:gd name="connsiteX94" fmla="*/ 1364046 w 1545573"/>
              <a:gd name="connsiteY94" fmla="*/ 376462 h 375509"/>
              <a:gd name="connsiteX95" fmla="*/ 1357646 w 1545573"/>
              <a:gd name="connsiteY95" fmla="*/ 376462 h 375509"/>
              <a:gd name="connsiteX96" fmla="*/ 1357646 w 1545573"/>
              <a:gd name="connsiteY96" fmla="*/ 329387 h 375509"/>
              <a:gd name="connsiteX97" fmla="*/ 1501558 w 1545573"/>
              <a:gd name="connsiteY97" fmla="*/ 191017 h 375509"/>
              <a:gd name="connsiteX98" fmla="*/ 1363191 w 1545573"/>
              <a:gd name="connsiteY98" fmla="*/ 47102 h 375509"/>
              <a:gd name="connsiteX99" fmla="*/ 1357646 w 1545573"/>
              <a:gd name="connsiteY99" fmla="*/ 47102 h 375509"/>
              <a:gd name="connsiteX100" fmla="*/ 191445 w 1545573"/>
              <a:gd name="connsiteY100" fmla="*/ 47102 h 375509"/>
              <a:gd name="connsiteX101" fmla="*/ 47531 w 1545573"/>
              <a:gd name="connsiteY101" fmla="*/ 185473 h 375509"/>
              <a:gd name="connsiteX102" fmla="*/ 185902 w 1545573"/>
              <a:gd name="connsiteY102" fmla="*/ 329387 h 375509"/>
              <a:gd name="connsiteX103" fmla="*/ 191445 w 1545573"/>
              <a:gd name="connsiteY103" fmla="*/ 329387 h 37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545573" h="375509">
                <a:moveTo>
                  <a:pt x="478247" y="93306"/>
                </a:moveTo>
                <a:lnTo>
                  <a:pt x="478247" y="141415"/>
                </a:lnTo>
                <a:lnTo>
                  <a:pt x="462302" y="141415"/>
                </a:lnTo>
                <a:lnTo>
                  <a:pt x="422900" y="282040"/>
                </a:lnTo>
                <a:lnTo>
                  <a:pt x="357594" y="282040"/>
                </a:lnTo>
                <a:lnTo>
                  <a:pt x="326901" y="188272"/>
                </a:lnTo>
                <a:lnTo>
                  <a:pt x="295010" y="282040"/>
                </a:lnTo>
                <a:lnTo>
                  <a:pt x="231717" y="282040"/>
                </a:lnTo>
                <a:lnTo>
                  <a:pt x="191554" y="141415"/>
                </a:lnTo>
                <a:lnTo>
                  <a:pt x="175228" y="141415"/>
                </a:lnTo>
                <a:lnTo>
                  <a:pt x="175228" y="93306"/>
                </a:lnTo>
                <a:lnTo>
                  <a:pt x="263935" y="93306"/>
                </a:lnTo>
                <a:lnTo>
                  <a:pt x="263935" y="141415"/>
                </a:lnTo>
                <a:lnTo>
                  <a:pt x="248588" y="141415"/>
                </a:lnTo>
                <a:lnTo>
                  <a:pt x="268724" y="221252"/>
                </a:lnTo>
                <a:lnTo>
                  <a:pt x="304370" y="93306"/>
                </a:lnTo>
                <a:lnTo>
                  <a:pt x="349812" y="93306"/>
                </a:lnTo>
                <a:lnTo>
                  <a:pt x="387309" y="218476"/>
                </a:lnTo>
                <a:lnTo>
                  <a:pt x="405105" y="141469"/>
                </a:lnTo>
                <a:lnTo>
                  <a:pt x="389213" y="141469"/>
                </a:lnTo>
                <a:lnTo>
                  <a:pt x="389213" y="93306"/>
                </a:lnTo>
                <a:close/>
                <a:moveTo>
                  <a:pt x="962109" y="93306"/>
                </a:moveTo>
                <a:lnTo>
                  <a:pt x="962109" y="141415"/>
                </a:lnTo>
                <a:lnTo>
                  <a:pt x="945783" y="141415"/>
                </a:lnTo>
                <a:lnTo>
                  <a:pt x="892559" y="282040"/>
                </a:lnTo>
                <a:lnTo>
                  <a:pt x="829049" y="282040"/>
                </a:lnTo>
                <a:lnTo>
                  <a:pt x="775879" y="141415"/>
                </a:lnTo>
                <a:lnTo>
                  <a:pt x="759552" y="141415"/>
                </a:lnTo>
                <a:lnTo>
                  <a:pt x="759552" y="93306"/>
                </a:lnTo>
                <a:lnTo>
                  <a:pt x="848314" y="93306"/>
                </a:lnTo>
                <a:lnTo>
                  <a:pt x="848314" y="141415"/>
                </a:lnTo>
                <a:lnTo>
                  <a:pt x="832695" y="141415"/>
                </a:lnTo>
                <a:lnTo>
                  <a:pt x="860504" y="219020"/>
                </a:lnTo>
                <a:lnTo>
                  <a:pt x="888640" y="141415"/>
                </a:lnTo>
                <a:lnTo>
                  <a:pt x="873185" y="141415"/>
                </a:lnTo>
                <a:lnTo>
                  <a:pt x="873185" y="93306"/>
                </a:lnTo>
                <a:close/>
                <a:moveTo>
                  <a:pt x="1099361" y="93306"/>
                </a:moveTo>
                <a:lnTo>
                  <a:pt x="1099361" y="141415"/>
                </a:lnTo>
                <a:lnTo>
                  <a:pt x="1076232" y="141415"/>
                </a:lnTo>
                <a:lnTo>
                  <a:pt x="1076232" y="233932"/>
                </a:lnTo>
                <a:lnTo>
                  <a:pt x="1099361" y="233932"/>
                </a:lnTo>
                <a:lnTo>
                  <a:pt x="1099361" y="282040"/>
                </a:lnTo>
                <a:lnTo>
                  <a:pt x="993565" y="282040"/>
                </a:lnTo>
                <a:lnTo>
                  <a:pt x="993565" y="233932"/>
                </a:lnTo>
                <a:lnTo>
                  <a:pt x="1016694" y="233932"/>
                </a:lnTo>
                <a:lnTo>
                  <a:pt x="1016694" y="141415"/>
                </a:lnTo>
                <a:lnTo>
                  <a:pt x="993565" y="141415"/>
                </a:lnTo>
                <a:lnTo>
                  <a:pt x="993565" y="93306"/>
                </a:lnTo>
                <a:close/>
                <a:moveTo>
                  <a:pt x="1223442" y="109089"/>
                </a:moveTo>
                <a:cubicBezTo>
                  <a:pt x="1255175" y="81136"/>
                  <a:pt x="1303561" y="84201"/>
                  <a:pt x="1331512" y="115934"/>
                </a:cubicBezTo>
                <a:cubicBezTo>
                  <a:pt x="1343910" y="130005"/>
                  <a:pt x="1350707" y="148134"/>
                  <a:pt x="1350625" y="166884"/>
                </a:cubicBezTo>
                <a:lnTo>
                  <a:pt x="1350625" y="233932"/>
                </a:lnTo>
                <a:lnTo>
                  <a:pt x="1373754" y="233932"/>
                </a:lnTo>
                <a:lnTo>
                  <a:pt x="1373754" y="282040"/>
                </a:lnTo>
                <a:lnTo>
                  <a:pt x="1294408" y="282040"/>
                </a:lnTo>
                <a:lnTo>
                  <a:pt x="1294408" y="169660"/>
                </a:lnTo>
                <a:cubicBezTo>
                  <a:pt x="1294408" y="152047"/>
                  <a:pt x="1280128" y="137769"/>
                  <a:pt x="1262517" y="137769"/>
                </a:cubicBezTo>
                <a:cubicBezTo>
                  <a:pt x="1244906" y="137769"/>
                  <a:pt x="1230626" y="152047"/>
                  <a:pt x="1230626" y="169660"/>
                </a:cubicBezTo>
                <a:lnTo>
                  <a:pt x="1230626" y="233932"/>
                </a:lnTo>
                <a:lnTo>
                  <a:pt x="1253755" y="233932"/>
                </a:lnTo>
                <a:lnTo>
                  <a:pt x="1253755" y="282040"/>
                </a:lnTo>
                <a:lnTo>
                  <a:pt x="1148014" y="282040"/>
                </a:lnTo>
                <a:lnTo>
                  <a:pt x="1148014" y="233932"/>
                </a:lnTo>
                <a:lnTo>
                  <a:pt x="1171143" y="233932"/>
                </a:lnTo>
                <a:lnTo>
                  <a:pt x="1171143" y="141415"/>
                </a:lnTo>
                <a:lnTo>
                  <a:pt x="1148014" y="141415"/>
                </a:lnTo>
                <a:lnTo>
                  <a:pt x="1148014" y="93306"/>
                </a:lnTo>
                <a:lnTo>
                  <a:pt x="1223442" y="93306"/>
                </a:lnTo>
                <a:lnTo>
                  <a:pt x="1223442" y="109089"/>
                </a:lnTo>
                <a:moveTo>
                  <a:pt x="553349" y="188218"/>
                </a:moveTo>
                <a:cubicBezTo>
                  <a:pt x="553349" y="161828"/>
                  <a:pt x="574742" y="140435"/>
                  <a:pt x="601131" y="140435"/>
                </a:cubicBezTo>
                <a:cubicBezTo>
                  <a:pt x="627520" y="140435"/>
                  <a:pt x="648913" y="161828"/>
                  <a:pt x="648913" y="188218"/>
                </a:cubicBezTo>
                <a:cubicBezTo>
                  <a:pt x="648913" y="214607"/>
                  <a:pt x="627520" y="236000"/>
                  <a:pt x="601131" y="236000"/>
                </a:cubicBezTo>
                <a:cubicBezTo>
                  <a:pt x="574753" y="235970"/>
                  <a:pt x="553382" y="214595"/>
                  <a:pt x="553349" y="188218"/>
                </a:cubicBezTo>
                <a:moveTo>
                  <a:pt x="497349" y="188218"/>
                </a:moveTo>
                <a:cubicBezTo>
                  <a:pt x="497365" y="242920"/>
                  <a:pt x="541719" y="287253"/>
                  <a:pt x="596424" y="287239"/>
                </a:cubicBezTo>
                <a:cubicBezTo>
                  <a:pt x="617985" y="287233"/>
                  <a:pt x="638954" y="280192"/>
                  <a:pt x="656151" y="267183"/>
                </a:cubicBezTo>
                <a:lnTo>
                  <a:pt x="656151" y="282040"/>
                </a:lnTo>
                <a:lnTo>
                  <a:pt x="728042" y="282040"/>
                </a:lnTo>
                <a:lnTo>
                  <a:pt x="728042" y="233932"/>
                </a:lnTo>
                <a:lnTo>
                  <a:pt x="704913" y="233932"/>
                </a:lnTo>
                <a:lnTo>
                  <a:pt x="704913" y="141415"/>
                </a:lnTo>
                <a:lnTo>
                  <a:pt x="728042" y="141415"/>
                </a:lnTo>
                <a:lnTo>
                  <a:pt x="728042" y="93306"/>
                </a:lnTo>
                <a:lnTo>
                  <a:pt x="656151" y="93306"/>
                </a:lnTo>
                <a:lnTo>
                  <a:pt x="656151" y="109306"/>
                </a:lnTo>
                <a:cubicBezTo>
                  <a:pt x="612587" y="76275"/>
                  <a:pt x="550492" y="84814"/>
                  <a:pt x="517458" y="128379"/>
                </a:cubicBezTo>
                <a:cubicBezTo>
                  <a:pt x="504408" y="145596"/>
                  <a:pt x="497344" y="166611"/>
                  <a:pt x="497349" y="188218"/>
                </a:cubicBezTo>
                <a:moveTo>
                  <a:pt x="191445" y="376462"/>
                </a:moveTo>
                <a:cubicBezTo>
                  <a:pt x="87496" y="378231"/>
                  <a:pt x="1795" y="295395"/>
                  <a:pt x="28" y="191445"/>
                </a:cubicBezTo>
                <a:cubicBezTo>
                  <a:pt x="-1740" y="87496"/>
                  <a:pt x="81095" y="1795"/>
                  <a:pt x="185044" y="28"/>
                </a:cubicBezTo>
                <a:cubicBezTo>
                  <a:pt x="187178" y="-9"/>
                  <a:pt x="189312" y="-9"/>
                  <a:pt x="191445" y="28"/>
                </a:cubicBezTo>
                <a:lnTo>
                  <a:pt x="1357646" y="28"/>
                </a:lnTo>
                <a:cubicBezTo>
                  <a:pt x="1461596" y="-1740"/>
                  <a:pt x="1547294" y="81095"/>
                  <a:pt x="1549063" y="185044"/>
                </a:cubicBezTo>
                <a:cubicBezTo>
                  <a:pt x="1550831" y="288994"/>
                  <a:pt x="1467996" y="374693"/>
                  <a:pt x="1364046" y="376462"/>
                </a:cubicBezTo>
                <a:cubicBezTo>
                  <a:pt x="1361912" y="376500"/>
                  <a:pt x="1359779" y="376500"/>
                  <a:pt x="1357646" y="376462"/>
                </a:cubicBezTo>
                <a:close/>
                <a:moveTo>
                  <a:pt x="1357646" y="329387"/>
                </a:moveTo>
                <a:cubicBezTo>
                  <a:pt x="1435599" y="330918"/>
                  <a:pt x="1500029" y="268967"/>
                  <a:pt x="1501558" y="191017"/>
                </a:cubicBezTo>
                <a:cubicBezTo>
                  <a:pt x="1503093" y="113066"/>
                  <a:pt x="1441139" y="48633"/>
                  <a:pt x="1363191" y="47102"/>
                </a:cubicBezTo>
                <a:cubicBezTo>
                  <a:pt x="1361341" y="47066"/>
                  <a:pt x="1359491" y="47066"/>
                  <a:pt x="1357646" y="47102"/>
                </a:cubicBezTo>
                <a:lnTo>
                  <a:pt x="191445" y="47102"/>
                </a:lnTo>
                <a:cubicBezTo>
                  <a:pt x="113495" y="45572"/>
                  <a:pt x="49062" y="107522"/>
                  <a:pt x="47531" y="185473"/>
                </a:cubicBezTo>
                <a:cubicBezTo>
                  <a:pt x="46000" y="263424"/>
                  <a:pt x="107951" y="327856"/>
                  <a:pt x="185902" y="329387"/>
                </a:cubicBezTo>
                <a:cubicBezTo>
                  <a:pt x="187750" y="329424"/>
                  <a:pt x="189598" y="329424"/>
                  <a:pt x="191445" y="329387"/>
                </a:cubicBezTo>
                <a:close/>
              </a:path>
            </a:pathLst>
          </a:custGeom>
          <a:solidFill>
            <a:schemeClr val="accent1"/>
          </a:solidFill>
          <a:ln w="542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id="{5C1DB626-939E-40B7-938D-7D3BCB6A1FAA}"/>
              </a:ext>
            </a:extLst>
          </p:cNvPr>
          <p:cNvGrpSpPr/>
          <p:nvPr/>
        </p:nvGrpSpPr>
        <p:grpSpPr>
          <a:xfrm>
            <a:off x="-2140045" y="0"/>
            <a:ext cx="2081847" cy="2028734"/>
            <a:chOff x="-2140045" y="0"/>
            <a:chExt cx="2081847" cy="2028734"/>
          </a:xfrm>
        </p:grpSpPr>
        <p:sp>
          <p:nvSpPr>
            <p:cNvPr id="8" name="Rectangle 7">
              <a:extLst>
                <a:ext uri="{FF2B5EF4-FFF2-40B4-BE49-F238E27FC236}">
                  <a16:creationId xmlns:a16="http://schemas.microsoft.com/office/drawing/2014/main" id="{0D6BD511-D841-4BC5-985C-5937CC0E4353}"/>
                </a:ext>
              </a:extLst>
            </p:cNvPr>
            <p:cNvSpPr/>
            <p:nvPr/>
          </p:nvSpPr>
          <p:spPr bwMode="gray">
            <a:xfrm>
              <a:off x="-2140045" y="0"/>
              <a:ext cx="2081847" cy="1127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noAutofit/>
            </a:bodyPr>
            <a:lstStyle/>
            <a:p>
              <a:pPr algn="l"/>
              <a:r>
                <a:rPr lang="en-US" sz="900" b="1" dirty="0">
                  <a:solidFill>
                    <a:schemeClr val="tx1"/>
                  </a:solidFill>
                </a:rPr>
                <a:t>Reset button</a:t>
              </a:r>
            </a:p>
            <a:p>
              <a:pPr marL="0" indent="0" algn="l">
                <a:buClr>
                  <a:srgbClr val="00A8E1"/>
                </a:buClr>
                <a:buFont typeface="+mj-lt"/>
                <a:buNone/>
              </a:pPr>
              <a:r>
                <a:rPr lang="en-US" sz="900" b="0" dirty="0">
                  <a:solidFill>
                    <a:schemeClr val="tx1"/>
                  </a:solidFill>
                </a:rPr>
                <a:t>Change the picture and click on the ‘Reset’ button.</a:t>
              </a:r>
            </a:p>
            <a:p>
              <a:pPr marL="0" indent="0" algn="l">
                <a:buClr>
                  <a:srgbClr val="00A8E1"/>
                </a:buClr>
                <a:buFont typeface="+mj-lt"/>
                <a:buNone/>
              </a:pPr>
              <a:endParaRPr lang="en-US" sz="900" b="0" dirty="0">
                <a:solidFill>
                  <a:schemeClr val="tx1"/>
                </a:solidFill>
              </a:endParaRPr>
            </a:p>
            <a:p>
              <a:pPr marL="0" indent="0" algn="l">
                <a:buClr>
                  <a:srgbClr val="00A8E1"/>
                </a:buClr>
                <a:buFont typeface="+mj-lt"/>
                <a:buNone/>
              </a:pPr>
              <a:r>
                <a:rPr lang="en-US" sz="900" b="0" dirty="0">
                  <a:solidFill>
                    <a:schemeClr val="tx1"/>
                  </a:solidFill>
                </a:rPr>
                <a:t>The template will than scale the picture in the placeholder and place the picture in the background layer. </a:t>
              </a:r>
            </a:p>
          </p:txBody>
        </p:sp>
        <p:grpSp>
          <p:nvGrpSpPr>
            <p:cNvPr id="11" name="Group 10">
              <a:extLst>
                <a:ext uri="{FF2B5EF4-FFF2-40B4-BE49-F238E27FC236}">
                  <a16:creationId xmlns:a16="http://schemas.microsoft.com/office/drawing/2014/main" id="{926466A8-D259-4847-9F54-F8843F2A8617}"/>
                </a:ext>
              </a:extLst>
            </p:cNvPr>
            <p:cNvGrpSpPr/>
            <p:nvPr/>
          </p:nvGrpSpPr>
          <p:grpSpPr>
            <a:xfrm>
              <a:off x="-2032619" y="1295282"/>
              <a:ext cx="1816195" cy="733452"/>
              <a:chOff x="-2140045" y="1295282"/>
              <a:chExt cx="1816195" cy="733452"/>
            </a:xfrm>
          </p:grpSpPr>
          <p:pic>
            <p:nvPicPr>
              <p:cNvPr id="12" name="Picture 11">
                <a:extLst>
                  <a:ext uri="{FF2B5EF4-FFF2-40B4-BE49-F238E27FC236}">
                    <a16:creationId xmlns:a16="http://schemas.microsoft.com/office/drawing/2014/main" id="{4B383328-6D11-43ED-B4C4-4B89C142420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140045" y="1295282"/>
                <a:ext cx="1816195" cy="733452"/>
              </a:xfrm>
              <a:prstGeom prst="rect">
                <a:avLst/>
              </a:prstGeom>
            </p:spPr>
          </p:pic>
          <p:sp>
            <p:nvSpPr>
              <p:cNvPr id="13" name="Freeform: Shape 12">
                <a:extLst>
                  <a:ext uri="{FF2B5EF4-FFF2-40B4-BE49-F238E27FC236}">
                    <a16:creationId xmlns:a16="http://schemas.microsoft.com/office/drawing/2014/main" id="{1EEDCB2F-8B38-4E81-B056-667945540110}"/>
                  </a:ext>
                </a:extLst>
              </p:cNvPr>
              <p:cNvSpPr/>
              <p:nvPr/>
            </p:nvSpPr>
            <p:spPr>
              <a:xfrm>
                <a:off x="-2140045" y="1295282"/>
                <a:ext cx="1816194" cy="733452"/>
              </a:xfrm>
              <a:custGeom>
                <a:avLst/>
                <a:gdLst>
                  <a:gd name="connsiteX0" fmla="*/ 1295495 w 1816194"/>
                  <a:gd name="connsiteY0" fmla="*/ 313650 h 733452"/>
                  <a:gd name="connsiteX1" fmla="*/ 1295495 w 1816194"/>
                  <a:gd name="connsiteY1" fmla="*/ 468432 h 733452"/>
                  <a:gd name="connsiteX2" fmla="*/ 1784444 w 1816194"/>
                  <a:gd name="connsiteY2" fmla="*/ 468432 h 733452"/>
                  <a:gd name="connsiteX3" fmla="*/ 1784444 w 1816194"/>
                  <a:gd name="connsiteY3" fmla="*/ 313650 h 733452"/>
                  <a:gd name="connsiteX4" fmla="*/ 0 w 1816194"/>
                  <a:gd name="connsiteY4" fmla="*/ 0 h 733452"/>
                  <a:gd name="connsiteX5" fmla="*/ 1816194 w 1816194"/>
                  <a:gd name="connsiteY5" fmla="*/ 0 h 733452"/>
                  <a:gd name="connsiteX6" fmla="*/ 1816194 w 1816194"/>
                  <a:gd name="connsiteY6" fmla="*/ 733452 h 733452"/>
                  <a:gd name="connsiteX7" fmla="*/ 0 w 1816194"/>
                  <a:gd name="connsiteY7" fmla="*/ 733452 h 733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16194" h="733452">
                    <a:moveTo>
                      <a:pt x="1295495" y="313650"/>
                    </a:moveTo>
                    <a:lnTo>
                      <a:pt x="1295495" y="468432"/>
                    </a:lnTo>
                    <a:lnTo>
                      <a:pt x="1784444" y="468432"/>
                    </a:lnTo>
                    <a:lnTo>
                      <a:pt x="1784444" y="313650"/>
                    </a:lnTo>
                    <a:close/>
                    <a:moveTo>
                      <a:pt x="0" y="0"/>
                    </a:moveTo>
                    <a:lnTo>
                      <a:pt x="1816194" y="0"/>
                    </a:lnTo>
                    <a:lnTo>
                      <a:pt x="1816194" y="733452"/>
                    </a:lnTo>
                    <a:lnTo>
                      <a:pt x="0" y="733452"/>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 name="Rectangle 14">
                <a:extLst>
                  <a:ext uri="{FF2B5EF4-FFF2-40B4-BE49-F238E27FC236}">
                    <a16:creationId xmlns:a16="http://schemas.microsoft.com/office/drawing/2014/main" id="{2B10C4F2-43F8-4E75-896A-0F4E300430BE}"/>
                  </a:ext>
                </a:extLst>
              </p:cNvPr>
              <p:cNvSpPr/>
              <p:nvPr/>
            </p:nvSpPr>
            <p:spPr>
              <a:xfrm>
                <a:off x="-844550" y="1608932"/>
                <a:ext cx="488949" cy="15478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pSp>
      </p:grpSp>
      <p:sp>
        <p:nvSpPr>
          <p:cNvPr id="16" name="Rectangle 5">
            <a:extLst>
              <a:ext uri="{FF2B5EF4-FFF2-40B4-BE49-F238E27FC236}">
                <a16:creationId xmlns:a16="http://schemas.microsoft.com/office/drawing/2014/main" id="{B7775682-F488-4D12-BF3E-0A864F9AB17D}"/>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Freeform 5">
            <a:extLst>
              <a:ext uri="{FF2B5EF4-FFF2-40B4-BE49-F238E27FC236}">
                <a16:creationId xmlns:a16="http://schemas.microsoft.com/office/drawing/2014/main" id="{D720DA9E-C904-424F-A2B0-4918AD6107B5}"/>
              </a:ext>
            </a:extLst>
          </p:cNvPr>
          <p:cNvSpPr>
            <a:spLocks/>
          </p:cNvSpPr>
          <p:nvPr userDrawn="1"/>
        </p:nvSpPr>
        <p:spPr bwMode="auto">
          <a:xfrm>
            <a:off x="0" y="3171855"/>
            <a:ext cx="12192000" cy="2322513"/>
          </a:xfrm>
          <a:custGeom>
            <a:avLst/>
            <a:gdLst>
              <a:gd name="T0" fmla="*/ 7258 w 7680"/>
              <a:gd name="T1" fmla="*/ 597 h 1459"/>
              <a:gd name="T2" fmla="*/ 422 w 7680"/>
              <a:gd name="T3" fmla="*/ 590 h 1459"/>
              <a:gd name="T4" fmla="*/ 0 w 7680"/>
              <a:gd name="T5" fmla="*/ 168 h 1459"/>
              <a:gd name="T6" fmla="*/ 0 w 7680"/>
              <a:gd name="T7" fmla="*/ 0 h 1459"/>
              <a:gd name="T8" fmla="*/ 0 w 7680"/>
              <a:gd name="T9" fmla="*/ 1459 h 1459"/>
              <a:gd name="T10" fmla="*/ 7680 w 7680"/>
              <a:gd name="T11" fmla="*/ 1459 h 1459"/>
              <a:gd name="T12" fmla="*/ 7680 w 7680"/>
              <a:gd name="T13" fmla="*/ 1018 h 1459"/>
              <a:gd name="T14" fmla="*/ 7258 w 7680"/>
              <a:gd name="T15" fmla="*/ 597 h 1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0" h="1459">
                <a:moveTo>
                  <a:pt x="7258" y="597"/>
                </a:moveTo>
                <a:cubicBezTo>
                  <a:pt x="422" y="590"/>
                  <a:pt x="422" y="590"/>
                  <a:pt x="422" y="590"/>
                </a:cubicBezTo>
                <a:cubicBezTo>
                  <a:pt x="189" y="590"/>
                  <a:pt x="0" y="401"/>
                  <a:pt x="0" y="168"/>
                </a:cubicBezTo>
                <a:cubicBezTo>
                  <a:pt x="0" y="0"/>
                  <a:pt x="0" y="0"/>
                  <a:pt x="0" y="0"/>
                </a:cubicBezTo>
                <a:cubicBezTo>
                  <a:pt x="0" y="1459"/>
                  <a:pt x="0" y="1459"/>
                  <a:pt x="0" y="1459"/>
                </a:cubicBezTo>
                <a:cubicBezTo>
                  <a:pt x="7680" y="1459"/>
                  <a:pt x="7680" y="1459"/>
                  <a:pt x="7680" y="1459"/>
                </a:cubicBezTo>
                <a:cubicBezTo>
                  <a:pt x="7680" y="1018"/>
                  <a:pt x="7680" y="1018"/>
                  <a:pt x="7680" y="1018"/>
                </a:cubicBezTo>
                <a:cubicBezTo>
                  <a:pt x="7680" y="785"/>
                  <a:pt x="7491" y="597"/>
                  <a:pt x="7258" y="5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Shape 13">
            <a:extLst>
              <a:ext uri="{FF2B5EF4-FFF2-40B4-BE49-F238E27FC236}">
                <a16:creationId xmlns:a16="http://schemas.microsoft.com/office/drawing/2014/main" id="{6101B3F3-4EC9-4164-B922-49DFCFDCB9BA}"/>
              </a:ext>
            </a:extLst>
          </p:cNvPr>
          <p:cNvSpPr/>
          <p:nvPr userDrawn="1"/>
        </p:nvSpPr>
        <p:spPr>
          <a:xfrm>
            <a:off x="10161531" y="4559989"/>
            <a:ext cx="1545573" cy="375509"/>
          </a:xfrm>
          <a:custGeom>
            <a:avLst/>
            <a:gdLst>
              <a:gd name="connsiteX0" fmla="*/ 478247 w 1545573"/>
              <a:gd name="connsiteY0" fmla="*/ 93306 h 375509"/>
              <a:gd name="connsiteX1" fmla="*/ 478247 w 1545573"/>
              <a:gd name="connsiteY1" fmla="*/ 141415 h 375509"/>
              <a:gd name="connsiteX2" fmla="*/ 462302 w 1545573"/>
              <a:gd name="connsiteY2" fmla="*/ 141415 h 375509"/>
              <a:gd name="connsiteX3" fmla="*/ 422900 w 1545573"/>
              <a:gd name="connsiteY3" fmla="*/ 282040 h 375509"/>
              <a:gd name="connsiteX4" fmla="*/ 357594 w 1545573"/>
              <a:gd name="connsiteY4" fmla="*/ 282040 h 375509"/>
              <a:gd name="connsiteX5" fmla="*/ 326901 w 1545573"/>
              <a:gd name="connsiteY5" fmla="*/ 188272 h 375509"/>
              <a:gd name="connsiteX6" fmla="*/ 295010 w 1545573"/>
              <a:gd name="connsiteY6" fmla="*/ 282040 h 375509"/>
              <a:gd name="connsiteX7" fmla="*/ 231717 w 1545573"/>
              <a:gd name="connsiteY7" fmla="*/ 282040 h 375509"/>
              <a:gd name="connsiteX8" fmla="*/ 191554 w 1545573"/>
              <a:gd name="connsiteY8" fmla="*/ 141415 h 375509"/>
              <a:gd name="connsiteX9" fmla="*/ 175228 w 1545573"/>
              <a:gd name="connsiteY9" fmla="*/ 141415 h 375509"/>
              <a:gd name="connsiteX10" fmla="*/ 175228 w 1545573"/>
              <a:gd name="connsiteY10" fmla="*/ 93306 h 375509"/>
              <a:gd name="connsiteX11" fmla="*/ 263935 w 1545573"/>
              <a:gd name="connsiteY11" fmla="*/ 93306 h 375509"/>
              <a:gd name="connsiteX12" fmla="*/ 263935 w 1545573"/>
              <a:gd name="connsiteY12" fmla="*/ 141415 h 375509"/>
              <a:gd name="connsiteX13" fmla="*/ 248588 w 1545573"/>
              <a:gd name="connsiteY13" fmla="*/ 141415 h 375509"/>
              <a:gd name="connsiteX14" fmla="*/ 268724 w 1545573"/>
              <a:gd name="connsiteY14" fmla="*/ 221252 h 375509"/>
              <a:gd name="connsiteX15" fmla="*/ 304370 w 1545573"/>
              <a:gd name="connsiteY15" fmla="*/ 93306 h 375509"/>
              <a:gd name="connsiteX16" fmla="*/ 349812 w 1545573"/>
              <a:gd name="connsiteY16" fmla="*/ 93306 h 375509"/>
              <a:gd name="connsiteX17" fmla="*/ 387309 w 1545573"/>
              <a:gd name="connsiteY17" fmla="*/ 218476 h 375509"/>
              <a:gd name="connsiteX18" fmla="*/ 405105 w 1545573"/>
              <a:gd name="connsiteY18" fmla="*/ 141469 h 375509"/>
              <a:gd name="connsiteX19" fmla="*/ 389213 w 1545573"/>
              <a:gd name="connsiteY19" fmla="*/ 141469 h 375509"/>
              <a:gd name="connsiteX20" fmla="*/ 389213 w 1545573"/>
              <a:gd name="connsiteY20" fmla="*/ 93306 h 375509"/>
              <a:gd name="connsiteX21" fmla="*/ 962109 w 1545573"/>
              <a:gd name="connsiteY21" fmla="*/ 93306 h 375509"/>
              <a:gd name="connsiteX22" fmla="*/ 962109 w 1545573"/>
              <a:gd name="connsiteY22" fmla="*/ 141415 h 375509"/>
              <a:gd name="connsiteX23" fmla="*/ 945783 w 1545573"/>
              <a:gd name="connsiteY23" fmla="*/ 141415 h 375509"/>
              <a:gd name="connsiteX24" fmla="*/ 892559 w 1545573"/>
              <a:gd name="connsiteY24" fmla="*/ 282040 h 375509"/>
              <a:gd name="connsiteX25" fmla="*/ 829049 w 1545573"/>
              <a:gd name="connsiteY25" fmla="*/ 282040 h 375509"/>
              <a:gd name="connsiteX26" fmla="*/ 775879 w 1545573"/>
              <a:gd name="connsiteY26" fmla="*/ 141415 h 375509"/>
              <a:gd name="connsiteX27" fmla="*/ 759552 w 1545573"/>
              <a:gd name="connsiteY27" fmla="*/ 141415 h 375509"/>
              <a:gd name="connsiteX28" fmla="*/ 759552 w 1545573"/>
              <a:gd name="connsiteY28" fmla="*/ 93306 h 375509"/>
              <a:gd name="connsiteX29" fmla="*/ 848314 w 1545573"/>
              <a:gd name="connsiteY29" fmla="*/ 93306 h 375509"/>
              <a:gd name="connsiteX30" fmla="*/ 848314 w 1545573"/>
              <a:gd name="connsiteY30" fmla="*/ 141415 h 375509"/>
              <a:gd name="connsiteX31" fmla="*/ 832695 w 1545573"/>
              <a:gd name="connsiteY31" fmla="*/ 141415 h 375509"/>
              <a:gd name="connsiteX32" fmla="*/ 860504 w 1545573"/>
              <a:gd name="connsiteY32" fmla="*/ 219020 h 375509"/>
              <a:gd name="connsiteX33" fmla="*/ 888640 w 1545573"/>
              <a:gd name="connsiteY33" fmla="*/ 141415 h 375509"/>
              <a:gd name="connsiteX34" fmla="*/ 873185 w 1545573"/>
              <a:gd name="connsiteY34" fmla="*/ 141415 h 375509"/>
              <a:gd name="connsiteX35" fmla="*/ 873185 w 1545573"/>
              <a:gd name="connsiteY35" fmla="*/ 93306 h 375509"/>
              <a:gd name="connsiteX36" fmla="*/ 1099361 w 1545573"/>
              <a:gd name="connsiteY36" fmla="*/ 93306 h 375509"/>
              <a:gd name="connsiteX37" fmla="*/ 1099361 w 1545573"/>
              <a:gd name="connsiteY37" fmla="*/ 141415 h 375509"/>
              <a:gd name="connsiteX38" fmla="*/ 1076232 w 1545573"/>
              <a:gd name="connsiteY38" fmla="*/ 141415 h 375509"/>
              <a:gd name="connsiteX39" fmla="*/ 1076232 w 1545573"/>
              <a:gd name="connsiteY39" fmla="*/ 233932 h 375509"/>
              <a:gd name="connsiteX40" fmla="*/ 1099361 w 1545573"/>
              <a:gd name="connsiteY40" fmla="*/ 233932 h 375509"/>
              <a:gd name="connsiteX41" fmla="*/ 1099361 w 1545573"/>
              <a:gd name="connsiteY41" fmla="*/ 282040 h 375509"/>
              <a:gd name="connsiteX42" fmla="*/ 993565 w 1545573"/>
              <a:gd name="connsiteY42" fmla="*/ 282040 h 375509"/>
              <a:gd name="connsiteX43" fmla="*/ 993565 w 1545573"/>
              <a:gd name="connsiteY43" fmla="*/ 233932 h 375509"/>
              <a:gd name="connsiteX44" fmla="*/ 1016694 w 1545573"/>
              <a:gd name="connsiteY44" fmla="*/ 233932 h 375509"/>
              <a:gd name="connsiteX45" fmla="*/ 1016694 w 1545573"/>
              <a:gd name="connsiteY45" fmla="*/ 141415 h 375509"/>
              <a:gd name="connsiteX46" fmla="*/ 993565 w 1545573"/>
              <a:gd name="connsiteY46" fmla="*/ 141415 h 375509"/>
              <a:gd name="connsiteX47" fmla="*/ 993565 w 1545573"/>
              <a:gd name="connsiteY47" fmla="*/ 93306 h 375509"/>
              <a:gd name="connsiteX48" fmla="*/ 1223442 w 1545573"/>
              <a:gd name="connsiteY48" fmla="*/ 109089 h 375509"/>
              <a:gd name="connsiteX49" fmla="*/ 1331512 w 1545573"/>
              <a:gd name="connsiteY49" fmla="*/ 115934 h 375509"/>
              <a:gd name="connsiteX50" fmla="*/ 1350625 w 1545573"/>
              <a:gd name="connsiteY50" fmla="*/ 166884 h 375509"/>
              <a:gd name="connsiteX51" fmla="*/ 1350625 w 1545573"/>
              <a:gd name="connsiteY51" fmla="*/ 233932 h 375509"/>
              <a:gd name="connsiteX52" fmla="*/ 1373754 w 1545573"/>
              <a:gd name="connsiteY52" fmla="*/ 233932 h 375509"/>
              <a:gd name="connsiteX53" fmla="*/ 1373754 w 1545573"/>
              <a:gd name="connsiteY53" fmla="*/ 282040 h 375509"/>
              <a:gd name="connsiteX54" fmla="*/ 1294408 w 1545573"/>
              <a:gd name="connsiteY54" fmla="*/ 282040 h 375509"/>
              <a:gd name="connsiteX55" fmla="*/ 1294408 w 1545573"/>
              <a:gd name="connsiteY55" fmla="*/ 169660 h 375509"/>
              <a:gd name="connsiteX56" fmla="*/ 1262517 w 1545573"/>
              <a:gd name="connsiteY56" fmla="*/ 137769 h 375509"/>
              <a:gd name="connsiteX57" fmla="*/ 1230626 w 1545573"/>
              <a:gd name="connsiteY57" fmla="*/ 169660 h 375509"/>
              <a:gd name="connsiteX58" fmla="*/ 1230626 w 1545573"/>
              <a:gd name="connsiteY58" fmla="*/ 233932 h 375509"/>
              <a:gd name="connsiteX59" fmla="*/ 1253755 w 1545573"/>
              <a:gd name="connsiteY59" fmla="*/ 233932 h 375509"/>
              <a:gd name="connsiteX60" fmla="*/ 1253755 w 1545573"/>
              <a:gd name="connsiteY60" fmla="*/ 282040 h 375509"/>
              <a:gd name="connsiteX61" fmla="*/ 1148014 w 1545573"/>
              <a:gd name="connsiteY61" fmla="*/ 282040 h 375509"/>
              <a:gd name="connsiteX62" fmla="*/ 1148014 w 1545573"/>
              <a:gd name="connsiteY62" fmla="*/ 233932 h 375509"/>
              <a:gd name="connsiteX63" fmla="*/ 1171143 w 1545573"/>
              <a:gd name="connsiteY63" fmla="*/ 233932 h 375509"/>
              <a:gd name="connsiteX64" fmla="*/ 1171143 w 1545573"/>
              <a:gd name="connsiteY64" fmla="*/ 141415 h 375509"/>
              <a:gd name="connsiteX65" fmla="*/ 1148014 w 1545573"/>
              <a:gd name="connsiteY65" fmla="*/ 141415 h 375509"/>
              <a:gd name="connsiteX66" fmla="*/ 1148014 w 1545573"/>
              <a:gd name="connsiteY66" fmla="*/ 93306 h 375509"/>
              <a:gd name="connsiteX67" fmla="*/ 1223442 w 1545573"/>
              <a:gd name="connsiteY67" fmla="*/ 93306 h 375509"/>
              <a:gd name="connsiteX68" fmla="*/ 1223442 w 1545573"/>
              <a:gd name="connsiteY68" fmla="*/ 109089 h 375509"/>
              <a:gd name="connsiteX69" fmla="*/ 553349 w 1545573"/>
              <a:gd name="connsiteY69" fmla="*/ 188218 h 375509"/>
              <a:gd name="connsiteX70" fmla="*/ 601131 w 1545573"/>
              <a:gd name="connsiteY70" fmla="*/ 140435 h 375509"/>
              <a:gd name="connsiteX71" fmla="*/ 648913 w 1545573"/>
              <a:gd name="connsiteY71" fmla="*/ 188218 h 375509"/>
              <a:gd name="connsiteX72" fmla="*/ 601131 w 1545573"/>
              <a:gd name="connsiteY72" fmla="*/ 236000 h 375509"/>
              <a:gd name="connsiteX73" fmla="*/ 553349 w 1545573"/>
              <a:gd name="connsiteY73" fmla="*/ 188218 h 375509"/>
              <a:gd name="connsiteX74" fmla="*/ 497349 w 1545573"/>
              <a:gd name="connsiteY74" fmla="*/ 188218 h 375509"/>
              <a:gd name="connsiteX75" fmla="*/ 596424 w 1545573"/>
              <a:gd name="connsiteY75" fmla="*/ 287239 h 375509"/>
              <a:gd name="connsiteX76" fmla="*/ 656151 w 1545573"/>
              <a:gd name="connsiteY76" fmla="*/ 267183 h 375509"/>
              <a:gd name="connsiteX77" fmla="*/ 656151 w 1545573"/>
              <a:gd name="connsiteY77" fmla="*/ 282040 h 375509"/>
              <a:gd name="connsiteX78" fmla="*/ 728042 w 1545573"/>
              <a:gd name="connsiteY78" fmla="*/ 282040 h 375509"/>
              <a:gd name="connsiteX79" fmla="*/ 728042 w 1545573"/>
              <a:gd name="connsiteY79" fmla="*/ 233932 h 375509"/>
              <a:gd name="connsiteX80" fmla="*/ 704913 w 1545573"/>
              <a:gd name="connsiteY80" fmla="*/ 233932 h 375509"/>
              <a:gd name="connsiteX81" fmla="*/ 704913 w 1545573"/>
              <a:gd name="connsiteY81" fmla="*/ 141415 h 375509"/>
              <a:gd name="connsiteX82" fmla="*/ 728042 w 1545573"/>
              <a:gd name="connsiteY82" fmla="*/ 141415 h 375509"/>
              <a:gd name="connsiteX83" fmla="*/ 728042 w 1545573"/>
              <a:gd name="connsiteY83" fmla="*/ 93306 h 375509"/>
              <a:gd name="connsiteX84" fmla="*/ 656151 w 1545573"/>
              <a:gd name="connsiteY84" fmla="*/ 93306 h 375509"/>
              <a:gd name="connsiteX85" fmla="*/ 656151 w 1545573"/>
              <a:gd name="connsiteY85" fmla="*/ 109306 h 375509"/>
              <a:gd name="connsiteX86" fmla="*/ 517458 w 1545573"/>
              <a:gd name="connsiteY86" fmla="*/ 128379 h 375509"/>
              <a:gd name="connsiteX87" fmla="*/ 497349 w 1545573"/>
              <a:gd name="connsiteY87" fmla="*/ 188218 h 375509"/>
              <a:gd name="connsiteX88" fmla="*/ 191445 w 1545573"/>
              <a:gd name="connsiteY88" fmla="*/ 376462 h 375509"/>
              <a:gd name="connsiteX89" fmla="*/ 28 w 1545573"/>
              <a:gd name="connsiteY89" fmla="*/ 191445 h 375509"/>
              <a:gd name="connsiteX90" fmla="*/ 185044 w 1545573"/>
              <a:gd name="connsiteY90" fmla="*/ 28 h 375509"/>
              <a:gd name="connsiteX91" fmla="*/ 191445 w 1545573"/>
              <a:gd name="connsiteY91" fmla="*/ 28 h 375509"/>
              <a:gd name="connsiteX92" fmla="*/ 1357646 w 1545573"/>
              <a:gd name="connsiteY92" fmla="*/ 28 h 375509"/>
              <a:gd name="connsiteX93" fmla="*/ 1549063 w 1545573"/>
              <a:gd name="connsiteY93" fmla="*/ 185044 h 375509"/>
              <a:gd name="connsiteX94" fmla="*/ 1364046 w 1545573"/>
              <a:gd name="connsiteY94" fmla="*/ 376462 h 375509"/>
              <a:gd name="connsiteX95" fmla="*/ 1357646 w 1545573"/>
              <a:gd name="connsiteY95" fmla="*/ 376462 h 375509"/>
              <a:gd name="connsiteX96" fmla="*/ 1357646 w 1545573"/>
              <a:gd name="connsiteY96" fmla="*/ 329387 h 375509"/>
              <a:gd name="connsiteX97" fmla="*/ 1501558 w 1545573"/>
              <a:gd name="connsiteY97" fmla="*/ 191017 h 375509"/>
              <a:gd name="connsiteX98" fmla="*/ 1363191 w 1545573"/>
              <a:gd name="connsiteY98" fmla="*/ 47102 h 375509"/>
              <a:gd name="connsiteX99" fmla="*/ 1357646 w 1545573"/>
              <a:gd name="connsiteY99" fmla="*/ 47102 h 375509"/>
              <a:gd name="connsiteX100" fmla="*/ 191445 w 1545573"/>
              <a:gd name="connsiteY100" fmla="*/ 47102 h 375509"/>
              <a:gd name="connsiteX101" fmla="*/ 47531 w 1545573"/>
              <a:gd name="connsiteY101" fmla="*/ 185473 h 375509"/>
              <a:gd name="connsiteX102" fmla="*/ 185902 w 1545573"/>
              <a:gd name="connsiteY102" fmla="*/ 329387 h 375509"/>
              <a:gd name="connsiteX103" fmla="*/ 191445 w 1545573"/>
              <a:gd name="connsiteY103" fmla="*/ 329387 h 37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545573" h="375509">
                <a:moveTo>
                  <a:pt x="478247" y="93306"/>
                </a:moveTo>
                <a:lnTo>
                  <a:pt x="478247" y="141415"/>
                </a:lnTo>
                <a:lnTo>
                  <a:pt x="462302" y="141415"/>
                </a:lnTo>
                <a:lnTo>
                  <a:pt x="422900" y="282040"/>
                </a:lnTo>
                <a:lnTo>
                  <a:pt x="357594" y="282040"/>
                </a:lnTo>
                <a:lnTo>
                  <a:pt x="326901" y="188272"/>
                </a:lnTo>
                <a:lnTo>
                  <a:pt x="295010" y="282040"/>
                </a:lnTo>
                <a:lnTo>
                  <a:pt x="231717" y="282040"/>
                </a:lnTo>
                <a:lnTo>
                  <a:pt x="191554" y="141415"/>
                </a:lnTo>
                <a:lnTo>
                  <a:pt x="175228" y="141415"/>
                </a:lnTo>
                <a:lnTo>
                  <a:pt x="175228" y="93306"/>
                </a:lnTo>
                <a:lnTo>
                  <a:pt x="263935" y="93306"/>
                </a:lnTo>
                <a:lnTo>
                  <a:pt x="263935" y="141415"/>
                </a:lnTo>
                <a:lnTo>
                  <a:pt x="248588" y="141415"/>
                </a:lnTo>
                <a:lnTo>
                  <a:pt x="268724" y="221252"/>
                </a:lnTo>
                <a:lnTo>
                  <a:pt x="304370" y="93306"/>
                </a:lnTo>
                <a:lnTo>
                  <a:pt x="349812" y="93306"/>
                </a:lnTo>
                <a:lnTo>
                  <a:pt x="387309" y="218476"/>
                </a:lnTo>
                <a:lnTo>
                  <a:pt x="405105" y="141469"/>
                </a:lnTo>
                <a:lnTo>
                  <a:pt x="389213" y="141469"/>
                </a:lnTo>
                <a:lnTo>
                  <a:pt x="389213" y="93306"/>
                </a:lnTo>
                <a:close/>
                <a:moveTo>
                  <a:pt x="962109" y="93306"/>
                </a:moveTo>
                <a:lnTo>
                  <a:pt x="962109" y="141415"/>
                </a:lnTo>
                <a:lnTo>
                  <a:pt x="945783" y="141415"/>
                </a:lnTo>
                <a:lnTo>
                  <a:pt x="892559" y="282040"/>
                </a:lnTo>
                <a:lnTo>
                  <a:pt x="829049" y="282040"/>
                </a:lnTo>
                <a:lnTo>
                  <a:pt x="775879" y="141415"/>
                </a:lnTo>
                <a:lnTo>
                  <a:pt x="759552" y="141415"/>
                </a:lnTo>
                <a:lnTo>
                  <a:pt x="759552" y="93306"/>
                </a:lnTo>
                <a:lnTo>
                  <a:pt x="848314" y="93306"/>
                </a:lnTo>
                <a:lnTo>
                  <a:pt x="848314" y="141415"/>
                </a:lnTo>
                <a:lnTo>
                  <a:pt x="832695" y="141415"/>
                </a:lnTo>
                <a:lnTo>
                  <a:pt x="860504" y="219020"/>
                </a:lnTo>
                <a:lnTo>
                  <a:pt x="888640" y="141415"/>
                </a:lnTo>
                <a:lnTo>
                  <a:pt x="873185" y="141415"/>
                </a:lnTo>
                <a:lnTo>
                  <a:pt x="873185" y="93306"/>
                </a:lnTo>
                <a:close/>
                <a:moveTo>
                  <a:pt x="1099361" y="93306"/>
                </a:moveTo>
                <a:lnTo>
                  <a:pt x="1099361" y="141415"/>
                </a:lnTo>
                <a:lnTo>
                  <a:pt x="1076232" y="141415"/>
                </a:lnTo>
                <a:lnTo>
                  <a:pt x="1076232" y="233932"/>
                </a:lnTo>
                <a:lnTo>
                  <a:pt x="1099361" y="233932"/>
                </a:lnTo>
                <a:lnTo>
                  <a:pt x="1099361" y="282040"/>
                </a:lnTo>
                <a:lnTo>
                  <a:pt x="993565" y="282040"/>
                </a:lnTo>
                <a:lnTo>
                  <a:pt x="993565" y="233932"/>
                </a:lnTo>
                <a:lnTo>
                  <a:pt x="1016694" y="233932"/>
                </a:lnTo>
                <a:lnTo>
                  <a:pt x="1016694" y="141415"/>
                </a:lnTo>
                <a:lnTo>
                  <a:pt x="993565" y="141415"/>
                </a:lnTo>
                <a:lnTo>
                  <a:pt x="993565" y="93306"/>
                </a:lnTo>
                <a:close/>
                <a:moveTo>
                  <a:pt x="1223442" y="109089"/>
                </a:moveTo>
                <a:cubicBezTo>
                  <a:pt x="1255175" y="81136"/>
                  <a:pt x="1303561" y="84201"/>
                  <a:pt x="1331512" y="115934"/>
                </a:cubicBezTo>
                <a:cubicBezTo>
                  <a:pt x="1343910" y="130005"/>
                  <a:pt x="1350707" y="148134"/>
                  <a:pt x="1350625" y="166884"/>
                </a:cubicBezTo>
                <a:lnTo>
                  <a:pt x="1350625" y="233932"/>
                </a:lnTo>
                <a:lnTo>
                  <a:pt x="1373754" y="233932"/>
                </a:lnTo>
                <a:lnTo>
                  <a:pt x="1373754" y="282040"/>
                </a:lnTo>
                <a:lnTo>
                  <a:pt x="1294408" y="282040"/>
                </a:lnTo>
                <a:lnTo>
                  <a:pt x="1294408" y="169660"/>
                </a:lnTo>
                <a:cubicBezTo>
                  <a:pt x="1294408" y="152047"/>
                  <a:pt x="1280128" y="137769"/>
                  <a:pt x="1262517" y="137769"/>
                </a:cubicBezTo>
                <a:cubicBezTo>
                  <a:pt x="1244906" y="137769"/>
                  <a:pt x="1230626" y="152047"/>
                  <a:pt x="1230626" y="169660"/>
                </a:cubicBezTo>
                <a:lnTo>
                  <a:pt x="1230626" y="233932"/>
                </a:lnTo>
                <a:lnTo>
                  <a:pt x="1253755" y="233932"/>
                </a:lnTo>
                <a:lnTo>
                  <a:pt x="1253755" y="282040"/>
                </a:lnTo>
                <a:lnTo>
                  <a:pt x="1148014" y="282040"/>
                </a:lnTo>
                <a:lnTo>
                  <a:pt x="1148014" y="233932"/>
                </a:lnTo>
                <a:lnTo>
                  <a:pt x="1171143" y="233932"/>
                </a:lnTo>
                <a:lnTo>
                  <a:pt x="1171143" y="141415"/>
                </a:lnTo>
                <a:lnTo>
                  <a:pt x="1148014" y="141415"/>
                </a:lnTo>
                <a:lnTo>
                  <a:pt x="1148014" y="93306"/>
                </a:lnTo>
                <a:lnTo>
                  <a:pt x="1223442" y="93306"/>
                </a:lnTo>
                <a:lnTo>
                  <a:pt x="1223442" y="109089"/>
                </a:lnTo>
                <a:moveTo>
                  <a:pt x="553349" y="188218"/>
                </a:moveTo>
                <a:cubicBezTo>
                  <a:pt x="553349" y="161828"/>
                  <a:pt x="574742" y="140435"/>
                  <a:pt x="601131" y="140435"/>
                </a:cubicBezTo>
                <a:cubicBezTo>
                  <a:pt x="627520" y="140435"/>
                  <a:pt x="648913" y="161828"/>
                  <a:pt x="648913" y="188218"/>
                </a:cubicBezTo>
                <a:cubicBezTo>
                  <a:pt x="648913" y="214607"/>
                  <a:pt x="627520" y="236000"/>
                  <a:pt x="601131" y="236000"/>
                </a:cubicBezTo>
                <a:cubicBezTo>
                  <a:pt x="574753" y="235970"/>
                  <a:pt x="553382" y="214595"/>
                  <a:pt x="553349" y="188218"/>
                </a:cubicBezTo>
                <a:moveTo>
                  <a:pt x="497349" y="188218"/>
                </a:moveTo>
                <a:cubicBezTo>
                  <a:pt x="497365" y="242920"/>
                  <a:pt x="541719" y="287253"/>
                  <a:pt x="596424" y="287239"/>
                </a:cubicBezTo>
                <a:cubicBezTo>
                  <a:pt x="617985" y="287233"/>
                  <a:pt x="638954" y="280192"/>
                  <a:pt x="656151" y="267183"/>
                </a:cubicBezTo>
                <a:lnTo>
                  <a:pt x="656151" y="282040"/>
                </a:lnTo>
                <a:lnTo>
                  <a:pt x="728042" y="282040"/>
                </a:lnTo>
                <a:lnTo>
                  <a:pt x="728042" y="233932"/>
                </a:lnTo>
                <a:lnTo>
                  <a:pt x="704913" y="233932"/>
                </a:lnTo>
                <a:lnTo>
                  <a:pt x="704913" y="141415"/>
                </a:lnTo>
                <a:lnTo>
                  <a:pt x="728042" y="141415"/>
                </a:lnTo>
                <a:lnTo>
                  <a:pt x="728042" y="93306"/>
                </a:lnTo>
                <a:lnTo>
                  <a:pt x="656151" y="93306"/>
                </a:lnTo>
                <a:lnTo>
                  <a:pt x="656151" y="109306"/>
                </a:lnTo>
                <a:cubicBezTo>
                  <a:pt x="612587" y="76275"/>
                  <a:pt x="550492" y="84814"/>
                  <a:pt x="517458" y="128379"/>
                </a:cubicBezTo>
                <a:cubicBezTo>
                  <a:pt x="504408" y="145596"/>
                  <a:pt x="497344" y="166611"/>
                  <a:pt x="497349" y="188218"/>
                </a:cubicBezTo>
                <a:moveTo>
                  <a:pt x="191445" y="376462"/>
                </a:moveTo>
                <a:cubicBezTo>
                  <a:pt x="87496" y="378231"/>
                  <a:pt x="1795" y="295395"/>
                  <a:pt x="28" y="191445"/>
                </a:cubicBezTo>
                <a:cubicBezTo>
                  <a:pt x="-1740" y="87496"/>
                  <a:pt x="81095" y="1795"/>
                  <a:pt x="185044" y="28"/>
                </a:cubicBezTo>
                <a:cubicBezTo>
                  <a:pt x="187178" y="-9"/>
                  <a:pt x="189312" y="-9"/>
                  <a:pt x="191445" y="28"/>
                </a:cubicBezTo>
                <a:lnTo>
                  <a:pt x="1357646" y="28"/>
                </a:lnTo>
                <a:cubicBezTo>
                  <a:pt x="1461596" y="-1740"/>
                  <a:pt x="1547294" y="81095"/>
                  <a:pt x="1549063" y="185044"/>
                </a:cubicBezTo>
                <a:cubicBezTo>
                  <a:pt x="1550831" y="288994"/>
                  <a:pt x="1467996" y="374693"/>
                  <a:pt x="1364046" y="376462"/>
                </a:cubicBezTo>
                <a:cubicBezTo>
                  <a:pt x="1361912" y="376500"/>
                  <a:pt x="1359779" y="376500"/>
                  <a:pt x="1357646" y="376462"/>
                </a:cubicBezTo>
                <a:close/>
                <a:moveTo>
                  <a:pt x="1357646" y="329387"/>
                </a:moveTo>
                <a:cubicBezTo>
                  <a:pt x="1435599" y="330918"/>
                  <a:pt x="1500029" y="268967"/>
                  <a:pt x="1501558" y="191017"/>
                </a:cubicBezTo>
                <a:cubicBezTo>
                  <a:pt x="1503093" y="113066"/>
                  <a:pt x="1441139" y="48633"/>
                  <a:pt x="1363191" y="47102"/>
                </a:cubicBezTo>
                <a:cubicBezTo>
                  <a:pt x="1361341" y="47066"/>
                  <a:pt x="1359491" y="47066"/>
                  <a:pt x="1357646" y="47102"/>
                </a:cubicBezTo>
                <a:lnTo>
                  <a:pt x="191445" y="47102"/>
                </a:lnTo>
                <a:cubicBezTo>
                  <a:pt x="113495" y="45572"/>
                  <a:pt x="49062" y="107522"/>
                  <a:pt x="47531" y="185473"/>
                </a:cubicBezTo>
                <a:cubicBezTo>
                  <a:pt x="46000" y="263424"/>
                  <a:pt x="107951" y="327856"/>
                  <a:pt x="185902" y="329387"/>
                </a:cubicBezTo>
                <a:cubicBezTo>
                  <a:pt x="187750" y="329424"/>
                  <a:pt x="189598" y="329424"/>
                  <a:pt x="191445" y="329387"/>
                </a:cubicBezTo>
                <a:close/>
              </a:path>
            </a:pathLst>
          </a:custGeom>
          <a:solidFill>
            <a:schemeClr val="accent1"/>
          </a:solidFill>
          <a:ln w="5424" cap="flat">
            <a:noFill/>
            <a:prstDash val="solid"/>
            <a:miter/>
          </a:ln>
        </p:spPr>
        <p:txBody>
          <a:bodyPr rtlCol="0" anchor="ctr"/>
          <a:lstStyle/>
          <a:p>
            <a:endParaRPr lang="en-US"/>
          </a:p>
        </p:txBody>
      </p:sp>
      <p:grpSp>
        <p:nvGrpSpPr>
          <p:cNvPr id="19" name="Group 6">
            <a:extLst>
              <a:ext uri="{FF2B5EF4-FFF2-40B4-BE49-F238E27FC236}">
                <a16:creationId xmlns:a16="http://schemas.microsoft.com/office/drawing/2014/main" id="{C182BE50-F41C-450C-B129-DEA848B7C610}"/>
              </a:ext>
            </a:extLst>
          </p:cNvPr>
          <p:cNvGrpSpPr/>
          <p:nvPr userDrawn="1"/>
        </p:nvGrpSpPr>
        <p:grpSpPr>
          <a:xfrm>
            <a:off x="-2140045" y="0"/>
            <a:ext cx="2081847" cy="2028734"/>
            <a:chOff x="-2140045" y="0"/>
            <a:chExt cx="2081847" cy="2028734"/>
          </a:xfrm>
        </p:grpSpPr>
        <p:sp>
          <p:nvSpPr>
            <p:cNvPr id="20" name="Rectangle 7">
              <a:extLst>
                <a:ext uri="{FF2B5EF4-FFF2-40B4-BE49-F238E27FC236}">
                  <a16:creationId xmlns:a16="http://schemas.microsoft.com/office/drawing/2014/main" id="{8F19B0DD-5CB5-4BBF-8800-CB9A9F0E0BEB}"/>
                </a:ext>
              </a:extLst>
            </p:cNvPr>
            <p:cNvSpPr/>
            <p:nvPr userDrawn="1"/>
          </p:nvSpPr>
          <p:spPr bwMode="gray">
            <a:xfrm>
              <a:off x="-2140045" y="0"/>
              <a:ext cx="2081847" cy="1127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noAutofit/>
            </a:bodyPr>
            <a:lstStyle/>
            <a:p>
              <a:pPr algn="l"/>
              <a:r>
                <a:rPr lang="en-US" sz="900" b="1" dirty="0">
                  <a:solidFill>
                    <a:schemeClr val="tx1"/>
                  </a:solidFill>
                </a:rPr>
                <a:t>Reset button</a:t>
              </a:r>
            </a:p>
            <a:p>
              <a:pPr marL="0" indent="0" algn="l">
                <a:buClr>
                  <a:srgbClr val="00A8E1"/>
                </a:buClr>
                <a:buFont typeface="+mj-lt"/>
                <a:buNone/>
              </a:pPr>
              <a:r>
                <a:rPr lang="en-US" sz="900" b="0" dirty="0">
                  <a:solidFill>
                    <a:schemeClr val="tx1"/>
                  </a:solidFill>
                </a:rPr>
                <a:t>Change the picture and click on the ‘Reset’ button.</a:t>
              </a:r>
            </a:p>
            <a:p>
              <a:pPr marL="0" indent="0" algn="l">
                <a:buClr>
                  <a:srgbClr val="00A8E1"/>
                </a:buClr>
                <a:buFont typeface="+mj-lt"/>
                <a:buNone/>
              </a:pPr>
              <a:endParaRPr lang="en-US" sz="900" b="0" dirty="0">
                <a:solidFill>
                  <a:schemeClr val="tx1"/>
                </a:solidFill>
              </a:endParaRPr>
            </a:p>
            <a:p>
              <a:pPr marL="0" indent="0" algn="l">
                <a:buClr>
                  <a:srgbClr val="00A8E1"/>
                </a:buClr>
                <a:buFont typeface="+mj-lt"/>
                <a:buNone/>
              </a:pPr>
              <a:r>
                <a:rPr lang="en-US" sz="900" b="0" dirty="0">
                  <a:solidFill>
                    <a:schemeClr val="tx1"/>
                  </a:solidFill>
                </a:rPr>
                <a:t>The template will than scale the picture in the placeholder and place the picture in the background layer. </a:t>
              </a:r>
            </a:p>
          </p:txBody>
        </p:sp>
        <p:grpSp>
          <p:nvGrpSpPr>
            <p:cNvPr id="21" name="Group 10">
              <a:extLst>
                <a:ext uri="{FF2B5EF4-FFF2-40B4-BE49-F238E27FC236}">
                  <a16:creationId xmlns:a16="http://schemas.microsoft.com/office/drawing/2014/main" id="{9734B510-54D6-4E1B-92D7-7834E57450CC}"/>
                </a:ext>
              </a:extLst>
            </p:cNvPr>
            <p:cNvGrpSpPr/>
            <p:nvPr userDrawn="1"/>
          </p:nvGrpSpPr>
          <p:grpSpPr>
            <a:xfrm>
              <a:off x="-2032619" y="1295282"/>
              <a:ext cx="1816195" cy="733452"/>
              <a:chOff x="-2140045" y="1295282"/>
              <a:chExt cx="1816195" cy="733452"/>
            </a:xfrm>
          </p:grpSpPr>
          <p:pic>
            <p:nvPicPr>
              <p:cNvPr id="22" name="Picture 11">
                <a:extLst>
                  <a:ext uri="{FF2B5EF4-FFF2-40B4-BE49-F238E27FC236}">
                    <a16:creationId xmlns:a16="http://schemas.microsoft.com/office/drawing/2014/main" id="{2524036A-57D1-47F2-B0AD-DCDC0C4691D6}"/>
                  </a:ext>
                </a:extLst>
              </p:cNvPr>
              <p:cNvPicPr>
                <a:picLocks noChangeAspect="1"/>
              </p:cNvPicPr>
              <p:nvPr userDrawn="1"/>
            </p:nvPicPr>
            <p:blipFill rotWithShape="1">
              <a:blip r:embed="rId3"/>
              <a:srcRect t="13347" r="74603" b="45274"/>
              <a:stretch/>
            </p:blipFill>
            <p:spPr>
              <a:xfrm>
                <a:off x="-2140045" y="1295282"/>
                <a:ext cx="1816195" cy="733452"/>
              </a:xfrm>
              <a:prstGeom prst="rect">
                <a:avLst/>
              </a:prstGeom>
            </p:spPr>
          </p:pic>
          <p:sp>
            <p:nvSpPr>
              <p:cNvPr id="23" name="Freeform: Shape 12">
                <a:extLst>
                  <a:ext uri="{FF2B5EF4-FFF2-40B4-BE49-F238E27FC236}">
                    <a16:creationId xmlns:a16="http://schemas.microsoft.com/office/drawing/2014/main" id="{DE9A60AB-5ED8-429E-8A37-0EAE41D6E726}"/>
                  </a:ext>
                </a:extLst>
              </p:cNvPr>
              <p:cNvSpPr/>
              <p:nvPr userDrawn="1"/>
            </p:nvSpPr>
            <p:spPr>
              <a:xfrm>
                <a:off x="-2140045" y="1295282"/>
                <a:ext cx="1816194" cy="733452"/>
              </a:xfrm>
              <a:custGeom>
                <a:avLst/>
                <a:gdLst>
                  <a:gd name="connsiteX0" fmla="*/ 1295495 w 1816194"/>
                  <a:gd name="connsiteY0" fmla="*/ 313650 h 733452"/>
                  <a:gd name="connsiteX1" fmla="*/ 1295495 w 1816194"/>
                  <a:gd name="connsiteY1" fmla="*/ 468432 h 733452"/>
                  <a:gd name="connsiteX2" fmla="*/ 1784444 w 1816194"/>
                  <a:gd name="connsiteY2" fmla="*/ 468432 h 733452"/>
                  <a:gd name="connsiteX3" fmla="*/ 1784444 w 1816194"/>
                  <a:gd name="connsiteY3" fmla="*/ 313650 h 733452"/>
                  <a:gd name="connsiteX4" fmla="*/ 0 w 1816194"/>
                  <a:gd name="connsiteY4" fmla="*/ 0 h 733452"/>
                  <a:gd name="connsiteX5" fmla="*/ 1816194 w 1816194"/>
                  <a:gd name="connsiteY5" fmla="*/ 0 h 733452"/>
                  <a:gd name="connsiteX6" fmla="*/ 1816194 w 1816194"/>
                  <a:gd name="connsiteY6" fmla="*/ 733452 h 733452"/>
                  <a:gd name="connsiteX7" fmla="*/ 0 w 1816194"/>
                  <a:gd name="connsiteY7" fmla="*/ 733452 h 733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16194" h="733452">
                    <a:moveTo>
                      <a:pt x="1295495" y="313650"/>
                    </a:moveTo>
                    <a:lnTo>
                      <a:pt x="1295495" y="468432"/>
                    </a:lnTo>
                    <a:lnTo>
                      <a:pt x="1784444" y="468432"/>
                    </a:lnTo>
                    <a:lnTo>
                      <a:pt x="1784444" y="313650"/>
                    </a:lnTo>
                    <a:close/>
                    <a:moveTo>
                      <a:pt x="0" y="0"/>
                    </a:moveTo>
                    <a:lnTo>
                      <a:pt x="1816194" y="0"/>
                    </a:lnTo>
                    <a:lnTo>
                      <a:pt x="1816194" y="733452"/>
                    </a:lnTo>
                    <a:lnTo>
                      <a:pt x="0" y="733452"/>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5" name="Rectangle 14">
                <a:extLst>
                  <a:ext uri="{FF2B5EF4-FFF2-40B4-BE49-F238E27FC236}">
                    <a16:creationId xmlns:a16="http://schemas.microsoft.com/office/drawing/2014/main" id="{08AAC903-B9ED-4E6D-B5FD-810AF5E19D12}"/>
                  </a:ext>
                </a:extLst>
              </p:cNvPr>
              <p:cNvSpPr/>
              <p:nvPr userDrawn="1"/>
            </p:nvSpPr>
            <p:spPr>
              <a:xfrm>
                <a:off x="-844550" y="1608932"/>
                <a:ext cx="488949" cy="15478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pSp>
      </p:grpSp>
    </p:spTree>
    <p:extLst>
      <p:ext uri="{BB962C8B-B14F-4D97-AF65-F5344CB8AC3E}">
        <p14:creationId xmlns:p14="http://schemas.microsoft.com/office/powerpoint/2010/main" val="1356539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2C3327-B8C6-FC40-8C44-9EE55D927FF6}"/>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3A29143F-F664-3D48-BEE8-FBFC8AD0D351}"/>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pie de página 4">
            <a:extLst>
              <a:ext uri="{FF2B5EF4-FFF2-40B4-BE49-F238E27FC236}">
                <a16:creationId xmlns:a16="http://schemas.microsoft.com/office/drawing/2014/main" id="{0A73112C-BE5B-1641-BA3C-D832EA5E8710}"/>
              </a:ext>
            </a:extLst>
          </p:cNvPr>
          <p:cNvSpPr>
            <a:spLocks noGrp="1"/>
          </p:cNvSpPr>
          <p:nvPr>
            <p:ph type="ftr" sz="quarter" idx="11"/>
          </p:nvPr>
        </p:nvSpPr>
        <p:spPr/>
        <p:txBody>
          <a:bodyPr/>
          <a:lstStyle/>
          <a:p>
            <a:endParaRPr lang="es-MX"/>
          </a:p>
        </p:txBody>
      </p:sp>
      <p:sp>
        <p:nvSpPr>
          <p:cNvPr id="7" name="Subtitle 2">
            <a:extLst>
              <a:ext uri="{FF2B5EF4-FFF2-40B4-BE49-F238E27FC236}">
                <a16:creationId xmlns:a16="http://schemas.microsoft.com/office/drawing/2014/main" id="{2E3F96F8-66C4-4D44-9FC2-1B2DB8106236}"/>
              </a:ext>
            </a:extLst>
          </p:cNvPr>
          <p:cNvSpPr>
            <a:spLocks noGrp="1"/>
          </p:cNvSpPr>
          <p:nvPr>
            <p:ph type="subTitle" idx="12"/>
          </p:nvPr>
        </p:nvSpPr>
        <p:spPr>
          <a:xfrm>
            <a:off x="484188" y="452137"/>
            <a:ext cx="9144000" cy="224938"/>
          </a:xfrm>
        </p:spPr>
        <p:txBody>
          <a:bodyPr>
            <a:normAutofit lnSpcReduction="10000"/>
          </a:bodyPr>
          <a:lstStyle>
            <a:lvl1pPr marL="0" indent="0">
              <a:buNone/>
              <a:defRPr b="0" i="0">
                <a:solidFill>
                  <a:srgbClr val="E7E4CF"/>
                </a:solidFill>
                <a:latin typeface="Tondo" panose="020F0503020202020204" pitchFamily="34" charset="0"/>
              </a:defRPr>
            </a:lvl1pPr>
          </a:lstStyle>
          <a:p>
            <a:pPr algn="l"/>
            <a:endParaRPr lang="en-US" sz="1000">
              <a:solidFill>
                <a:srgbClr val="323953"/>
              </a:solidFill>
              <a:latin typeface="Tondo Trial" panose="020F0503020202020204" pitchFamily="34" charset="0"/>
            </a:endParaRPr>
          </a:p>
        </p:txBody>
      </p:sp>
    </p:spTree>
    <p:extLst>
      <p:ext uri="{BB962C8B-B14F-4D97-AF65-F5344CB8AC3E}">
        <p14:creationId xmlns:p14="http://schemas.microsoft.com/office/powerpoint/2010/main" val="12316116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12_Text with image">
    <p:bg>
      <p:bgRef idx="1001">
        <a:schemeClr val="bg1"/>
      </p:bgRef>
    </p:bg>
    <p:spTree>
      <p:nvGrpSpPr>
        <p:cNvPr id="1" name=""/>
        <p:cNvGrpSpPr/>
        <p:nvPr/>
      </p:nvGrpSpPr>
      <p:grpSpPr>
        <a:xfrm>
          <a:off x="0" y="0"/>
          <a:ext cx="0" cy="0"/>
          <a:chOff x="0" y="0"/>
          <a:chExt cx="0" cy="0"/>
        </a:xfrm>
      </p:grpSpPr>
      <p:sp>
        <p:nvSpPr>
          <p:cNvPr id="9" name="Picture Placeholder 25">
            <a:extLst>
              <a:ext uri="{FF2B5EF4-FFF2-40B4-BE49-F238E27FC236}">
                <a16:creationId xmlns:a16="http://schemas.microsoft.com/office/drawing/2014/main" id="{3D27F653-3031-4CE7-875D-F5321E0EBFE1}"/>
              </a:ext>
            </a:extLst>
          </p:cNvPr>
          <p:cNvSpPr>
            <a:spLocks noGrp="1"/>
          </p:cNvSpPr>
          <p:nvPr>
            <p:ph type="pic" sz="quarter" idx="11"/>
          </p:nvPr>
        </p:nvSpPr>
        <p:spPr>
          <a:xfrm flipH="1">
            <a:off x="0" y="-1"/>
            <a:ext cx="4117835"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 name="connsiteX0" fmla="*/ 0 w 7511928"/>
              <a:gd name="connsiteY0" fmla="*/ 0 h 6858000"/>
              <a:gd name="connsiteX1" fmla="*/ 4526132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 name="connsiteX0" fmla="*/ 0 w 5291242"/>
              <a:gd name="connsiteY0" fmla="*/ 0 h 6858000"/>
              <a:gd name="connsiteX1" fmla="*/ 4526132 w 5291242"/>
              <a:gd name="connsiteY1" fmla="*/ 0 h 6858000"/>
              <a:gd name="connsiteX2" fmla="*/ 5291242 w 5291242"/>
              <a:gd name="connsiteY2" fmla="*/ 6858000 h 6858000"/>
              <a:gd name="connsiteX3" fmla="*/ 349127 w 5291242"/>
              <a:gd name="connsiteY3" fmla="*/ 6858000 h 6858000"/>
              <a:gd name="connsiteX4" fmla="*/ 349127 w 5291242"/>
              <a:gd name="connsiteY4" fmla="*/ 349127 h 6858000"/>
              <a:gd name="connsiteX5" fmla="*/ 0 w 5291242"/>
              <a:gd name="connsiteY5" fmla="*/ 0 h 6858000"/>
              <a:gd name="connsiteX0" fmla="*/ 0 w 5434312"/>
              <a:gd name="connsiteY0" fmla="*/ 0 h 6858000"/>
              <a:gd name="connsiteX1" fmla="*/ 4526132 w 5434312"/>
              <a:gd name="connsiteY1" fmla="*/ 0 h 6858000"/>
              <a:gd name="connsiteX2" fmla="*/ 5434312 w 5434312"/>
              <a:gd name="connsiteY2" fmla="*/ 6858000 h 6858000"/>
              <a:gd name="connsiteX3" fmla="*/ 349127 w 5434312"/>
              <a:gd name="connsiteY3" fmla="*/ 6858000 h 6858000"/>
              <a:gd name="connsiteX4" fmla="*/ 349127 w 5434312"/>
              <a:gd name="connsiteY4" fmla="*/ 349127 h 6858000"/>
              <a:gd name="connsiteX5" fmla="*/ 0 w 5434312"/>
              <a:gd name="connsiteY5" fmla="*/ 0 h 6858000"/>
              <a:gd name="connsiteX0" fmla="*/ 0 w 5452972"/>
              <a:gd name="connsiteY0" fmla="*/ 0 h 6858000"/>
              <a:gd name="connsiteX1" fmla="*/ 5452972 w 5452972"/>
              <a:gd name="connsiteY1" fmla="*/ 18661 h 6858000"/>
              <a:gd name="connsiteX2" fmla="*/ 5434312 w 5452972"/>
              <a:gd name="connsiteY2" fmla="*/ 6858000 h 6858000"/>
              <a:gd name="connsiteX3" fmla="*/ 349127 w 5452972"/>
              <a:gd name="connsiteY3" fmla="*/ 6858000 h 6858000"/>
              <a:gd name="connsiteX4" fmla="*/ 349127 w 5452972"/>
              <a:gd name="connsiteY4" fmla="*/ 349127 h 6858000"/>
              <a:gd name="connsiteX5" fmla="*/ 0 w 5452972"/>
              <a:gd name="connsiteY5" fmla="*/ 0 h 6858000"/>
              <a:gd name="connsiteX0" fmla="*/ 0 w 5434312"/>
              <a:gd name="connsiteY0" fmla="*/ 0 h 6858000"/>
              <a:gd name="connsiteX1" fmla="*/ 4194861 w 5434312"/>
              <a:gd name="connsiteY1" fmla="*/ 492073 h 6858000"/>
              <a:gd name="connsiteX2" fmla="*/ 5434312 w 5434312"/>
              <a:gd name="connsiteY2" fmla="*/ 6858000 h 6858000"/>
              <a:gd name="connsiteX3" fmla="*/ 349127 w 5434312"/>
              <a:gd name="connsiteY3" fmla="*/ 6858000 h 6858000"/>
              <a:gd name="connsiteX4" fmla="*/ 349127 w 5434312"/>
              <a:gd name="connsiteY4" fmla="*/ 349127 h 6858000"/>
              <a:gd name="connsiteX5" fmla="*/ 0 w 5434312"/>
              <a:gd name="connsiteY5" fmla="*/ 0 h 6858000"/>
              <a:gd name="connsiteX0" fmla="*/ 0 w 5434312"/>
              <a:gd name="connsiteY0" fmla="*/ 0 h 6858000"/>
              <a:gd name="connsiteX1" fmla="*/ 4117040 w 5434312"/>
              <a:gd name="connsiteY1" fmla="*/ 12176 h 6858000"/>
              <a:gd name="connsiteX2" fmla="*/ 5434312 w 5434312"/>
              <a:gd name="connsiteY2" fmla="*/ 6858000 h 6858000"/>
              <a:gd name="connsiteX3" fmla="*/ 349127 w 5434312"/>
              <a:gd name="connsiteY3" fmla="*/ 6858000 h 6858000"/>
              <a:gd name="connsiteX4" fmla="*/ 349127 w 5434312"/>
              <a:gd name="connsiteY4" fmla="*/ 349127 h 6858000"/>
              <a:gd name="connsiteX5" fmla="*/ 0 w 5434312"/>
              <a:gd name="connsiteY5" fmla="*/ 0 h 6858000"/>
              <a:gd name="connsiteX0" fmla="*/ 0 w 4117040"/>
              <a:gd name="connsiteY0" fmla="*/ 0 h 6877455"/>
              <a:gd name="connsiteX1" fmla="*/ 4117040 w 4117040"/>
              <a:gd name="connsiteY1" fmla="*/ 12176 h 6877455"/>
              <a:gd name="connsiteX2" fmla="*/ 3274771 w 4117040"/>
              <a:gd name="connsiteY2" fmla="*/ 6877455 h 6877455"/>
              <a:gd name="connsiteX3" fmla="*/ 349127 w 4117040"/>
              <a:gd name="connsiteY3" fmla="*/ 6858000 h 6877455"/>
              <a:gd name="connsiteX4" fmla="*/ 349127 w 4117040"/>
              <a:gd name="connsiteY4" fmla="*/ 349127 h 6877455"/>
              <a:gd name="connsiteX5" fmla="*/ 0 w 4117040"/>
              <a:gd name="connsiteY5" fmla="*/ 0 h 6877455"/>
              <a:gd name="connsiteX0" fmla="*/ 0 w 4117040"/>
              <a:gd name="connsiteY0" fmla="*/ 0 h 6877455"/>
              <a:gd name="connsiteX1" fmla="*/ 4117040 w 4117040"/>
              <a:gd name="connsiteY1" fmla="*/ 12176 h 6877455"/>
              <a:gd name="connsiteX2" fmla="*/ 3274771 w 4117040"/>
              <a:gd name="connsiteY2" fmla="*/ 6877455 h 6877455"/>
              <a:gd name="connsiteX3" fmla="*/ 349127 w 4117040"/>
              <a:gd name="connsiteY3" fmla="*/ 6858000 h 6877455"/>
              <a:gd name="connsiteX4" fmla="*/ 349127 w 4117040"/>
              <a:gd name="connsiteY4" fmla="*/ 349127 h 6877455"/>
              <a:gd name="connsiteX5" fmla="*/ 0 w 4117040"/>
              <a:gd name="connsiteY5" fmla="*/ 0 h 6877455"/>
              <a:gd name="connsiteX0" fmla="*/ 0 w 4117835"/>
              <a:gd name="connsiteY0" fmla="*/ 0 h 6858000"/>
              <a:gd name="connsiteX1" fmla="*/ 4117040 w 4117835"/>
              <a:gd name="connsiteY1" fmla="*/ 12176 h 6858000"/>
              <a:gd name="connsiteX2" fmla="*/ 4117835 w 4117835"/>
              <a:gd name="connsiteY2" fmla="*/ 6858000 h 6858000"/>
              <a:gd name="connsiteX3" fmla="*/ 349127 w 4117835"/>
              <a:gd name="connsiteY3" fmla="*/ 6858000 h 6858000"/>
              <a:gd name="connsiteX4" fmla="*/ 349127 w 4117835"/>
              <a:gd name="connsiteY4" fmla="*/ 349127 h 6858000"/>
              <a:gd name="connsiteX5" fmla="*/ 0 w 4117835"/>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17835" h="6858000">
                <a:moveTo>
                  <a:pt x="0" y="0"/>
                </a:moveTo>
                <a:lnTo>
                  <a:pt x="4117040" y="12176"/>
                </a:lnTo>
                <a:lnTo>
                  <a:pt x="4117835" y="6858000"/>
                </a:lnTo>
                <a:lnTo>
                  <a:pt x="349127" y="6858000"/>
                </a:lnTo>
                <a:lnTo>
                  <a:pt x="349127" y="349127"/>
                </a:lnTo>
                <a:cubicBezTo>
                  <a:pt x="349127" y="156309"/>
                  <a:pt x="192818" y="0"/>
                  <a:pt x="0" y="0"/>
                </a:cubicBezTo>
                <a:close/>
              </a:path>
            </a:pathLst>
          </a:custGeom>
          <a:solidFill>
            <a:schemeClr val="bg1">
              <a:lumMod val="85000"/>
            </a:schemeClr>
          </a:solidFill>
        </p:spPr>
        <p:txBody>
          <a:bodyPr wrap="square" tIns="2880000">
            <a:noAutofit/>
          </a:bodyPr>
          <a:lstStyle>
            <a:lvl1pPr marL="0" indent="0" algn="ctr">
              <a:buNone/>
              <a:defRPr sz="1800">
                <a:solidFill>
                  <a:schemeClr val="bg1">
                    <a:lumMod val="65000"/>
                  </a:schemeClr>
                </a:solidFill>
              </a:defRPr>
            </a:lvl1pPr>
          </a:lstStyle>
          <a:p>
            <a:endParaRPr lang="en-US"/>
          </a:p>
        </p:txBody>
      </p:sp>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Slide Number Placeholder 1">
            <a:extLst>
              <a:ext uri="{FF2B5EF4-FFF2-40B4-BE49-F238E27FC236}">
                <a16:creationId xmlns:a16="http://schemas.microsoft.com/office/drawing/2014/main" id="{4A77F3A1-D91D-48A0-813F-90F34A7DD53F}"/>
              </a:ext>
            </a:extLst>
          </p:cNvPr>
          <p:cNvSpPr>
            <a:spLocks noGrp="1"/>
          </p:cNvSpPr>
          <p:nvPr>
            <p:ph type="sldNum" sz="quarter" idx="18"/>
          </p:nvPr>
        </p:nvSpPr>
        <p:spPr/>
        <p:txBody>
          <a:bodyPr/>
          <a:lstStyle>
            <a:lvl1pPr>
              <a:defRPr>
                <a:solidFill>
                  <a:schemeClr val="bg1"/>
                </a:solidFill>
              </a:defRPr>
            </a:lvl1pPr>
          </a:lstStyle>
          <a:p>
            <a:fld id="{53F4F500-58F2-4FFA-B9C7-4DA91B0E91AA}" type="slidenum">
              <a:rPr lang="nl-NL" smtClean="0"/>
              <a:pPr/>
              <a:t>‹N›</a:t>
            </a:fld>
            <a:endParaRPr lang="nl-NL"/>
          </a:p>
        </p:txBody>
      </p:sp>
      <p:sp>
        <p:nvSpPr>
          <p:cNvPr id="17" name="Freeform: Shape 4">
            <a:extLst>
              <a:ext uri="{FF2B5EF4-FFF2-40B4-BE49-F238E27FC236}">
                <a16:creationId xmlns:a16="http://schemas.microsoft.com/office/drawing/2014/main" id="{75A6165E-EDFA-4DF5-AE28-B5957F703D3E}"/>
              </a:ext>
            </a:extLst>
          </p:cNvPr>
          <p:cNvSpPr/>
          <p:nvPr userDrawn="1"/>
        </p:nvSpPr>
        <p:spPr>
          <a:xfrm>
            <a:off x="11250764" y="6473339"/>
            <a:ext cx="695116" cy="168884"/>
          </a:xfrm>
          <a:custGeom>
            <a:avLst/>
            <a:gdLst>
              <a:gd name="connsiteX0" fmla="*/ 215090 w 695116"/>
              <a:gd name="connsiteY0" fmla="*/ 41964 h 168884"/>
              <a:gd name="connsiteX1" fmla="*/ 215090 w 695116"/>
              <a:gd name="connsiteY1" fmla="*/ 63601 h 168884"/>
              <a:gd name="connsiteX2" fmla="*/ 207919 w 695116"/>
              <a:gd name="connsiteY2" fmla="*/ 63601 h 168884"/>
              <a:gd name="connsiteX3" fmla="*/ 190198 w 695116"/>
              <a:gd name="connsiteY3" fmla="*/ 126847 h 168884"/>
              <a:gd name="connsiteX4" fmla="*/ 160827 w 695116"/>
              <a:gd name="connsiteY4" fmla="*/ 126847 h 168884"/>
              <a:gd name="connsiteX5" fmla="*/ 147022 w 695116"/>
              <a:gd name="connsiteY5" fmla="*/ 84675 h 168884"/>
              <a:gd name="connsiteX6" fmla="*/ 132680 w 695116"/>
              <a:gd name="connsiteY6" fmla="*/ 126847 h 168884"/>
              <a:gd name="connsiteX7" fmla="*/ 104214 w 695116"/>
              <a:gd name="connsiteY7" fmla="*/ 126847 h 168884"/>
              <a:gd name="connsiteX8" fmla="*/ 86151 w 695116"/>
              <a:gd name="connsiteY8" fmla="*/ 63601 h 168884"/>
              <a:gd name="connsiteX9" fmla="*/ 78808 w 695116"/>
              <a:gd name="connsiteY9" fmla="*/ 63601 h 168884"/>
              <a:gd name="connsiteX10" fmla="*/ 78808 w 695116"/>
              <a:gd name="connsiteY10" fmla="*/ 41964 h 168884"/>
              <a:gd name="connsiteX11" fmla="*/ 118704 w 695116"/>
              <a:gd name="connsiteY11" fmla="*/ 41964 h 168884"/>
              <a:gd name="connsiteX12" fmla="*/ 118704 w 695116"/>
              <a:gd name="connsiteY12" fmla="*/ 63601 h 168884"/>
              <a:gd name="connsiteX13" fmla="*/ 111802 w 695116"/>
              <a:gd name="connsiteY13" fmla="*/ 63601 h 168884"/>
              <a:gd name="connsiteX14" fmla="*/ 120858 w 695116"/>
              <a:gd name="connsiteY14" fmla="*/ 99507 h 168884"/>
              <a:gd name="connsiteX15" fmla="*/ 136889 w 695116"/>
              <a:gd name="connsiteY15" fmla="*/ 41964 h 168884"/>
              <a:gd name="connsiteX16" fmla="*/ 157327 w 695116"/>
              <a:gd name="connsiteY16" fmla="*/ 41964 h 168884"/>
              <a:gd name="connsiteX17" fmla="*/ 174191 w 695116"/>
              <a:gd name="connsiteY17" fmla="*/ 98259 h 168884"/>
              <a:gd name="connsiteX18" fmla="*/ 182194 w 695116"/>
              <a:gd name="connsiteY18" fmla="*/ 63625 h 168884"/>
              <a:gd name="connsiteX19" fmla="*/ 175047 w 695116"/>
              <a:gd name="connsiteY19" fmla="*/ 63625 h 168884"/>
              <a:gd name="connsiteX20" fmla="*/ 175047 w 695116"/>
              <a:gd name="connsiteY20" fmla="*/ 41964 h 168884"/>
              <a:gd name="connsiteX21" fmla="*/ 432705 w 695116"/>
              <a:gd name="connsiteY21" fmla="*/ 41964 h 168884"/>
              <a:gd name="connsiteX22" fmla="*/ 432705 w 695116"/>
              <a:gd name="connsiteY22" fmla="*/ 63601 h 168884"/>
              <a:gd name="connsiteX23" fmla="*/ 425363 w 695116"/>
              <a:gd name="connsiteY23" fmla="*/ 63601 h 168884"/>
              <a:gd name="connsiteX24" fmla="*/ 401425 w 695116"/>
              <a:gd name="connsiteY24" fmla="*/ 126847 h 168884"/>
              <a:gd name="connsiteX25" fmla="*/ 372862 w 695116"/>
              <a:gd name="connsiteY25" fmla="*/ 126847 h 168884"/>
              <a:gd name="connsiteX26" fmla="*/ 348949 w 695116"/>
              <a:gd name="connsiteY26" fmla="*/ 63601 h 168884"/>
              <a:gd name="connsiteX27" fmla="*/ 341606 w 695116"/>
              <a:gd name="connsiteY27" fmla="*/ 63601 h 168884"/>
              <a:gd name="connsiteX28" fmla="*/ 341606 w 695116"/>
              <a:gd name="connsiteY28" fmla="*/ 41964 h 168884"/>
              <a:gd name="connsiteX29" fmla="*/ 381526 w 695116"/>
              <a:gd name="connsiteY29" fmla="*/ 41964 h 168884"/>
              <a:gd name="connsiteX30" fmla="*/ 381526 w 695116"/>
              <a:gd name="connsiteY30" fmla="*/ 63601 h 168884"/>
              <a:gd name="connsiteX31" fmla="*/ 374502 w 695116"/>
              <a:gd name="connsiteY31" fmla="*/ 63601 h 168884"/>
              <a:gd name="connsiteX32" fmla="*/ 387009 w 695116"/>
              <a:gd name="connsiteY32" fmla="*/ 98504 h 168884"/>
              <a:gd name="connsiteX33" fmla="*/ 399663 w 695116"/>
              <a:gd name="connsiteY33" fmla="*/ 63601 h 168884"/>
              <a:gd name="connsiteX34" fmla="*/ 392712 w 695116"/>
              <a:gd name="connsiteY34" fmla="*/ 63601 h 168884"/>
              <a:gd name="connsiteX35" fmla="*/ 392712 w 695116"/>
              <a:gd name="connsiteY35" fmla="*/ 41964 h 168884"/>
              <a:gd name="connsiteX36" fmla="*/ 494434 w 695116"/>
              <a:gd name="connsiteY36" fmla="*/ 41964 h 168884"/>
              <a:gd name="connsiteX37" fmla="*/ 494434 w 695116"/>
              <a:gd name="connsiteY37" fmla="*/ 63601 h 168884"/>
              <a:gd name="connsiteX38" fmla="*/ 484031 w 695116"/>
              <a:gd name="connsiteY38" fmla="*/ 63601 h 168884"/>
              <a:gd name="connsiteX39" fmla="*/ 484031 w 695116"/>
              <a:gd name="connsiteY39" fmla="*/ 105210 h 168884"/>
              <a:gd name="connsiteX40" fmla="*/ 494434 w 695116"/>
              <a:gd name="connsiteY40" fmla="*/ 105210 h 168884"/>
              <a:gd name="connsiteX41" fmla="*/ 494434 w 695116"/>
              <a:gd name="connsiteY41" fmla="*/ 126847 h 168884"/>
              <a:gd name="connsiteX42" fmla="*/ 446852 w 695116"/>
              <a:gd name="connsiteY42" fmla="*/ 126847 h 168884"/>
              <a:gd name="connsiteX43" fmla="*/ 446852 w 695116"/>
              <a:gd name="connsiteY43" fmla="*/ 105210 h 168884"/>
              <a:gd name="connsiteX44" fmla="*/ 457255 w 695116"/>
              <a:gd name="connsiteY44" fmla="*/ 105210 h 168884"/>
              <a:gd name="connsiteX45" fmla="*/ 457255 w 695116"/>
              <a:gd name="connsiteY45" fmla="*/ 63601 h 168884"/>
              <a:gd name="connsiteX46" fmla="*/ 446852 w 695116"/>
              <a:gd name="connsiteY46" fmla="*/ 63601 h 168884"/>
              <a:gd name="connsiteX47" fmla="*/ 446852 w 695116"/>
              <a:gd name="connsiteY47" fmla="*/ 41964 h 168884"/>
              <a:gd name="connsiteX48" fmla="*/ 550239 w 695116"/>
              <a:gd name="connsiteY48" fmla="*/ 49062 h 168884"/>
              <a:gd name="connsiteX49" fmla="*/ 598843 w 695116"/>
              <a:gd name="connsiteY49" fmla="*/ 52141 h 168884"/>
              <a:gd name="connsiteX50" fmla="*/ 607439 w 695116"/>
              <a:gd name="connsiteY50" fmla="*/ 75056 h 168884"/>
              <a:gd name="connsiteX51" fmla="*/ 607439 w 695116"/>
              <a:gd name="connsiteY51" fmla="*/ 105210 h 168884"/>
              <a:gd name="connsiteX52" fmla="*/ 617841 w 695116"/>
              <a:gd name="connsiteY52" fmla="*/ 105210 h 168884"/>
              <a:gd name="connsiteX53" fmla="*/ 617841 w 695116"/>
              <a:gd name="connsiteY53" fmla="*/ 126847 h 168884"/>
              <a:gd name="connsiteX54" fmla="*/ 582155 w 695116"/>
              <a:gd name="connsiteY54" fmla="*/ 126847 h 168884"/>
              <a:gd name="connsiteX55" fmla="*/ 582155 w 695116"/>
              <a:gd name="connsiteY55" fmla="*/ 76304 h 168884"/>
              <a:gd name="connsiteX56" fmla="*/ 567813 w 695116"/>
              <a:gd name="connsiteY56" fmla="*/ 61961 h 168884"/>
              <a:gd name="connsiteX57" fmla="*/ 553470 w 695116"/>
              <a:gd name="connsiteY57" fmla="*/ 76304 h 168884"/>
              <a:gd name="connsiteX58" fmla="*/ 553470 w 695116"/>
              <a:gd name="connsiteY58" fmla="*/ 105210 h 168884"/>
              <a:gd name="connsiteX59" fmla="*/ 563872 w 695116"/>
              <a:gd name="connsiteY59" fmla="*/ 105210 h 168884"/>
              <a:gd name="connsiteX60" fmla="*/ 563872 w 695116"/>
              <a:gd name="connsiteY60" fmla="*/ 126847 h 168884"/>
              <a:gd name="connsiteX61" fmla="*/ 516315 w 695116"/>
              <a:gd name="connsiteY61" fmla="*/ 126847 h 168884"/>
              <a:gd name="connsiteX62" fmla="*/ 516315 w 695116"/>
              <a:gd name="connsiteY62" fmla="*/ 105210 h 168884"/>
              <a:gd name="connsiteX63" fmla="*/ 526717 w 695116"/>
              <a:gd name="connsiteY63" fmla="*/ 105210 h 168884"/>
              <a:gd name="connsiteX64" fmla="*/ 526717 w 695116"/>
              <a:gd name="connsiteY64" fmla="*/ 63601 h 168884"/>
              <a:gd name="connsiteX65" fmla="*/ 516315 w 695116"/>
              <a:gd name="connsiteY65" fmla="*/ 63601 h 168884"/>
              <a:gd name="connsiteX66" fmla="*/ 516315 w 695116"/>
              <a:gd name="connsiteY66" fmla="*/ 41964 h 168884"/>
              <a:gd name="connsiteX67" fmla="*/ 550239 w 695116"/>
              <a:gd name="connsiteY67" fmla="*/ 41964 h 168884"/>
              <a:gd name="connsiteX68" fmla="*/ 550239 w 695116"/>
              <a:gd name="connsiteY68" fmla="*/ 49062 h 168884"/>
              <a:gd name="connsiteX69" fmla="*/ 248867 w 695116"/>
              <a:gd name="connsiteY69" fmla="*/ 84650 h 168884"/>
              <a:gd name="connsiteX70" fmla="*/ 270357 w 695116"/>
              <a:gd name="connsiteY70" fmla="*/ 63160 h 168884"/>
              <a:gd name="connsiteX71" fmla="*/ 291846 w 695116"/>
              <a:gd name="connsiteY71" fmla="*/ 84650 h 168884"/>
              <a:gd name="connsiteX72" fmla="*/ 270357 w 695116"/>
              <a:gd name="connsiteY72" fmla="*/ 106140 h 168884"/>
              <a:gd name="connsiteX73" fmla="*/ 248867 w 695116"/>
              <a:gd name="connsiteY73" fmla="*/ 84650 h 168884"/>
              <a:gd name="connsiteX74" fmla="*/ 223681 w 695116"/>
              <a:gd name="connsiteY74" fmla="*/ 84650 h 168884"/>
              <a:gd name="connsiteX75" fmla="*/ 268239 w 695116"/>
              <a:gd name="connsiteY75" fmla="*/ 129185 h 168884"/>
              <a:gd name="connsiteX76" fmla="*/ 295102 w 695116"/>
              <a:gd name="connsiteY76" fmla="*/ 120165 h 168884"/>
              <a:gd name="connsiteX77" fmla="*/ 295102 w 695116"/>
              <a:gd name="connsiteY77" fmla="*/ 126847 h 168884"/>
              <a:gd name="connsiteX78" fmla="*/ 327434 w 695116"/>
              <a:gd name="connsiteY78" fmla="*/ 126847 h 168884"/>
              <a:gd name="connsiteX79" fmla="*/ 327434 w 695116"/>
              <a:gd name="connsiteY79" fmla="*/ 105210 h 168884"/>
              <a:gd name="connsiteX80" fmla="*/ 317032 w 695116"/>
              <a:gd name="connsiteY80" fmla="*/ 105210 h 168884"/>
              <a:gd name="connsiteX81" fmla="*/ 317032 w 695116"/>
              <a:gd name="connsiteY81" fmla="*/ 63601 h 168884"/>
              <a:gd name="connsiteX82" fmla="*/ 327434 w 695116"/>
              <a:gd name="connsiteY82" fmla="*/ 63601 h 168884"/>
              <a:gd name="connsiteX83" fmla="*/ 327434 w 695116"/>
              <a:gd name="connsiteY83" fmla="*/ 41964 h 168884"/>
              <a:gd name="connsiteX84" fmla="*/ 295102 w 695116"/>
              <a:gd name="connsiteY84" fmla="*/ 41964 h 168884"/>
              <a:gd name="connsiteX85" fmla="*/ 295102 w 695116"/>
              <a:gd name="connsiteY85" fmla="*/ 49160 h 168884"/>
              <a:gd name="connsiteX86" fmla="*/ 232725 w 695116"/>
              <a:gd name="connsiteY86" fmla="*/ 57738 h 168884"/>
              <a:gd name="connsiteX87" fmla="*/ 223681 w 695116"/>
              <a:gd name="connsiteY87" fmla="*/ 84650 h 168884"/>
              <a:gd name="connsiteX88" fmla="*/ 86102 w 695116"/>
              <a:gd name="connsiteY88" fmla="*/ 169313 h 168884"/>
              <a:gd name="connsiteX89" fmla="*/ 12 w 695116"/>
              <a:gd name="connsiteY89" fmla="*/ 86102 h 168884"/>
              <a:gd name="connsiteX90" fmla="*/ 83223 w 695116"/>
              <a:gd name="connsiteY90" fmla="*/ 12 h 168884"/>
              <a:gd name="connsiteX91" fmla="*/ 86102 w 695116"/>
              <a:gd name="connsiteY91" fmla="*/ 12 h 168884"/>
              <a:gd name="connsiteX92" fmla="*/ 610596 w 695116"/>
              <a:gd name="connsiteY92" fmla="*/ 12 h 168884"/>
              <a:gd name="connsiteX93" fmla="*/ 696686 w 695116"/>
              <a:gd name="connsiteY93" fmla="*/ 83223 h 168884"/>
              <a:gd name="connsiteX94" fmla="*/ 613475 w 695116"/>
              <a:gd name="connsiteY94" fmla="*/ 169313 h 168884"/>
              <a:gd name="connsiteX95" fmla="*/ 610596 w 695116"/>
              <a:gd name="connsiteY95" fmla="*/ 169313 h 168884"/>
              <a:gd name="connsiteX96" fmla="*/ 610596 w 695116"/>
              <a:gd name="connsiteY96" fmla="*/ 148141 h 168884"/>
              <a:gd name="connsiteX97" fmla="*/ 675321 w 695116"/>
              <a:gd name="connsiteY97" fmla="*/ 85909 h 168884"/>
              <a:gd name="connsiteX98" fmla="*/ 613091 w 695116"/>
              <a:gd name="connsiteY98" fmla="*/ 21184 h 168884"/>
              <a:gd name="connsiteX99" fmla="*/ 610596 w 695116"/>
              <a:gd name="connsiteY99" fmla="*/ 21184 h 168884"/>
              <a:gd name="connsiteX100" fmla="*/ 86102 w 695116"/>
              <a:gd name="connsiteY100" fmla="*/ 21184 h 168884"/>
              <a:gd name="connsiteX101" fmla="*/ 21377 w 695116"/>
              <a:gd name="connsiteY101" fmla="*/ 83416 h 168884"/>
              <a:gd name="connsiteX102" fmla="*/ 83609 w 695116"/>
              <a:gd name="connsiteY102" fmla="*/ 148141 h 168884"/>
              <a:gd name="connsiteX103" fmla="*/ 86102 w 695116"/>
              <a:gd name="connsiteY103" fmla="*/ 148141 h 16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95116" h="168884">
                <a:moveTo>
                  <a:pt x="215090" y="41964"/>
                </a:moveTo>
                <a:lnTo>
                  <a:pt x="215090" y="63601"/>
                </a:lnTo>
                <a:lnTo>
                  <a:pt x="207919" y="63601"/>
                </a:lnTo>
                <a:lnTo>
                  <a:pt x="190198" y="126847"/>
                </a:lnTo>
                <a:lnTo>
                  <a:pt x="160827" y="126847"/>
                </a:lnTo>
                <a:lnTo>
                  <a:pt x="147022" y="84675"/>
                </a:lnTo>
                <a:lnTo>
                  <a:pt x="132680" y="126847"/>
                </a:lnTo>
                <a:lnTo>
                  <a:pt x="104214" y="126847"/>
                </a:lnTo>
                <a:lnTo>
                  <a:pt x="86151" y="63601"/>
                </a:lnTo>
                <a:lnTo>
                  <a:pt x="78808" y="63601"/>
                </a:lnTo>
                <a:lnTo>
                  <a:pt x="78808" y="41964"/>
                </a:lnTo>
                <a:lnTo>
                  <a:pt x="118704" y="41964"/>
                </a:lnTo>
                <a:lnTo>
                  <a:pt x="118704" y="63601"/>
                </a:lnTo>
                <a:lnTo>
                  <a:pt x="111802" y="63601"/>
                </a:lnTo>
                <a:lnTo>
                  <a:pt x="120858" y="99507"/>
                </a:lnTo>
                <a:lnTo>
                  <a:pt x="136889" y="41964"/>
                </a:lnTo>
                <a:lnTo>
                  <a:pt x="157327" y="41964"/>
                </a:lnTo>
                <a:lnTo>
                  <a:pt x="174191" y="98259"/>
                </a:lnTo>
                <a:lnTo>
                  <a:pt x="182194" y="63625"/>
                </a:lnTo>
                <a:lnTo>
                  <a:pt x="175047" y="63625"/>
                </a:lnTo>
                <a:lnTo>
                  <a:pt x="175047" y="41964"/>
                </a:lnTo>
                <a:close/>
                <a:moveTo>
                  <a:pt x="432705" y="41964"/>
                </a:moveTo>
                <a:lnTo>
                  <a:pt x="432705" y="63601"/>
                </a:lnTo>
                <a:lnTo>
                  <a:pt x="425363" y="63601"/>
                </a:lnTo>
                <a:lnTo>
                  <a:pt x="401425" y="126847"/>
                </a:lnTo>
                <a:lnTo>
                  <a:pt x="372862" y="126847"/>
                </a:lnTo>
                <a:lnTo>
                  <a:pt x="348949" y="63601"/>
                </a:lnTo>
                <a:lnTo>
                  <a:pt x="341606" y="63601"/>
                </a:lnTo>
                <a:lnTo>
                  <a:pt x="341606" y="41964"/>
                </a:lnTo>
                <a:lnTo>
                  <a:pt x="381526" y="41964"/>
                </a:lnTo>
                <a:lnTo>
                  <a:pt x="381526" y="63601"/>
                </a:lnTo>
                <a:lnTo>
                  <a:pt x="374502" y="63601"/>
                </a:lnTo>
                <a:lnTo>
                  <a:pt x="387009" y="98504"/>
                </a:lnTo>
                <a:lnTo>
                  <a:pt x="399663" y="63601"/>
                </a:lnTo>
                <a:lnTo>
                  <a:pt x="392712" y="63601"/>
                </a:lnTo>
                <a:lnTo>
                  <a:pt x="392712" y="41964"/>
                </a:lnTo>
                <a:close/>
                <a:moveTo>
                  <a:pt x="494434" y="41964"/>
                </a:moveTo>
                <a:lnTo>
                  <a:pt x="494434" y="63601"/>
                </a:lnTo>
                <a:lnTo>
                  <a:pt x="484031" y="63601"/>
                </a:lnTo>
                <a:lnTo>
                  <a:pt x="484031" y="105210"/>
                </a:lnTo>
                <a:lnTo>
                  <a:pt x="494434" y="105210"/>
                </a:lnTo>
                <a:lnTo>
                  <a:pt x="494434" y="126847"/>
                </a:lnTo>
                <a:lnTo>
                  <a:pt x="446852" y="126847"/>
                </a:lnTo>
                <a:lnTo>
                  <a:pt x="446852" y="105210"/>
                </a:lnTo>
                <a:lnTo>
                  <a:pt x="457255" y="105210"/>
                </a:lnTo>
                <a:lnTo>
                  <a:pt x="457255" y="63601"/>
                </a:lnTo>
                <a:lnTo>
                  <a:pt x="446852" y="63601"/>
                </a:lnTo>
                <a:lnTo>
                  <a:pt x="446852" y="41964"/>
                </a:lnTo>
                <a:close/>
                <a:moveTo>
                  <a:pt x="550239" y="49062"/>
                </a:moveTo>
                <a:cubicBezTo>
                  <a:pt x="564511" y="36491"/>
                  <a:pt x="586272" y="37869"/>
                  <a:pt x="598843" y="52141"/>
                </a:cubicBezTo>
                <a:cubicBezTo>
                  <a:pt x="604419" y="58469"/>
                  <a:pt x="607476" y="66623"/>
                  <a:pt x="607439" y="75056"/>
                </a:cubicBezTo>
                <a:lnTo>
                  <a:pt x="607439" y="105210"/>
                </a:lnTo>
                <a:lnTo>
                  <a:pt x="617841" y="105210"/>
                </a:lnTo>
                <a:lnTo>
                  <a:pt x="617841" y="126847"/>
                </a:lnTo>
                <a:lnTo>
                  <a:pt x="582155" y="126847"/>
                </a:lnTo>
                <a:lnTo>
                  <a:pt x="582155" y="76304"/>
                </a:lnTo>
                <a:cubicBezTo>
                  <a:pt x="582155" y="68383"/>
                  <a:pt x="575733" y="61961"/>
                  <a:pt x="567813" y="61961"/>
                </a:cubicBezTo>
                <a:cubicBezTo>
                  <a:pt x="559892" y="61961"/>
                  <a:pt x="553470" y="68383"/>
                  <a:pt x="553470" y="76304"/>
                </a:cubicBezTo>
                <a:lnTo>
                  <a:pt x="553470" y="105210"/>
                </a:lnTo>
                <a:lnTo>
                  <a:pt x="563872" y="105210"/>
                </a:lnTo>
                <a:lnTo>
                  <a:pt x="563872" y="126847"/>
                </a:lnTo>
                <a:lnTo>
                  <a:pt x="516315" y="126847"/>
                </a:lnTo>
                <a:lnTo>
                  <a:pt x="516315" y="105210"/>
                </a:lnTo>
                <a:lnTo>
                  <a:pt x="526717" y="105210"/>
                </a:lnTo>
                <a:lnTo>
                  <a:pt x="526717" y="63601"/>
                </a:lnTo>
                <a:lnTo>
                  <a:pt x="516315" y="63601"/>
                </a:lnTo>
                <a:lnTo>
                  <a:pt x="516315" y="41964"/>
                </a:lnTo>
                <a:lnTo>
                  <a:pt x="550239" y="41964"/>
                </a:lnTo>
                <a:lnTo>
                  <a:pt x="550239" y="49062"/>
                </a:lnTo>
                <a:moveTo>
                  <a:pt x="248867" y="84650"/>
                </a:moveTo>
                <a:cubicBezTo>
                  <a:pt x="248867" y="72782"/>
                  <a:pt x="258488" y="63160"/>
                  <a:pt x="270357" y="63160"/>
                </a:cubicBezTo>
                <a:cubicBezTo>
                  <a:pt x="282225" y="63160"/>
                  <a:pt x="291846" y="72782"/>
                  <a:pt x="291846" y="84650"/>
                </a:cubicBezTo>
                <a:cubicBezTo>
                  <a:pt x="291846" y="96519"/>
                  <a:pt x="282225" y="106140"/>
                  <a:pt x="270357" y="106140"/>
                </a:cubicBezTo>
                <a:cubicBezTo>
                  <a:pt x="258493" y="106127"/>
                  <a:pt x="248881" y="96513"/>
                  <a:pt x="248867" y="84650"/>
                </a:cubicBezTo>
                <a:moveTo>
                  <a:pt x="223681" y="84650"/>
                </a:moveTo>
                <a:cubicBezTo>
                  <a:pt x="223688" y="109253"/>
                  <a:pt x="243636" y="129191"/>
                  <a:pt x="268239" y="129185"/>
                </a:cubicBezTo>
                <a:cubicBezTo>
                  <a:pt x="277937" y="129182"/>
                  <a:pt x="287367" y="126015"/>
                  <a:pt x="295102" y="120165"/>
                </a:cubicBezTo>
                <a:lnTo>
                  <a:pt x="295102" y="126847"/>
                </a:lnTo>
                <a:lnTo>
                  <a:pt x="327434" y="126847"/>
                </a:lnTo>
                <a:lnTo>
                  <a:pt x="327434" y="105210"/>
                </a:lnTo>
                <a:lnTo>
                  <a:pt x="317032" y="105210"/>
                </a:lnTo>
                <a:lnTo>
                  <a:pt x="317032" y="63601"/>
                </a:lnTo>
                <a:lnTo>
                  <a:pt x="327434" y="63601"/>
                </a:lnTo>
                <a:lnTo>
                  <a:pt x="327434" y="41964"/>
                </a:lnTo>
                <a:lnTo>
                  <a:pt x="295102" y="41964"/>
                </a:lnTo>
                <a:lnTo>
                  <a:pt x="295102" y="49160"/>
                </a:lnTo>
                <a:cubicBezTo>
                  <a:pt x="275509" y="34304"/>
                  <a:pt x="247582" y="38145"/>
                  <a:pt x="232725" y="57738"/>
                </a:cubicBezTo>
                <a:cubicBezTo>
                  <a:pt x="226856" y="65481"/>
                  <a:pt x="223679" y="74933"/>
                  <a:pt x="223681" y="84650"/>
                </a:cubicBezTo>
                <a:moveTo>
                  <a:pt x="86102" y="169313"/>
                </a:moveTo>
                <a:cubicBezTo>
                  <a:pt x="39351" y="170108"/>
                  <a:pt x="807" y="132853"/>
                  <a:pt x="12" y="86102"/>
                </a:cubicBezTo>
                <a:cubicBezTo>
                  <a:pt x="-782" y="39351"/>
                  <a:pt x="36472" y="807"/>
                  <a:pt x="83223" y="12"/>
                </a:cubicBezTo>
                <a:cubicBezTo>
                  <a:pt x="84183" y="-4"/>
                  <a:pt x="85142" y="-4"/>
                  <a:pt x="86102" y="12"/>
                </a:cubicBezTo>
                <a:lnTo>
                  <a:pt x="610596" y="12"/>
                </a:lnTo>
                <a:cubicBezTo>
                  <a:pt x="657348" y="-782"/>
                  <a:pt x="695890" y="36472"/>
                  <a:pt x="696686" y="83223"/>
                </a:cubicBezTo>
                <a:cubicBezTo>
                  <a:pt x="697481" y="129974"/>
                  <a:pt x="660226" y="168517"/>
                  <a:pt x="613475" y="169313"/>
                </a:cubicBezTo>
                <a:cubicBezTo>
                  <a:pt x="612515" y="169330"/>
                  <a:pt x="611556" y="169330"/>
                  <a:pt x="610596" y="169313"/>
                </a:cubicBezTo>
                <a:close/>
                <a:moveTo>
                  <a:pt x="610596" y="148141"/>
                </a:moveTo>
                <a:cubicBezTo>
                  <a:pt x="645656" y="148829"/>
                  <a:pt x="674633" y="120967"/>
                  <a:pt x="675321" y="85909"/>
                </a:cubicBezTo>
                <a:cubicBezTo>
                  <a:pt x="676011" y="50851"/>
                  <a:pt x="648147" y="21873"/>
                  <a:pt x="613091" y="21184"/>
                </a:cubicBezTo>
                <a:cubicBezTo>
                  <a:pt x="612258" y="21168"/>
                  <a:pt x="611426" y="21168"/>
                  <a:pt x="610596" y="21184"/>
                </a:cubicBezTo>
                <a:lnTo>
                  <a:pt x="86102" y="21184"/>
                </a:lnTo>
                <a:cubicBezTo>
                  <a:pt x="51044" y="20496"/>
                  <a:pt x="22066" y="48358"/>
                  <a:pt x="21377" y="83416"/>
                </a:cubicBezTo>
                <a:cubicBezTo>
                  <a:pt x="20689" y="118474"/>
                  <a:pt x="48551" y="147452"/>
                  <a:pt x="83609" y="148141"/>
                </a:cubicBezTo>
                <a:cubicBezTo>
                  <a:pt x="84440" y="148157"/>
                  <a:pt x="85271" y="148157"/>
                  <a:pt x="86102" y="148141"/>
                </a:cubicBezTo>
                <a:close/>
              </a:path>
            </a:pathLst>
          </a:custGeom>
          <a:solidFill>
            <a:schemeClr val="accent1"/>
          </a:solidFill>
          <a:ln w="2428" cap="flat">
            <a:noFill/>
            <a:prstDash val="solid"/>
            <a:miter/>
          </a:ln>
        </p:spPr>
        <p:txBody>
          <a:bodyPr rtlCol="0" anchor="ctr"/>
          <a:lstStyle/>
          <a:p>
            <a:endParaRPr lang="en-US"/>
          </a:p>
        </p:txBody>
      </p:sp>
      <p:sp>
        <p:nvSpPr>
          <p:cNvPr id="3" name="Rechthoek: met één afgeronde hoek 2">
            <a:extLst>
              <a:ext uri="{FF2B5EF4-FFF2-40B4-BE49-F238E27FC236}">
                <a16:creationId xmlns:a16="http://schemas.microsoft.com/office/drawing/2014/main" id="{C746EA21-B1CC-4441-B936-810251E3EAB2}"/>
              </a:ext>
            </a:extLst>
          </p:cNvPr>
          <p:cNvSpPr/>
          <p:nvPr userDrawn="1"/>
        </p:nvSpPr>
        <p:spPr>
          <a:xfrm flipH="1">
            <a:off x="3707247" y="0"/>
            <a:ext cx="8484753" cy="6858000"/>
          </a:xfrm>
          <a:prstGeom prst="round1Rect">
            <a:avLst>
              <a:gd name="adj" fmla="val 487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ID4096">
              <a:solidFill>
                <a:schemeClr val="tx2"/>
              </a:solidFill>
            </a:endParaRPr>
          </a:p>
        </p:txBody>
      </p:sp>
      <p:sp>
        <p:nvSpPr>
          <p:cNvPr id="6" name="Titel 5">
            <a:extLst>
              <a:ext uri="{FF2B5EF4-FFF2-40B4-BE49-F238E27FC236}">
                <a16:creationId xmlns:a16="http://schemas.microsoft.com/office/drawing/2014/main" id="{C051C7CC-00B9-4919-A69F-F0D72ED0D608}"/>
              </a:ext>
            </a:extLst>
          </p:cNvPr>
          <p:cNvSpPr>
            <a:spLocks noGrp="1"/>
          </p:cNvSpPr>
          <p:nvPr>
            <p:ph type="title"/>
          </p:nvPr>
        </p:nvSpPr>
        <p:spPr>
          <a:xfrm>
            <a:off x="4103521" y="532263"/>
            <a:ext cx="7444306" cy="861774"/>
          </a:xfrm>
          <a:solidFill>
            <a:schemeClr val="bg1"/>
          </a:solidFill>
        </p:spPr>
        <p:txBody>
          <a:bodyPr/>
          <a:lstStyle>
            <a:lvl1pPr>
              <a:defRPr>
                <a:solidFill>
                  <a:schemeClr val="tx2"/>
                </a:solidFill>
              </a:defRPr>
            </a:lvl1pPr>
          </a:lstStyle>
          <a:p>
            <a:r>
              <a:rPr lang="nl-NL"/>
              <a:t>Klik om stijl te bewerken</a:t>
            </a:r>
            <a:endParaRPr lang="LID4096"/>
          </a:p>
        </p:txBody>
      </p:sp>
      <p:sp>
        <p:nvSpPr>
          <p:cNvPr id="8" name="Tijdelijke aanduiding voor tekst 7">
            <a:extLst>
              <a:ext uri="{FF2B5EF4-FFF2-40B4-BE49-F238E27FC236}">
                <a16:creationId xmlns:a16="http://schemas.microsoft.com/office/drawing/2014/main" id="{00E47C2A-2B79-465F-ABF3-45ED3380AD76}"/>
              </a:ext>
            </a:extLst>
          </p:cNvPr>
          <p:cNvSpPr>
            <a:spLocks noGrp="1"/>
          </p:cNvSpPr>
          <p:nvPr>
            <p:ph type="body" sz="quarter" idx="19"/>
          </p:nvPr>
        </p:nvSpPr>
        <p:spPr>
          <a:xfrm>
            <a:off x="4103657" y="1687513"/>
            <a:ext cx="7442850" cy="39497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LID4096"/>
          </a:p>
        </p:txBody>
      </p:sp>
    </p:spTree>
    <p:extLst>
      <p:ext uri="{BB962C8B-B14F-4D97-AF65-F5344CB8AC3E}">
        <p14:creationId xmlns:p14="http://schemas.microsoft.com/office/powerpoint/2010/main" val="288215517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Title no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838202" y="532263"/>
            <a:ext cx="10515599" cy="860401"/>
          </a:xfrm>
          <a:prstGeom prst="rect">
            <a:avLst/>
          </a:prstGeom>
        </p:spPr>
        <p:txBody>
          <a:bodyPr vert="horz" lIns="0" tIns="0" rIns="0" bIns="0" rtlCol="0" anchor="t" anchorCtr="0">
            <a:noAutofit/>
          </a:bodyPr>
          <a:lstStyle>
            <a:lvl1pPr>
              <a:defRPr/>
            </a:lvl1pPr>
          </a:lstStyle>
          <a:p>
            <a:r>
              <a:rPr lang="en-US"/>
              <a:t>Click to add title</a:t>
            </a:r>
            <a:endParaRPr lang="nl-NL"/>
          </a:p>
        </p:txBody>
      </p:sp>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2"/>
            <a:ext cx="404037" cy="365125"/>
          </a:xfrm>
          <a:prstGeom prst="rect">
            <a:avLst/>
          </a:prstGeom>
        </p:spPr>
        <p:txBody>
          <a:bodyPr vert="horz" lIns="0" tIns="0" rIns="0" bIns="0" rtlCol="0" anchor="ctr"/>
          <a:lstStyle>
            <a:lvl1pPr algn="l">
              <a:lnSpc>
                <a:spcPct val="100000"/>
              </a:lnSpc>
              <a:spcBef>
                <a:spcPts val="0"/>
              </a:spcBef>
              <a:defRPr sz="893">
                <a:solidFill>
                  <a:schemeClr val="accent1"/>
                </a:solidFill>
              </a:defRPr>
            </a:lvl1pPr>
          </a:lstStyle>
          <a:p>
            <a:fld id="{53F4F500-58F2-4FFA-B9C7-4DA91B0E91AA}" type="slidenum">
              <a:rPr lang="nl-NL" smtClean="0"/>
              <a:pPr/>
              <a:t>‹N›</a:t>
            </a:fld>
            <a:endParaRPr lang="nl-NL"/>
          </a:p>
        </p:txBody>
      </p:sp>
    </p:spTree>
    <p:extLst>
      <p:ext uri="{BB962C8B-B14F-4D97-AF65-F5344CB8AC3E}">
        <p14:creationId xmlns:p14="http://schemas.microsoft.com/office/powerpoint/2010/main" val="18242185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cSld name="1_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A485351-14CF-46A0-B34C-26ADCE6B07A5}"/>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8C175901-4814-4A92-AB26-2582A57817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52ADB1C5-E8C6-47A9-AFB1-C2171D64E8E9}"/>
              </a:ext>
            </a:extLst>
          </p:cNvPr>
          <p:cNvSpPr>
            <a:spLocks noGrp="1"/>
          </p:cNvSpPr>
          <p:nvPr>
            <p:ph type="dt" sz="half" idx="10"/>
          </p:nvPr>
        </p:nvSpPr>
        <p:spPr/>
        <p:txBody>
          <a:bodyPr/>
          <a:lstStyle/>
          <a:p>
            <a:fld id="{582375E1-7628-4466-AFC4-F08D40D65F00}" type="datetimeFigureOut">
              <a:rPr lang="it-IT" smtClean="0"/>
              <a:t>18/11/2022</a:t>
            </a:fld>
            <a:endParaRPr lang="it-IT"/>
          </a:p>
        </p:txBody>
      </p:sp>
      <p:sp>
        <p:nvSpPr>
          <p:cNvPr id="5" name="Segnaposto piè di pagina 4">
            <a:extLst>
              <a:ext uri="{FF2B5EF4-FFF2-40B4-BE49-F238E27FC236}">
                <a16:creationId xmlns:a16="http://schemas.microsoft.com/office/drawing/2014/main" id="{A888ACA8-2299-4601-A5F6-41A6C3638E9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2113B07-7789-460E-85B1-786AA27A08DE}"/>
              </a:ext>
            </a:extLst>
          </p:cNvPr>
          <p:cNvSpPr>
            <a:spLocks noGrp="1"/>
          </p:cNvSpPr>
          <p:nvPr>
            <p:ph type="sldNum" sz="quarter" idx="12"/>
          </p:nvPr>
        </p:nvSpPr>
        <p:spPr/>
        <p:txBody>
          <a:bodyPr/>
          <a:lstStyle/>
          <a:p>
            <a:fld id="{0242D49C-10CD-48B0-9E44-C6AD4DC00C48}" type="slidenum">
              <a:rPr lang="it-IT" smtClean="0"/>
              <a:t>‹N›</a:t>
            </a:fld>
            <a:endParaRPr lang="it-IT"/>
          </a:p>
        </p:txBody>
      </p:sp>
    </p:spTree>
    <p:extLst>
      <p:ext uri="{BB962C8B-B14F-4D97-AF65-F5344CB8AC3E}">
        <p14:creationId xmlns:p14="http://schemas.microsoft.com/office/powerpoint/2010/main" val="327534564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Text Slide 1">
    <p:bg>
      <p:bgPr>
        <a:solidFill>
          <a:srgbClr val="FFFFFF"/>
        </a:solidFill>
        <a:effectLst/>
      </p:bgPr>
    </p:bg>
    <p:spTree>
      <p:nvGrpSpPr>
        <p:cNvPr id="1" name=""/>
        <p:cNvGrpSpPr/>
        <p:nvPr/>
      </p:nvGrpSpPr>
      <p:grpSpPr>
        <a:xfrm>
          <a:off x="0" y="0"/>
          <a:ext cx="0" cy="0"/>
          <a:chOff x="0" y="0"/>
          <a:chExt cx="0" cy="0"/>
        </a:xfrm>
      </p:grpSpPr>
      <p:sp>
        <p:nvSpPr>
          <p:cNvPr id="2" name="Marcador de texto 2">
            <a:extLst>
              <a:ext uri="{FF2B5EF4-FFF2-40B4-BE49-F238E27FC236}">
                <a16:creationId xmlns:a16="http://schemas.microsoft.com/office/drawing/2014/main" id="{7B1681B2-F511-EA3F-1BD5-B271AB3F4B08}"/>
              </a:ext>
            </a:extLst>
          </p:cNvPr>
          <p:cNvSpPr>
            <a:spLocks noGrp="1" noChangeArrowheads="1"/>
          </p:cNvSpPr>
          <p:nvPr>
            <p:ph idx="1" hasCustomPrompt="1"/>
          </p:nvPr>
        </p:nvSpPr>
        <p:spPr bwMode="auto">
          <a:xfrm>
            <a:off x="545275" y="1840676"/>
            <a:ext cx="7204639" cy="3906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91440" bIns="0" numCol="1" anchor="t" anchorCtr="0" compatLnSpc="1">
            <a:prstTxWarp prst="textNoShape">
              <a:avLst/>
            </a:prstTxWarp>
          </a:bodyPr>
          <a:lstStyle>
            <a:lvl1pPr marL="0" indent="0">
              <a:buNone/>
              <a:defRPr sz="2000" b="0" i="0">
                <a:latin typeface="+mn-lt"/>
              </a:defRPr>
            </a:lvl1pPr>
            <a:lvl2pPr marL="236538" indent="0">
              <a:buNone/>
              <a:tabLst/>
              <a:defRPr/>
            </a:lvl2pPr>
            <a:lvl3pPr marL="11113" indent="0">
              <a:buFont typeface="Arial" panose="020B0604020202020204" pitchFamily="34" charset="0"/>
              <a:buNone/>
              <a:tabLst/>
              <a:defRPr sz="1800">
                <a:latin typeface="+mn-lt"/>
              </a:defRPr>
            </a:lvl3pPr>
            <a:lvl4pPr marL="628650" indent="-225425">
              <a:tabLst/>
              <a:defRPr/>
            </a:lvl4pPr>
            <a:lvl5pPr marL="628650" indent="-225425">
              <a:tabLst/>
              <a:defRPr/>
            </a:lvl5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3" name="Title Placeholder 1">
            <a:extLst>
              <a:ext uri="{FF2B5EF4-FFF2-40B4-BE49-F238E27FC236}">
                <a16:creationId xmlns:a16="http://schemas.microsoft.com/office/drawing/2014/main" id="{6F1CA707-3D2C-813E-0FD8-1094E83E37AA}"/>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atin typeface="+mj-lt"/>
              </a:defRPr>
            </a:lvl1pPr>
          </a:lstStyle>
          <a:p>
            <a:r>
              <a:rPr lang="en-US"/>
              <a:t>Click to edit Master title style</a:t>
            </a:r>
          </a:p>
        </p:txBody>
      </p:sp>
      <p:sp>
        <p:nvSpPr>
          <p:cNvPr id="7" name="Text Placeholder 17">
            <a:extLst>
              <a:ext uri="{FF2B5EF4-FFF2-40B4-BE49-F238E27FC236}">
                <a16:creationId xmlns:a16="http://schemas.microsoft.com/office/drawing/2014/main" id="{29795962-046D-2B3C-19E7-172FB610FBB9}"/>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135253370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Text Slide 2">
    <p:bg>
      <p:bgPr>
        <a:solidFill>
          <a:srgbClr val="FFFFFF"/>
        </a:solidFill>
        <a:effectLst/>
      </p:bgPr>
    </p:bg>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51AB836F-4B28-F328-B8C2-BA783B226433}"/>
              </a:ext>
            </a:extLst>
          </p:cNvPr>
          <p:cNvSpPr>
            <a:spLocks noGrp="1"/>
          </p:cNvSpPr>
          <p:nvPr>
            <p:ph type="title"/>
          </p:nvPr>
        </p:nvSpPr>
        <p:spPr>
          <a:xfrm>
            <a:off x="545275" y="833695"/>
            <a:ext cx="11151425" cy="737359"/>
          </a:xfrm>
          <a:prstGeom prst="rect">
            <a:avLst/>
          </a:prstGeom>
        </p:spPr>
        <p:txBody>
          <a:bodyPr vert="horz" lIns="0" tIns="0" rIns="0" bIns="0" rtlCol="0" anchor="t" anchorCtr="0">
            <a:noAutofit/>
          </a:bodyPr>
          <a:lstStyle>
            <a:lvl1pPr>
              <a:lnSpc>
                <a:spcPct val="85000"/>
              </a:lnSpc>
              <a:defRPr sz="3200"/>
            </a:lvl1pPr>
          </a:lstStyle>
          <a:p>
            <a:r>
              <a:rPr lang="en-US"/>
              <a:t>Click to edit Master title style</a:t>
            </a:r>
          </a:p>
        </p:txBody>
      </p:sp>
      <p:sp>
        <p:nvSpPr>
          <p:cNvPr id="2" name="Content Placeholder 8">
            <a:extLst>
              <a:ext uri="{FF2B5EF4-FFF2-40B4-BE49-F238E27FC236}">
                <a16:creationId xmlns:a16="http://schemas.microsoft.com/office/drawing/2014/main" id="{8C113D66-852B-333D-958C-43F03A571A7D}"/>
              </a:ext>
            </a:extLst>
          </p:cNvPr>
          <p:cNvSpPr>
            <a:spLocks noGrp="1"/>
          </p:cNvSpPr>
          <p:nvPr>
            <p:ph sz="quarter" idx="10" hasCustomPrompt="1"/>
          </p:nvPr>
        </p:nvSpPr>
        <p:spPr>
          <a:xfrm>
            <a:off x="545275" y="2333042"/>
            <a:ext cx="4930238" cy="3414613"/>
          </a:xfrm>
        </p:spPr>
        <p:txBody>
          <a:bodyPr/>
          <a:lstStyle>
            <a:lvl3pPr marL="14288" indent="0">
              <a:buNone/>
              <a:tabLst/>
              <a:defRPr/>
            </a:lvl3pPr>
          </a:lstStyle>
          <a:p>
            <a:pPr lvl="2"/>
            <a:r>
              <a:rPr lang="es-MX" altLang="es-MX"/>
              <a:t>Lorem ipsum dolor sit amet hendrerit dolore ultricies erat dolore. Dui scelerisque pulvinar tristique fringilla platea rhoncus laoreet mi tincidunt eleifend. Velit pulvinar pellentesque massa mi quis ac aliquam at aliqua senectus libero scelerisque euismod. Lacus rhoncus eiusmod purus ullamcorper tristique nibh auctor lacinia fames incididunt scelerisque tortor. At euismod tempus dui turpis adipiscing lacus aliqua ut sagittis praesent.</a:t>
            </a:r>
          </a:p>
        </p:txBody>
      </p:sp>
      <p:sp>
        <p:nvSpPr>
          <p:cNvPr id="8" name="Text Placeholder 17">
            <a:extLst>
              <a:ext uri="{FF2B5EF4-FFF2-40B4-BE49-F238E27FC236}">
                <a16:creationId xmlns:a16="http://schemas.microsoft.com/office/drawing/2014/main" id="{866C0EC0-DA9E-DE0B-EB73-077FE776FCEC}"/>
              </a:ext>
            </a:extLst>
          </p:cNvPr>
          <p:cNvSpPr>
            <a:spLocks noGrp="1"/>
          </p:cNvSpPr>
          <p:nvPr>
            <p:ph type="body" sz="quarter" idx="12"/>
          </p:nvPr>
        </p:nvSpPr>
        <p:spPr>
          <a:xfrm>
            <a:off x="545275" y="1823776"/>
            <a:ext cx="4930238" cy="395219"/>
          </a:xfrm>
        </p:spPr>
        <p:txBody>
          <a:bodyPr anchor="ctr">
            <a:normAutofit/>
          </a:bodyPr>
          <a:lstStyle>
            <a:lvl1pPr marL="227013" marR="0" indent="0" algn="l" defTabSz="57600" rtl="0" eaLnBrk="1" fontAlgn="ctr" latinLnBrk="0" hangingPunct="1">
              <a:lnSpc>
                <a:spcPct val="90000"/>
              </a:lnSpc>
              <a:spcBef>
                <a:spcPts val="1000"/>
              </a:spcBef>
              <a:spcAft>
                <a:spcPts val="0"/>
              </a:spcAft>
              <a:buClrTx/>
              <a:buSzTx/>
              <a:buFont typeface="Arial" pitchFamily="34" charset="0"/>
              <a:buNone/>
              <a:tabLst/>
              <a:defRPr sz="2000" b="1">
                <a:solidFill>
                  <a:schemeClr val="tx1"/>
                </a:solidFill>
                <a:latin typeface="+mj-lt"/>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endParaRPr lang="en-AU"/>
          </a:p>
        </p:txBody>
      </p:sp>
      <p:sp>
        <p:nvSpPr>
          <p:cNvPr id="11" name="Text Placeholder 17">
            <a:extLst>
              <a:ext uri="{FF2B5EF4-FFF2-40B4-BE49-F238E27FC236}">
                <a16:creationId xmlns:a16="http://schemas.microsoft.com/office/drawing/2014/main" id="{4AAE9541-69E4-E890-E26C-774A9EFE19BE}"/>
              </a:ext>
            </a:extLst>
          </p:cNvPr>
          <p:cNvSpPr>
            <a:spLocks noGrp="1"/>
          </p:cNvSpPr>
          <p:nvPr>
            <p:ph type="body" sz="quarter" idx="13" hasCustomPrompt="1"/>
          </p:nvPr>
        </p:nvSpPr>
        <p:spPr>
          <a:xfrm>
            <a:off x="545275" y="463684"/>
            <a:ext cx="4930238" cy="342967"/>
          </a:xfrm>
        </p:spPr>
        <p:txBody>
          <a:bodyPr anchor="ctr">
            <a:normAutofit/>
          </a:bodyPr>
          <a:lstStyle>
            <a:lvl1pPr marL="228594" marR="0" indent="-228594" algn="l" defTabSz="914377" rtl="0" eaLnBrk="1" fontAlgn="auto" latinLnBrk="0" hangingPunct="1">
              <a:lnSpc>
                <a:spcPct val="90000"/>
              </a:lnSpc>
              <a:spcBef>
                <a:spcPts val="1000"/>
              </a:spcBef>
              <a:spcAft>
                <a:spcPts val="0"/>
              </a:spcAft>
              <a:buClrTx/>
              <a:buSzTx/>
              <a:buFont typeface="Arial" pitchFamily="34" charset="0"/>
              <a:buNone/>
              <a:tabLst/>
              <a:defRPr sz="1200" b="1">
                <a:solidFill>
                  <a:schemeClr val="accent1"/>
                </a:solidFill>
                <a:latin typeface="Nunito" pitchFamily="2" charset="77"/>
              </a:defRPr>
            </a:lvl1pPr>
          </a:lstStyle>
          <a:p>
            <a:pPr marL="228594" marR="0" lvl="0" indent="-228594" algn="l" defTabSz="914377" rtl="0" eaLnBrk="1" fontAlgn="auto" latinLnBrk="0" hangingPunct="1">
              <a:lnSpc>
                <a:spcPct val="90000"/>
              </a:lnSpc>
              <a:spcBef>
                <a:spcPts val="1000"/>
              </a:spcBef>
              <a:spcAft>
                <a:spcPts val="0"/>
              </a:spcAft>
              <a:buClrTx/>
              <a:buSzTx/>
              <a:buFont typeface="Arial" pitchFamily="34" charset="0"/>
              <a:buNone/>
              <a:tabLst/>
              <a:defRPr/>
            </a:pPr>
            <a:r>
              <a:rPr lang="es-MX"/>
              <a:t>Document/Section Title</a:t>
            </a:r>
          </a:p>
        </p:txBody>
      </p:sp>
    </p:spTree>
    <p:extLst>
      <p:ext uri="{BB962C8B-B14F-4D97-AF65-F5344CB8AC3E}">
        <p14:creationId xmlns:p14="http://schemas.microsoft.com/office/powerpoint/2010/main" val="192730056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69C83172-08D1-4F01-9648-377E7BB0B744}"/>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1" name="Picture Placeholder 30">
            <a:extLst>
              <a:ext uri="{FF2B5EF4-FFF2-40B4-BE49-F238E27FC236}">
                <a16:creationId xmlns:a16="http://schemas.microsoft.com/office/drawing/2014/main" id="{8FC255E1-94C7-4D9B-B04F-955440564C3A}"/>
              </a:ext>
            </a:extLst>
          </p:cNvPr>
          <p:cNvSpPr>
            <a:spLocks noGrp="1"/>
          </p:cNvSpPr>
          <p:nvPr>
            <p:ph type="pic" sz="quarter" idx="10" hasCustomPrompt="1"/>
          </p:nvPr>
        </p:nvSpPr>
        <p:spPr>
          <a:xfrm>
            <a:off x="0" y="0"/>
            <a:ext cx="12192000" cy="6165850"/>
          </a:xfrm>
          <a:custGeom>
            <a:avLst/>
            <a:gdLst>
              <a:gd name="connsiteX0" fmla="*/ 0 w 12192000"/>
              <a:gd name="connsiteY0" fmla="*/ 0 h 6165850"/>
              <a:gd name="connsiteX1" fmla="*/ 12192000 w 12192000"/>
              <a:gd name="connsiteY1" fmla="*/ 0 h 6165850"/>
              <a:gd name="connsiteX2" fmla="*/ 12192000 w 12192000"/>
              <a:gd name="connsiteY2" fmla="*/ 6165850 h 6165850"/>
              <a:gd name="connsiteX3" fmla="*/ 11522075 w 12192000"/>
              <a:gd name="connsiteY3" fmla="*/ 5496651 h 6165850"/>
              <a:gd name="connsiteX4" fmla="*/ 668338 w 12192000"/>
              <a:gd name="connsiteY4" fmla="*/ 5485524 h 6165850"/>
              <a:gd name="connsiteX5" fmla="*/ 0 w 12192000"/>
              <a:gd name="connsiteY5" fmla="*/ 4814736 h 6165850"/>
              <a:gd name="connsiteX6" fmla="*/ 0 w 12192000"/>
              <a:gd name="connsiteY6" fmla="*/ 0 h 6165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165850">
                <a:moveTo>
                  <a:pt x="0" y="0"/>
                </a:moveTo>
                <a:lnTo>
                  <a:pt x="12192000" y="0"/>
                </a:lnTo>
                <a:cubicBezTo>
                  <a:pt x="12192000" y="0"/>
                  <a:pt x="12192000" y="0"/>
                  <a:pt x="12192000" y="6165850"/>
                </a:cubicBezTo>
                <a:cubicBezTo>
                  <a:pt x="12192000" y="5797076"/>
                  <a:pt x="11891962" y="5496651"/>
                  <a:pt x="11522075" y="5496651"/>
                </a:cubicBezTo>
                <a:cubicBezTo>
                  <a:pt x="11522075" y="5496651"/>
                  <a:pt x="11522075" y="5496651"/>
                  <a:pt x="668338" y="5485524"/>
                </a:cubicBezTo>
                <a:cubicBezTo>
                  <a:pt x="298450" y="5485524"/>
                  <a:pt x="0" y="5185100"/>
                  <a:pt x="0" y="4814736"/>
                </a:cubicBezTo>
                <a:cubicBezTo>
                  <a:pt x="0" y="4814736"/>
                  <a:pt x="0" y="4814736"/>
                  <a:pt x="0" y="0"/>
                </a:cubicBezTo>
                <a:close/>
              </a:path>
            </a:pathLst>
          </a:custGeom>
          <a:solidFill>
            <a:schemeClr val="bg1">
              <a:lumMod val="85000"/>
            </a:schemeClr>
          </a:solidFill>
        </p:spPr>
        <p:txBody>
          <a:bodyPr wrap="square" tIns="2340000">
            <a:noAutofit/>
          </a:bodyPr>
          <a:lstStyle>
            <a:lvl1pPr marL="0" indent="0" algn="ctr">
              <a:buNone/>
              <a:defRPr sz="1800">
                <a:solidFill>
                  <a:schemeClr val="bg1">
                    <a:lumMod val="65000"/>
                  </a:schemeClr>
                </a:solidFill>
              </a:defRPr>
            </a:lvl1pPr>
          </a:lstStyle>
          <a:p>
            <a:r>
              <a:rPr lang="en-US" dirty="0"/>
              <a:t>click icon to add picture</a:t>
            </a:r>
          </a:p>
        </p:txBody>
      </p:sp>
      <p:sp>
        <p:nvSpPr>
          <p:cNvPr id="19" name="Title 18">
            <a:extLst>
              <a:ext uri="{FF2B5EF4-FFF2-40B4-BE49-F238E27FC236}">
                <a16:creationId xmlns:a16="http://schemas.microsoft.com/office/drawing/2014/main" id="{25AF0B35-F2C3-44A7-847E-45BF21B48336}"/>
              </a:ext>
            </a:extLst>
          </p:cNvPr>
          <p:cNvSpPr>
            <a:spLocks noGrp="1"/>
          </p:cNvSpPr>
          <p:nvPr>
            <p:ph type="title" hasCustomPrompt="1"/>
          </p:nvPr>
        </p:nvSpPr>
        <p:spPr>
          <a:xfrm>
            <a:off x="0" y="3222626"/>
            <a:ext cx="12192000" cy="2943225"/>
          </a:xfrm>
          <a:custGeom>
            <a:avLst/>
            <a:gdLst>
              <a:gd name="connsiteX0" fmla="*/ 0 w 12192000"/>
              <a:gd name="connsiteY0" fmla="*/ 0 h 2943225"/>
              <a:gd name="connsiteX1" fmla="*/ 12186584 w 12192000"/>
              <a:gd name="connsiteY1" fmla="*/ 0 h 2943225"/>
              <a:gd name="connsiteX2" fmla="*/ 12186584 w 12192000"/>
              <a:gd name="connsiteY2" fmla="*/ 895351 h 2943225"/>
              <a:gd name="connsiteX3" fmla="*/ 12192000 w 12192000"/>
              <a:gd name="connsiteY3" fmla="*/ 895349 h 2943225"/>
              <a:gd name="connsiteX4" fmla="*/ 12192000 w 12192000"/>
              <a:gd name="connsiteY4" fmla="*/ 895350 h 2943225"/>
              <a:gd name="connsiteX5" fmla="*/ 12192000 w 12192000"/>
              <a:gd name="connsiteY5" fmla="*/ 896686 h 2943225"/>
              <a:gd name="connsiteX6" fmla="*/ 12192000 w 12192000"/>
              <a:gd name="connsiteY6" fmla="*/ 896687 h 2943225"/>
              <a:gd name="connsiteX7" fmla="*/ 12192000 w 12192000"/>
              <a:gd name="connsiteY7" fmla="*/ 906040 h 2943225"/>
              <a:gd name="connsiteX8" fmla="*/ 12192000 w 12192000"/>
              <a:gd name="connsiteY8" fmla="*/ 906041 h 2943225"/>
              <a:gd name="connsiteX9" fmla="*/ 12192000 w 12192000"/>
              <a:gd name="connsiteY9" fmla="*/ 931431 h 2943225"/>
              <a:gd name="connsiteX10" fmla="*/ 12192000 w 12192000"/>
              <a:gd name="connsiteY10" fmla="*/ 931432 h 2943225"/>
              <a:gd name="connsiteX11" fmla="*/ 12192000 w 12192000"/>
              <a:gd name="connsiteY11" fmla="*/ 952646 h 2943225"/>
              <a:gd name="connsiteX12" fmla="*/ 12192000 w 12192000"/>
              <a:gd name="connsiteY12" fmla="*/ 952647 h 2943225"/>
              <a:gd name="connsiteX13" fmla="*/ 12192000 w 12192000"/>
              <a:gd name="connsiteY13" fmla="*/ 980876 h 2943225"/>
              <a:gd name="connsiteX14" fmla="*/ 12192000 w 12192000"/>
              <a:gd name="connsiteY14" fmla="*/ 980877 h 2943225"/>
              <a:gd name="connsiteX15" fmla="*/ 12192000 w 12192000"/>
              <a:gd name="connsiteY15" fmla="*/ 1017125 h 2943225"/>
              <a:gd name="connsiteX16" fmla="*/ 12192000 w 12192000"/>
              <a:gd name="connsiteY16" fmla="*/ 1017126 h 2943225"/>
              <a:gd name="connsiteX17" fmla="*/ 12192000 w 12192000"/>
              <a:gd name="connsiteY17" fmla="*/ 1062394 h 2943225"/>
              <a:gd name="connsiteX18" fmla="*/ 12192000 w 12192000"/>
              <a:gd name="connsiteY18" fmla="*/ 1062395 h 2943225"/>
              <a:gd name="connsiteX19" fmla="*/ 12192000 w 12192000"/>
              <a:gd name="connsiteY19" fmla="*/ 1117686 h 2943225"/>
              <a:gd name="connsiteX20" fmla="*/ 12192000 w 12192000"/>
              <a:gd name="connsiteY20" fmla="*/ 1117687 h 2943225"/>
              <a:gd name="connsiteX21" fmla="*/ 12192000 w 12192000"/>
              <a:gd name="connsiteY21" fmla="*/ 1184003 h 2943225"/>
              <a:gd name="connsiteX22" fmla="*/ 12192000 w 12192000"/>
              <a:gd name="connsiteY22" fmla="*/ 1184004 h 2943225"/>
              <a:gd name="connsiteX23" fmla="*/ 12192000 w 12192000"/>
              <a:gd name="connsiteY23" fmla="*/ 1262347 h 2943225"/>
              <a:gd name="connsiteX24" fmla="*/ 12192000 w 12192000"/>
              <a:gd name="connsiteY24" fmla="*/ 1262348 h 2943225"/>
              <a:gd name="connsiteX25" fmla="*/ 12192000 w 12192000"/>
              <a:gd name="connsiteY25" fmla="*/ 1353721 h 2943225"/>
              <a:gd name="connsiteX26" fmla="*/ 12192000 w 12192000"/>
              <a:gd name="connsiteY26" fmla="*/ 1353722 h 2943225"/>
              <a:gd name="connsiteX27" fmla="*/ 12192000 w 12192000"/>
              <a:gd name="connsiteY27" fmla="*/ 1459126 h 2943225"/>
              <a:gd name="connsiteX28" fmla="*/ 12192000 w 12192000"/>
              <a:gd name="connsiteY28" fmla="*/ 1459127 h 2943225"/>
              <a:gd name="connsiteX29" fmla="*/ 12192000 w 12192000"/>
              <a:gd name="connsiteY29" fmla="*/ 1579565 h 2943225"/>
              <a:gd name="connsiteX30" fmla="*/ 12192000 w 12192000"/>
              <a:gd name="connsiteY30" fmla="*/ 1579566 h 2943225"/>
              <a:gd name="connsiteX31" fmla="*/ 12192000 w 12192000"/>
              <a:gd name="connsiteY31" fmla="*/ 1582229 h 2943225"/>
              <a:gd name="connsiteX32" fmla="*/ 12192000 w 12192000"/>
              <a:gd name="connsiteY32" fmla="*/ 1582230 h 2943225"/>
              <a:gd name="connsiteX33" fmla="*/ 12192000 w 12192000"/>
              <a:gd name="connsiteY33" fmla="*/ 1588554 h 2943225"/>
              <a:gd name="connsiteX34" fmla="*/ 12192000 w 12192000"/>
              <a:gd name="connsiteY34" fmla="*/ 1588555 h 2943225"/>
              <a:gd name="connsiteX35" fmla="*/ 12192000 w 12192000"/>
              <a:gd name="connsiteY35" fmla="*/ 1600872 h 2943225"/>
              <a:gd name="connsiteX36" fmla="*/ 12192000 w 12192000"/>
              <a:gd name="connsiteY36" fmla="*/ 1600873 h 2943225"/>
              <a:gd name="connsiteX37" fmla="*/ 12192000 w 12192000"/>
              <a:gd name="connsiteY37" fmla="*/ 1621181 h 2943225"/>
              <a:gd name="connsiteX38" fmla="*/ 12192000 w 12192000"/>
              <a:gd name="connsiteY38" fmla="*/ 1621182 h 2943225"/>
              <a:gd name="connsiteX39" fmla="*/ 12192000 w 12192000"/>
              <a:gd name="connsiteY39" fmla="*/ 1651477 h 2943225"/>
              <a:gd name="connsiteX40" fmla="*/ 12192000 w 12192000"/>
              <a:gd name="connsiteY40" fmla="*/ 1651478 h 2943225"/>
              <a:gd name="connsiteX41" fmla="*/ 12192000 w 12192000"/>
              <a:gd name="connsiteY41" fmla="*/ 1693758 h 2943225"/>
              <a:gd name="connsiteX42" fmla="*/ 12192000 w 12192000"/>
              <a:gd name="connsiteY42" fmla="*/ 1693759 h 2943225"/>
              <a:gd name="connsiteX43" fmla="*/ 12192000 w 12192000"/>
              <a:gd name="connsiteY43" fmla="*/ 1750023 h 2943225"/>
              <a:gd name="connsiteX44" fmla="*/ 12192000 w 12192000"/>
              <a:gd name="connsiteY44" fmla="*/ 1750024 h 2943225"/>
              <a:gd name="connsiteX45" fmla="*/ 12192000 w 12192000"/>
              <a:gd name="connsiteY45" fmla="*/ 1822267 h 2943225"/>
              <a:gd name="connsiteX46" fmla="*/ 12192000 w 12192000"/>
              <a:gd name="connsiteY46" fmla="*/ 1822268 h 2943225"/>
              <a:gd name="connsiteX47" fmla="*/ 12192000 w 12192000"/>
              <a:gd name="connsiteY47" fmla="*/ 1912490 h 2943225"/>
              <a:gd name="connsiteX48" fmla="*/ 12192000 w 12192000"/>
              <a:gd name="connsiteY48" fmla="*/ 1912491 h 2943225"/>
              <a:gd name="connsiteX49" fmla="*/ 12192000 w 12192000"/>
              <a:gd name="connsiteY49" fmla="*/ 2022688 h 2943225"/>
              <a:gd name="connsiteX50" fmla="*/ 12192000 w 12192000"/>
              <a:gd name="connsiteY50" fmla="*/ 2022689 h 2943225"/>
              <a:gd name="connsiteX51" fmla="*/ 12192000 w 12192000"/>
              <a:gd name="connsiteY51" fmla="*/ 2154859 h 2943225"/>
              <a:gd name="connsiteX52" fmla="*/ 12192000 w 12192000"/>
              <a:gd name="connsiteY52" fmla="*/ 2154860 h 2943225"/>
              <a:gd name="connsiteX53" fmla="*/ 12192000 w 12192000"/>
              <a:gd name="connsiteY53" fmla="*/ 2311000 h 2943225"/>
              <a:gd name="connsiteX54" fmla="*/ 12192000 w 12192000"/>
              <a:gd name="connsiteY54" fmla="*/ 2311001 h 2943225"/>
              <a:gd name="connsiteX55" fmla="*/ 12192000 w 12192000"/>
              <a:gd name="connsiteY55" fmla="*/ 2493110 h 2943225"/>
              <a:gd name="connsiteX56" fmla="*/ 12192000 w 12192000"/>
              <a:gd name="connsiteY56" fmla="*/ 2493111 h 2943225"/>
              <a:gd name="connsiteX57" fmla="*/ 12192000 w 12192000"/>
              <a:gd name="connsiteY57" fmla="*/ 2703186 h 2943225"/>
              <a:gd name="connsiteX58" fmla="*/ 12192000 w 12192000"/>
              <a:gd name="connsiteY58" fmla="*/ 2703187 h 2943225"/>
              <a:gd name="connsiteX59" fmla="*/ 12192000 w 12192000"/>
              <a:gd name="connsiteY59" fmla="*/ 2819335 h 2943225"/>
              <a:gd name="connsiteX60" fmla="*/ 12192000 w 12192000"/>
              <a:gd name="connsiteY60" fmla="*/ 2819336 h 2943225"/>
              <a:gd name="connsiteX61" fmla="*/ 12192000 w 12192000"/>
              <a:gd name="connsiteY61" fmla="*/ 2943224 h 2943225"/>
              <a:gd name="connsiteX62" fmla="*/ 12192000 w 12192000"/>
              <a:gd name="connsiteY62" fmla="*/ 2943225 h 2943225"/>
              <a:gd name="connsiteX63" fmla="*/ 11522075 w 12192000"/>
              <a:gd name="connsiteY63" fmla="*/ 2273330 h 2943225"/>
              <a:gd name="connsiteX64" fmla="*/ 669925 w 12192000"/>
              <a:gd name="connsiteY64" fmla="*/ 2262191 h 2943225"/>
              <a:gd name="connsiteX65" fmla="*/ 0 w 12192000"/>
              <a:gd name="connsiteY65" fmla="*/ 1590705 h 2943225"/>
              <a:gd name="connsiteX66" fmla="*/ 0 w 12192000"/>
              <a:gd name="connsiteY66" fmla="*/ 1590704 h 2943225"/>
              <a:gd name="connsiteX67" fmla="*/ 0 w 12192000"/>
              <a:gd name="connsiteY67" fmla="*/ 1586528 h 2943225"/>
              <a:gd name="connsiteX68" fmla="*/ 0 w 12192000"/>
              <a:gd name="connsiteY68" fmla="*/ 1586527 h 2943225"/>
              <a:gd name="connsiteX69" fmla="*/ 0 w 12192000"/>
              <a:gd name="connsiteY69" fmla="*/ 1576608 h 2943225"/>
              <a:gd name="connsiteX70" fmla="*/ 0 w 12192000"/>
              <a:gd name="connsiteY70" fmla="*/ 1576607 h 2943225"/>
              <a:gd name="connsiteX71" fmla="*/ 0 w 12192000"/>
              <a:gd name="connsiteY71" fmla="*/ 1557290 h 2943225"/>
              <a:gd name="connsiteX72" fmla="*/ 0 w 12192000"/>
              <a:gd name="connsiteY72" fmla="*/ 1557289 h 2943225"/>
              <a:gd name="connsiteX73" fmla="*/ 0 w 12192000"/>
              <a:gd name="connsiteY73" fmla="*/ 1525441 h 2943225"/>
              <a:gd name="connsiteX74" fmla="*/ 0 w 12192000"/>
              <a:gd name="connsiteY74" fmla="*/ 1525440 h 2943225"/>
              <a:gd name="connsiteX75" fmla="*/ 0 w 12192000"/>
              <a:gd name="connsiteY75" fmla="*/ 1477929 h 2943225"/>
              <a:gd name="connsiteX76" fmla="*/ 0 w 12192000"/>
              <a:gd name="connsiteY76" fmla="*/ 1477928 h 2943225"/>
              <a:gd name="connsiteX77" fmla="*/ 0 w 12192000"/>
              <a:gd name="connsiteY77" fmla="*/ 1411620 h 2943225"/>
              <a:gd name="connsiteX78" fmla="*/ 0 w 12192000"/>
              <a:gd name="connsiteY78" fmla="*/ 1411619 h 2943225"/>
              <a:gd name="connsiteX79" fmla="*/ 0 w 12192000"/>
              <a:gd name="connsiteY79" fmla="*/ 1323383 h 2943225"/>
              <a:gd name="connsiteX80" fmla="*/ 0 w 12192000"/>
              <a:gd name="connsiteY80" fmla="*/ 1323382 h 2943225"/>
              <a:gd name="connsiteX81" fmla="*/ 0 w 12192000"/>
              <a:gd name="connsiteY81" fmla="*/ 1322553 h 2943225"/>
              <a:gd name="connsiteX82" fmla="*/ 0 w 12192000"/>
              <a:gd name="connsiteY82" fmla="*/ 1321762 h 2943225"/>
              <a:gd name="connsiteX83" fmla="*/ 0 w 12192000"/>
              <a:gd name="connsiteY83" fmla="*/ 1316745 h 2943225"/>
              <a:gd name="connsiteX84" fmla="*/ 0 w 12192000"/>
              <a:gd name="connsiteY84" fmla="*/ 1310417 h 2943225"/>
              <a:gd name="connsiteX85" fmla="*/ 0 w 12192000"/>
              <a:gd name="connsiteY85" fmla="*/ 1300979 h 2943225"/>
              <a:gd name="connsiteX86" fmla="*/ 0 w 12192000"/>
              <a:gd name="connsiteY86" fmla="*/ 1279624 h 2943225"/>
              <a:gd name="connsiteX87" fmla="*/ 0 w 12192000"/>
              <a:gd name="connsiteY87" fmla="*/ 1270277 h 2943225"/>
              <a:gd name="connsiteX88" fmla="*/ 0 w 12192000"/>
              <a:gd name="connsiteY88" fmla="*/ 1253896 h 2943225"/>
              <a:gd name="connsiteX89" fmla="*/ 0 w 12192000"/>
              <a:gd name="connsiteY89" fmla="*/ 1219660 h 2943225"/>
              <a:gd name="connsiteX90" fmla="*/ 0 w 12192000"/>
              <a:gd name="connsiteY90" fmla="*/ 1219659 h 2943225"/>
              <a:gd name="connsiteX91" fmla="*/ 0 w 12192000"/>
              <a:gd name="connsiteY91" fmla="*/ 1168621 h 2943225"/>
              <a:gd name="connsiteX92" fmla="*/ 0 w 12192000"/>
              <a:gd name="connsiteY92" fmla="*/ 1144149 h 2943225"/>
              <a:gd name="connsiteX93" fmla="*/ 0 w 12192000"/>
              <a:gd name="connsiteY93" fmla="*/ 1144148 h 2943225"/>
              <a:gd name="connsiteX94" fmla="*/ 0 w 12192000"/>
              <a:gd name="connsiteY94" fmla="*/ 1095503 h 2943225"/>
              <a:gd name="connsiteX95" fmla="*/ 0 w 12192000"/>
              <a:gd name="connsiteY95" fmla="*/ 1095502 h 2943225"/>
              <a:gd name="connsiteX96" fmla="*/ 0 w 12192000"/>
              <a:gd name="connsiteY96" fmla="*/ 1038766 h 2943225"/>
              <a:gd name="connsiteX97" fmla="*/ 0 w 12192000"/>
              <a:gd name="connsiteY97" fmla="*/ 973317 h 2943225"/>
              <a:gd name="connsiteX98" fmla="*/ 0 w 12192000"/>
              <a:gd name="connsiteY98" fmla="*/ 973316 h 2943225"/>
              <a:gd name="connsiteX99" fmla="*/ 0 w 12192000"/>
              <a:gd name="connsiteY99" fmla="*/ 898532 h 2943225"/>
              <a:gd name="connsiteX100" fmla="*/ 0 w 12192000"/>
              <a:gd name="connsiteY100" fmla="*/ 898531 h 2943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12192000" h="2943225">
                <a:moveTo>
                  <a:pt x="0" y="0"/>
                </a:moveTo>
                <a:lnTo>
                  <a:pt x="12186584" y="0"/>
                </a:lnTo>
                <a:lnTo>
                  <a:pt x="12186584" y="895351"/>
                </a:lnTo>
                <a:lnTo>
                  <a:pt x="12192000" y="895349"/>
                </a:lnTo>
                <a:lnTo>
                  <a:pt x="12192000" y="895350"/>
                </a:lnTo>
                <a:lnTo>
                  <a:pt x="12192000" y="896686"/>
                </a:lnTo>
                <a:lnTo>
                  <a:pt x="12192000" y="896687"/>
                </a:lnTo>
                <a:lnTo>
                  <a:pt x="12192000" y="906040"/>
                </a:lnTo>
                <a:lnTo>
                  <a:pt x="12192000" y="906041"/>
                </a:lnTo>
                <a:lnTo>
                  <a:pt x="12192000" y="931431"/>
                </a:lnTo>
                <a:lnTo>
                  <a:pt x="12192000" y="931432"/>
                </a:lnTo>
                <a:lnTo>
                  <a:pt x="12192000" y="952646"/>
                </a:lnTo>
                <a:lnTo>
                  <a:pt x="12192000" y="952647"/>
                </a:lnTo>
                <a:lnTo>
                  <a:pt x="12192000" y="980876"/>
                </a:lnTo>
                <a:lnTo>
                  <a:pt x="12192000" y="980877"/>
                </a:lnTo>
                <a:lnTo>
                  <a:pt x="12192000" y="1017125"/>
                </a:lnTo>
                <a:lnTo>
                  <a:pt x="12192000" y="1017126"/>
                </a:lnTo>
                <a:lnTo>
                  <a:pt x="12192000" y="1062394"/>
                </a:lnTo>
                <a:lnTo>
                  <a:pt x="12192000" y="1062395"/>
                </a:lnTo>
                <a:lnTo>
                  <a:pt x="12192000" y="1117686"/>
                </a:lnTo>
                <a:lnTo>
                  <a:pt x="12192000" y="1117687"/>
                </a:lnTo>
                <a:lnTo>
                  <a:pt x="12192000" y="1184003"/>
                </a:lnTo>
                <a:lnTo>
                  <a:pt x="12192000" y="1184004"/>
                </a:lnTo>
                <a:lnTo>
                  <a:pt x="12192000" y="1262347"/>
                </a:lnTo>
                <a:lnTo>
                  <a:pt x="12192000" y="1262348"/>
                </a:lnTo>
                <a:lnTo>
                  <a:pt x="12192000" y="1353721"/>
                </a:lnTo>
                <a:lnTo>
                  <a:pt x="12192000" y="1353722"/>
                </a:lnTo>
                <a:lnTo>
                  <a:pt x="12192000" y="1459126"/>
                </a:lnTo>
                <a:lnTo>
                  <a:pt x="12192000" y="1459127"/>
                </a:lnTo>
                <a:lnTo>
                  <a:pt x="12192000" y="1579565"/>
                </a:lnTo>
                <a:lnTo>
                  <a:pt x="12192000" y="1579566"/>
                </a:lnTo>
                <a:lnTo>
                  <a:pt x="12192000" y="1582229"/>
                </a:lnTo>
                <a:lnTo>
                  <a:pt x="12192000" y="1582230"/>
                </a:lnTo>
                <a:lnTo>
                  <a:pt x="12192000" y="1588554"/>
                </a:lnTo>
                <a:lnTo>
                  <a:pt x="12192000" y="1588555"/>
                </a:lnTo>
                <a:lnTo>
                  <a:pt x="12192000" y="1600872"/>
                </a:lnTo>
                <a:lnTo>
                  <a:pt x="12192000" y="1600873"/>
                </a:lnTo>
                <a:lnTo>
                  <a:pt x="12192000" y="1621181"/>
                </a:lnTo>
                <a:lnTo>
                  <a:pt x="12192000" y="1621182"/>
                </a:lnTo>
                <a:lnTo>
                  <a:pt x="12192000" y="1651477"/>
                </a:lnTo>
                <a:lnTo>
                  <a:pt x="12192000" y="1651478"/>
                </a:lnTo>
                <a:lnTo>
                  <a:pt x="12192000" y="1693758"/>
                </a:lnTo>
                <a:lnTo>
                  <a:pt x="12192000" y="1693759"/>
                </a:lnTo>
                <a:lnTo>
                  <a:pt x="12192000" y="1750023"/>
                </a:lnTo>
                <a:lnTo>
                  <a:pt x="12192000" y="1750024"/>
                </a:lnTo>
                <a:lnTo>
                  <a:pt x="12192000" y="1822267"/>
                </a:lnTo>
                <a:lnTo>
                  <a:pt x="12192000" y="1822268"/>
                </a:lnTo>
                <a:lnTo>
                  <a:pt x="12192000" y="1912490"/>
                </a:lnTo>
                <a:lnTo>
                  <a:pt x="12192000" y="1912491"/>
                </a:lnTo>
                <a:lnTo>
                  <a:pt x="12192000" y="2022688"/>
                </a:lnTo>
                <a:lnTo>
                  <a:pt x="12192000" y="2022689"/>
                </a:lnTo>
                <a:lnTo>
                  <a:pt x="12192000" y="2154859"/>
                </a:lnTo>
                <a:lnTo>
                  <a:pt x="12192000" y="2154860"/>
                </a:lnTo>
                <a:lnTo>
                  <a:pt x="12192000" y="2311000"/>
                </a:lnTo>
                <a:lnTo>
                  <a:pt x="12192000" y="2311001"/>
                </a:lnTo>
                <a:lnTo>
                  <a:pt x="12192000" y="2493110"/>
                </a:lnTo>
                <a:lnTo>
                  <a:pt x="12192000" y="2493111"/>
                </a:lnTo>
                <a:lnTo>
                  <a:pt x="12192000" y="2703186"/>
                </a:lnTo>
                <a:lnTo>
                  <a:pt x="12192000" y="2703187"/>
                </a:lnTo>
                <a:lnTo>
                  <a:pt x="12192000" y="2819335"/>
                </a:lnTo>
                <a:lnTo>
                  <a:pt x="12192000" y="2819336"/>
                </a:lnTo>
                <a:lnTo>
                  <a:pt x="12192000" y="2943224"/>
                </a:lnTo>
                <a:lnTo>
                  <a:pt x="12192000" y="2943225"/>
                </a:lnTo>
                <a:cubicBezTo>
                  <a:pt x="12192000" y="2572475"/>
                  <a:pt x="11891962" y="2273330"/>
                  <a:pt x="11522075" y="2273330"/>
                </a:cubicBezTo>
                <a:cubicBezTo>
                  <a:pt x="11522075" y="2273330"/>
                  <a:pt x="11522075" y="2273330"/>
                  <a:pt x="669925" y="2262191"/>
                </a:cubicBezTo>
                <a:cubicBezTo>
                  <a:pt x="300038" y="2262191"/>
                  <a:pt x="0" y="1961454"/>
                  <a:pt x="0" y="1590705"/>
                </a:cubicBezTo>
                <a:lnTo>
                  <a:pt x="0" y="1590704"/>
                </a:lnTo>
                <a:lnTo>
                  <a:pt x="0" y="1586528"/>
                </a:lnTo>
                <a:lnTo>
                  <a:pt x="0" y="1586527"/>
                </a:lnTo>
                <a:lnTo>
                  <a:pt x="0" y="1576608"/>
                </a:lnTo>
                <a:lnTo>
                  <a:pt x="0" y="1576607"/>
                </a:lnTo>
                <a:lnTo>
                  <a:pt x="0" y="1557290"/>
                </a:lnTo>
                <a:lnTo>
                  <a:pt x="0" y="1557289"/>
                </a:lnTo>
                <a:lnTo>
                  <a:pt x="0" y="1525441"/>
                </a:lnTo>
                <a:lnTo>
                  <a:pt x="0" y="1525440"/>
                </a:lnTo>
                <a:lnTo>
                  <a:pt x="0" y="1477929"/>
                </a:lnTo>
                <a:lnTo>
                  <a:pt x="0" y="1477928"/>
                </a:lnTo>
                <a:lnTo>
                  <a:pt x="0" y="1411620"/>
                </a:lnTo>
                <a:lnTo>
                  <a:pt x="0" y="1411619"/>
                </a:lnTo>
                <a:lnTo>
                  <a:pt x="0" y="1323383"/>
                </a:lnTo>
                <a:lnTo>
                  <a:pt x="0" y="1323382"/>
                </a:lnTo>
                <a:lnTo>
                  <a:pt x="0" y="1322553"/>
                </a:lnTo>
                <a:lnTo>
                  <a:pt x="0" y="1321762"/>
                </a:lnTo>
                <a:lnTo>
                  <a:pt x="0" y="1316745"/>
                </a:lnTo>
                <a:lnTo>
                  <a:pt x="0" y="1310417"/>
                </a:lnTo>
                <a:lnTo>
                  <a:pt x="0" y="1300979"/>
                </a:lnTo>
                <a:lnTo>
                  <a:pt x="0" y="1279624"/>
                </a:lnTo>
                <a:lnTo>
                  <a:pt x="0" y="1270277"/>
                </a:lnTo>
                <a:lnTo>
                  <a:pt x="0" y="1253896"/>
                </a:lnTo>
                <a:lnTo>
                  <a:pt x="0" y="1219660"/>
                </a:lnTo>
                <a:lnTo>
                  <a:pt x="0" y="1219659"/>
                </a:lnTo>
                <a:lnTo>
                  <a:pt x="0" y="1168621"/>
                </a:lnTo>
                <a:lnTo>
                  <a:pt x="0" y="1144149"/>
                </a:lnTo>
                <a:lnTo>
                  <a:pt x="0" y="1144148"/>
                </a:lnTo>
                <a:lnTo>
                  <a:pt x="0" y="1095503"/>
                </a:lnTo>
                <a:lnTo>
                  <a:pt x="0" y="1095502"/>
                </a:lnTo>
                <a:lnTo>
                  <a:pt x="0" y="1038766"/>
                </a:lnTo>
                <a:lnTo>
                  <a:pt x="0" y="973317"/>
                </a:lnTo>
                <a:lnTo>
                  <a:pt x="0" y="973316"/>
                </a:lnTo>
                <a:lnTo>
                  <a:pt x="0" y="898532"/>
                </a:lnTo>
                <a:lnTo>
                  <a:pt x="0" y="898531"/>
                </a:lnTo>
                <a:close/>
              </a:path>
            </a:pathLst>
          </a:custGeom>
          <a:solidFill>
            <a:srgbClr val="00A8E1">
              <a:alpha val="70000"/>
            </a:srgbClr>
          </a:solidFill>
        </p:spPr>
        <p:txBody>
          <a:bodyPr wrap="square" lIns="468000" tIns="360000" rIns="3600000" anchor="t" anchorCtr="0">
            <a:noAutofit/>
          </a:bodyPr>
          <a:lstStyle>
            <a:lvl1pPr>
              <a:defRPr sz="3600">
                <a:solidFill>
                  <a:schemeClr val="bg1"/>
                </a:solidFill>
                <a:latin typeface="HelveticaNeueLT Std Lt" panose="020B0403020202020204" pitchFamily="34" charset="0"/>
              </a:defRPr>
            </a:lvl1pPr>
          </a:lstStyle>
          <a:p>
            <a:r>
              <a:rPr lang="en-US" dirty="0"/>
              <a:t>Click to add title</a:t>
            </a:r>
          </a:p>
        </p:txBody>
      </p:sp>
      <p:sp>
        <p:nvSpPr>
          <p:cNvPr id="9" name="Freeform 5">
            <a:extLst>
              <a:ext uri="{FF2B5EF4-FFF2-40B4-BE49-F238E27FC236}">
                <a16:creationId xmlns:a16="http://schemas.microsoft.com/office/drawing/2014/main" id="{7B8D6880-0BB5-4071-9309-8FBD51C4347F}"/>
              </a:ext>
            </a:extLst>
          </p:cNvPr>
          <p:cNvSpPr>
            <a:spLocks/>
          </p:cNvSpPr>
          <p:nvPr userDrawn="1"/>
        </p:nvSpPr>
        <p:spPr bwMode="auto">
          <a:xfrm>
            <a:off x="0" y="4535487"/>
            <a:ext cx="12192000" cy="2322513"/>
          </a:xfrm>
          <a:custGeom>
            <a:avLst/>
            <a:gdLst>
              <a:gd name="T0" fmla="*/ 7258 w 7680"/>
              <a:gd name="T1" fmla="*/ 597 h 1459"/>
              <a:gd name="T2" fmla="*/ 422 w 7680"/>
              <a:gd name="T3" fmla="*/ 590 h 1459"/>
              <a:gd name="T4" fmla="*/ 0 w 7680"/>
              <a:gd name="T5" fmla="*/ 168 h 1459"/>
              <a:gd name="T6" fmla="*/ 0 w 7680"/>
              <a:gd name="T7" fmla="*/ 0 h 1459"/>
              <a:gd name="T8" fmla="*/ 0 w 7680"/>
              <a:gd name="T9" fmla="*/ 1459 h 1459"/>
              <a:gd name="T10" fmla="*/ 7680 w 7680"/>
              <a:gd name="T11" fmla="*/ 1459 h 1459"/>
              <a:gd name="T12" fmla="*/ 7680 w 7680"/>
              <a:gd name="T13" fmla="*/ 1018 h 1459"/>
              <a:gd name="T14" fmla="*/ 7258 w 7680"/>
              <a:gd name="T15" fmla="*/ 597 h 1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0" h="1459">
                <a:moveTo>
                  <a:pt x="7258" y="597"/>
                </a:moveTo>
                <a:cubicBezTo>
                  <a:pt x="422" y="590"/>
                  <a:pt x="422" y="590"/>
                  <a:pt x="422" y="590"/>
                </a:cubicBezTo>
                <a:cubicBezTo>
                  <a:pt x="189" y="590"/>
                  <a:pt x="0" y="401"/>
                  <a:pt x="0" y="168"/>
                </a:cubicBezTo>
                <a:cubicBezTo>
                  <a:pt x="0" y="0"/>
                  <a:pt x="0" y="0"/>
                  <a:pt x="0" y="0"/>
                </a:cubicBezTo>
                <a:cubicBezTo>
                  <a:pt x="0" y="1459"/>
                  <a:pt x="0" y="1459"/>
                  <a:pt x="0" y="1459"/>
                </a:cubicBezTo>
                <a:cubicBezTo>
                  <a:pt x="7680" y="1459"/>
                  <a:pt x="7680" y="1459"/>
                  <a:pt x="7680" y="1459"/>
                </a:cubicBezTo>
                <a:cubicBezTo>
                  <a:pt x="7680" y="1018"/>
                  <a:pt x="7680" y="1018"/>
                  <a:pt x="7680" y="1018"/>
                </a:cubicBezTo>
                <a:cubicBezTo>
                  <a:pt x="7680" y="785"/>
                  <a:pt x="7491" y="597"/>
                  <a:pt x="7258" y="5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3" name="Graphic 12">
            <a:extLst>
              <a:ext uri="{FF2B5EF4-FFF2-40B4-BE49-F238E27FC236}">
                <a16:creationId xmlns:a16="http://schemas.microsoft.com/office/drawing/2014/main" id="{C06B7EFE-1396-401C-B7F1-1663602E0B9A}"/>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30768" y="5763905"/>
            <a:ext cx="1485521" cy="788785"/>
          </a:xfrm>
          <a:prstGeom prst="rect">
            <a:avLst/>
          </a:prstGeom>
        </p:spPr>
      </p:pic>
      <p:sp>
        <p:nvSpPr>
          <p:cNvPr id="12" name="Text Placeholder 11">
            <a:extLst>
              <a:ext uri="{FF2B5EF4-FFF2-40B4-BE49-F238E27FC236}">
                <a16:creationId xmlns:a16="http://schemas.microsoft.com/office/drawing/2014/main" id="{CB711BCA-8CFD-4F3C-B05D-AB4DBDFFEB63}"/>
              </a:ext>
            </a:extLst>
          </p:cNvPr>
          <p:cNvSpPr>
            <a:spLocks noGrp="1"/>
          </p:cNvSpPr>
          <p:nvPr>
            <p:ph type="body" sz="quarter" idx="11" hasCustomPrompt="1"/>
          </p:nvPr>
        </p:nvSpPr>
        <p:spPr>
          <a:xfrm>
            <a:off x="8802806" y="3232828"/>
            <a:ext cx="3389194" cy="2261539"/>
          </a:xfrm>
          <a:custGeom>
            <a:avLst/>
            <a:gdLst>
              <a:gd name="connsiteX0" fmla="*/ 0 w 3389194"/>
              <a:gd name="connsiteY0" fmla="*/ 0 h 2462410"/>
              <a:gd name="connsiteX1" fmla="*/ 3389194 w 3389194"/>
              <a:gd name="connsiteY1" fmla="*/ 0 h 2462410"/>
              <a:gd name="connsiteX2" fmla="*/ 3389194 w 3389194"/>
              <a:gd name="connsiteY2" fmla="*/ 2462410 h 2462410"/>
              <a:gd name="connsiteX3" fmla="*/ 0 w 3389194"/>
              <a:gd name="connsiteY3" fmla="*/ 2462410 h 2462410"/>
            </a:gdLst>
            <a:ahLst/>
            <a:cxnLst>
              <a:cxn ang="0">
                <a:pos x="connsiteX0" y="connsiteY0"/>
              </a:cxn>
              <a:cxn ang="0">
                <a:pos x="connsiteX1" y="connsiteY1"/>
              </a:cxn>
              <a:cxn ang="0">
                <a:pos x="connsiteX2" y="connsiteY2"/>
              </a:cxn>
              <a:cxn ang="0">
                <a:pos x="connsiteX3" y="connsiteY3"/>
              </a:cxn>
            </a:cxnLst>
            <a:rect l="l" t="t" r="r" b="b"/>
            <a:pathLst>
              <a:path w="3389194" h="2462410">
                <a:moveTo>
                  <a:pt x="0" y="0"/>
                </a:moveTo>
                <a:lnTo>
                  <a:pt x="3389194" y="0"/>
                </a:lnTo>
                <a:lnTo>
                  <a:pt x="3389194" y="2462410"/>
                </a:lnTo>
                <a:lnTo>
                  <a:pt x="0" y="2462410"/>
                </a:lnTo>
                <a:close/>
              </a:path>
            </a:pathLst>
          </a:custGeom>
        </p:spPr>
        <p:txBody>
          <a:bodyPr wrap="square" lIns="0" tIns="504000" rIns="468000" bIns="180000">
            <a:noAutofit/>
          </a:bodyPr>
          <a:lstStyle>
            <a:lvl1pPr marL="0" indent="0" algn="r">
              <a:lnSpc>
                <a:spcPts val="2200"/>
              </a:lnSpc>
              <a:buNone/>
              <a:defRPr sz="1600" b="1">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Speaker information</a:t>
            </a:r>
          </a:p>
        </p:txBody>
      </p:sp>
      <p:sp>
        <p:nvSpPr>
          <p:cNvPr id="35" name="Freeform: Shape 34">
            <a:extLst>
              <a:ext uri="{FF2B5EF4-FFF2-40B4-BE49-F238E27FC236}">
                <a16:creationId xmlns:a16="http://schemas.microsoft.com/office/drawing/2014/main" id="{8746B03B-AB51-4BCD-8F74-952C8F7D421C}"/>
              </a:ext>
            </a:extLst>
          </p:cNvPr>
          <p:cNvSpPr/>
          <p:nvPr userDrawn="1"/>
        </p:nvSpPr>
        <p:spPr>
          <a:xfrm>
            <a:off x="10161531" y="5961624"/>
            <a:ext cx="1545573" cy="375509"/>
          </a:xfrm>
          <a:custGeom>
            <a:avLst/>
            <a:gdLst>
              <a:gd name="connsiteX0" fmla="*/ 478247 w 1545573"/>
              <a:gd name="connsiteY0" fmla="*/ 93306 h 375509"/>
              <a:gd name="connsiteX1" fmla="*/ 478247 w 1545573"/>
              <a:gd name="connsiteY1" fmla="*/ 141415 h 375509"/>
              <a:gd name="connsiteX2" fmla="*/ 462302 w 1545573"/>
              <a:gd name="connsiteY2" fmla="*/ 141415 h 375509"/>
              <a:gd name="connsiteX3" fmla="*/ 422900 w 1545573"/>
              <a:gd name="connsiteY3" fmla="*/ 282040 h 375509"/>
              <a:gd name="connsiteX4" fmla="*/ 357594 w 1545573"/>
              <a:gd name="connsiteY4" fmla="*/ 282040 h 375509"/>
              <a:gd name="connsiteX5" fmla="*/ 326901 w 1545573"/>
              <a:gd name="connsiteY5" fmla="*/ 188272 h 375509"/>
              <a:gd name="connsiteX6" fmla="*/ 295010 w 1545573"/>
              <a:gd name="connsiteY6" fmla="*/ 282040 h 375509"/>
              <a:gd name="connsiteX7" fmla="*/ 231717 w 1545573"/>
              <a:gd name="connsiteY7" fmla="*/ 282040 h 375509"/>
              <a:gd name="connsiteX8" fmla="*/ 191554 w 1545573"/>
              <a:gd name="connsiteY8" fmla="*/ 141415 h 375509"/>
              <a:gd name="connsiteX9" fmla="*/ 175228 w 1545573"/>
              <a:gd name="connsiteY9" fmla="*/ 141415 h 375509"/>
              <a:gd name="connsiteX10" fmla="*/ 175228 w 1545573"/>
              <a:gd name="connsiteY10" fmla="*/ 93306 h 375509"/>
              <a:gd name="connsiteX11" fmla="*/ 263935 w 1545573"/>
              <a:gd name="connsiteY11" fmla="*/ 93306 h 375509"/>
              <a:gd name="connsiteX12" fmla="*/ 263935 w 1545573"/>
              <a:gd name="connsiteY12" fmla="*/ 141415 h 375509"/>
              <a:gd name="connsiteX13" fmla="*/ 248588 w 1545573"/>
              <a:gd name="connsiteY13" fmla="*/ 141415 h 375509"/>
              <a:gd name="connsiteX14" fmla="*/ 268724 w 1545573"/>
              <a:gd name="connsiteY14" fmla="*/ 221252 h 375509"/>
              <a:gd name="connsiteX15" fmla="*/ 304370 w 1545573"/>
              <a:gd name="connsiteY15" fmla="*/ 93306 h 375509"/>
              <a:gd name="connsiteX16" fmla="*/ 349812 w 1545573"/>
              <a:gd name="connsiteY16" fmla="*/ 93306 h 375509"/>
              <a:gd name="connsiteX17" fmla="*/ 387309 w 1545573"/>
              <a:gd name="connsiteY17" fmla="*/ 218476 h 375509"/>
              <a:gd name="connsiteX18" fmla="*/ 405105 w 1545573"/>
              <a:gd name="connsiteY18" fmla="*/ 141469 h 375509"/>
              <a:gd name="connsiteX19" fmla="*/ 389213 w 1545573"/>
              <a:gd name="connsiteY19" fmla="*/ 141469 h 375509"/>
              <a:gd name="connsiteX20" fmla="*/ 389213 w 1545573"/>
              <a:gd name="connsiteY20" fmla="*/ 93306 h 375509"/>
              <a:gd name="connsiteX21" fmla="*/ 962109 w 1545573"/>
              <a:gd name="connsiteY21" fmla="*/ 93306 h 375509"/>
              <a:gd name="connsiteX22" fmla="*/ 962109 w 1545573"/>
              <a:gd name="connsiteY22" fmla="*/ 141415 h 375509"/>
              <a:gd name="connsiteX23" fmla="*/ 945783 w 1545573"/>
              <a:gd name="connsiteY23" fmla="*/ 141415 h 375509"/>
              <a:gd name="connsiteX24" fmla="*/ 892559 w 1545573"/>
              <a:gd name="connsiteY24" fmla="*/ 282040 h 375509"/>
              <a:gd name="connsiteX25" fmla="*/ 829049 w 1545573"/>
              <a:gd name="connsiteY25" fmla="*/ 282040 h 375509"/>
              <a:gd name="connsiteX26" fmla="*/ 775879 w 1545573"/>
              <a:gd name="connsiteY26" fmla="*/ 141415 h 375509"/>
              <a:gd name="connsiteX27" fmla="*/ 759552 w 1545573"/>
              <a:gd name="connsiteY27" fmla="*/ 141415 h 375509"/>
              <a:gd name="connsiteX28" fmla="*/ 759552 w 1545573"/>
              <a:gd name="connsiteY28" fmla="*/ 93306 h 375509"/>
              <a:gd name="connsiteX29" fmla="*/ 848314 w 1545573"/>
              <a:gd name="connsiteY29" fmla="*/ 93306 h 375509"/>
              <a:gd name="connsiteX30" fmla="*/ 848314 w 1545573"/>
              <a:gd name="connsiteY30" fmla="*/ 141415 h 375509"/>
              <a:gd name="connsiteX31" fmla="*/ 832695 w 1545573"/>
              <a:gd name="connsiteY31" fmla="*/ 141415 h 375509"/>
              <a:gd name="connsiteX32" fmla="*/ 860504 w 1545573"/>
              <a:gd name="connsiteY32" fmla="*/ 219020 h 375509"/>
              <a:gd name="connsiteX33" fmla="*/ 888640 w 1545573"/>
              <a:gd name="connsiteY33" fmla="*/ 141415 h 375509"/>
              <a:gd name="connsiteX34" fmla="*/ 873185 w 1545573"/>
              <a:gd name="connsiteY34" fmla="*/ 141415 h 375509"/>
              <a:gd name="connsiteX35" fmla="*/ 873185 w 1545573"/>
              <a:gd name="connsiteY35" fmla="*/ 93306 h 375509"/>
              <a:gd name="connsiteX36" fmla="*/ 1099361 w 1545573"/>
              <a:gd name="connsiteY36" fmla="*/ 93306 h 375509"/>
              <a:gd name="connsiteX37" fmla="*/ 1099361 w 1545573"/>
              <a:gd name="connsiteY37" fmla="*/ 141415 h 375509"/>
              <a:gd name="connsiteX38" fmla="*/ 1076232 w 1545573"/>
              <a:gd name="connsiteY38" fmla="*/ 141415 h 375509"/>
              <a:gd name="connsiteX39" fmla="*/ 1076232 w 1545573"/>
              <a:gd name="connsiteY39" fmla="*/ 233932 h 375509"/>
              <a:gd name="connsiteX40" fmla="*/ 1099361 w 1545573"/>
              <a:gd name="connsiteY40" fmla="*/ 233932 h 375509"/>
              <a:gd name="connsiteX41" fmla="*/ 1099361 w 1545573"/>
              <a:gd name="connsiteY41" fmla="*/ 282040 h 375509"/>
              <a:gd name="connsiteX42" fmla="*/ 993565 w 1545573"/>
              <a:gd name="connsiteY42" fmla="*/ 282040 h 375509"/>
              <a:gd name="connsiteX43" fmla="*/ 993565 w 1545573"/>
              <a:gd name="connsiteY43" fmla="*/ 233932 h 375509"/>
              <a:gd name="connsiteX44" fmla="*/ 1016694 w 1545573"/>
              <a:gd name="connsiteY44" fmla="*/ 233932 h 375509"/>
              <a:gd name="connsiteX45" fmla="*/ 1016694 w 1545573"/>
              <a:gd name="connsiteY45" fmla="*/ 141415 h 375509"/>
              <a:gd name="connsiteX46" fmla="*/ 993565 w 1545573"/>
              <a:gd name="connsiteY46" fmla="*/ 141415 h 375509"/>
              <a:gd name="connsiteX47" fmla="*/ 993565 w 1545573"/>
              <a:gd name="connsiteY47" fmla="*/ 93306 h 375509"/>
              <a:gd name="connsiteX48" fmla="*/ 1223442 w 1545573"/>
              <a:gd name="connsiteY48" fmla="*/ 109089 h 375509"/>
              <a:gd name="connsiteX49" fmla="*/ 1331512 w 1545573"/>
              <a:gd name="connsiteY49" fmla="*/ 115934 h 375509"/>
              <a:gd name="connsiteX50" fmla="*/ 1350625 w 1545573"/>
              <a:gd name="connsiteY50" fmla="*/ 166884 h 375509"/>
              <a:gd name="connsiteX51" fmla="*/ 1350625 w 1545573"/>
              <a:gd name="connsiteY51" fmla="*/ 233932 h 375509"/>
              <a:gd name="connsiteX52" fmla="*/ 1373754 w 1545573"/>
              <a:gd name="connsiteY52" fmla="*/ 233932 h 375509"/>
              <a:gd name="connsiteX53" fmla="*/ 1373754 w 1545573"/>
              <a:gd name="connsiteY53" fmla="*/ 282040 h 375509"/>
              <a:gd name="connsiteX54" fmla="*/ 1294408 w 1545573"/>
              <a:gd name="connsiteY54" fmla="*/ 282040 h 375509"/>
              <a:gd name="connsiteX55" fmla="*/ 1294408 w 1545573"/>
              <a:gd name="connsiteY55" fmla="*/ 169660 h 375509"/>
              <a:gd name="connsiteX56" fmla="*/ 1262517 w 1545573"/>
              <a:gd name="connsiteY56" fmla="*/ 137769 h 375509"/>
              <a:gd name="connsiteX57" fmla="*/ 1230626 w 1545573"/>
              <a:gd name="connsiteY57" fmla="*/ 169660 h 375509"/>
              <a:gd name="connsiteX58" fmla="*/ 1230626 w 1545573"/>
              <a:gd name="connsiteY58" fmla="*/ 233932 h 375509"/>
              <a:gd name="connsiteX59" fmla="*/ 1253755 w 1545573"/>
              <a:gd name="connsiteY59" fmla="*/ 233932 h 375509"/>
              <a:gd name="connsiteX60" fmla="*/ 1253755 w 1545573"/>
              <a:gd name="connsiteY60" fmla="*/ 282040 h 375509"/>
              <a:gd name="connsiteX61" fmla="*/ 1148014 w 1545573"/>
              <a:gd name="connsiteY61" fmla="*/ 282040 h 375509"/>
              <a:gd name="connsiteX62" fmla="*/ 1148014 w 1545573"/>
              <a:gd name="connsiteY62" fmla="*/ 233932 h 375509"/>
              <a:gd name="connsiteX63" fmla="*/ 1171143 w 1545573"/>
              <a:gd name="connsiteY63" fmla="*/ 233932 h 375509"/>
              <a:gd name="connsiteX64" fmla="*/ 1171143 w 1545573"/>
              <a:gd name="connsiteY64" fmla="*/ 141415 h 375509"/>
              <a:gd name="connsiteX65" fmla="*/ 1148014 w 1545573"/>
              <a:gd name="connsiteY65" fmla="*/ 141415 h 375509"/>
              <a:gd name="connsiteX66" fmla="*/ 1148014 w 1545573"/>
              <a:gd name="connsiteY66" fmla="*/ 93306 h 375509"/>
              <a:gd name="connsiteX67" fmla="*/ 1223442 w 1545573"/>
              <a:gd name="connsiteY67" fmla="*/ 93306 h 375509"/>
              <a:gd name="connsiteX68" fmla="*/ 1223442 w 1545573"/>
              <a:gd name="connsiteY68" fmla="*/ 109089 h 375509"/>
              <a:gd name="connsiteX69" fmla="*/ 553349 w 1545573"/>
              <a:gd name="connsiteY69" fmla="*/ 188218 h 375509"/>
              <a:gd name="connsiteX70" fmla="*/ 601131 w 1545573"/>
              <a:gd name="connsiteY70" fmla="*/ 140435 h 375509"/>
              <a:gd name="connsiteX71" fmla="*/ 648913 w 1545573"/>
              <a:gd name="connsiteY71" fmla="*/ 188218 h 375509"/>
              <a:gd name="connsiteX72" fmla="*/ 601131 w 1545573"/>
              <a:gd name="connsiteY72" fmla="*/ 236000 h 375509"/>
              <a:gd name="connsiteX73" fmla="*/ 553349 w 1545573"/>
              <a:gd name="connsiteY73" fmla="*/ 188218 h 375509"/>
              <a:gd name="connsiteX74" fmla="*/ 497349 w 1545573"/>
              <a:gd name="connsiteY74" fmla="*/ 188218 h 375509"/>
              <a:gd name="connsiteX75" fmla="*/ 596424 w 1545573"/>
              <a:gd name="connsiteY75" fmla="*/ 287239 h 375509"/>
              <a:gd name="connsiteX76" fmla="*/ 656151 w 1545573"/>
              <a:gd name="connsiteY76" fmla="*/ 267183 h 375509"/>
              <a:gd name="connsiteX77" fmla="*/ 656151 w 1545573"/>
              <a:gd name="connsiteY77" fmla="*/ 282040 h 375509"/>
              <a:gd name="connsiteX78" fmla="*/ 728042 w 1545573"/>
              <a:gd name="connsiteY78" fmla="*/ 282040 h 375509"/>
              <a:gd name="connsiteX79" fmla="*/ 728042 w 1545573"/>
              <a:gd name="connsiteY79" fmla="*/ 233932 h 375509"/>
              <a:gd name="connsiteX80" fmla="*/ 704913 w 1545573"/>
              <a:gd name="connsiteY80" fmla="*/ 233932 h 375509"/>
              <a:gd name="connsiteX81" fmla="*/ 704913 w 1545573"/>
              <a:gd name="connsiteY81" fmla="*/ 141415 h 375509"/>
              <a:gd name="connsiteX82" fmla="*/ 728042 w 1545573"/>
              <a:gd name="connsiteY82" fmla="*/ 141415 h 375509"/>
              <a:gd name="connsiteX83" fmla="*/ 728042 w 1545573"/>
              <a:gd name="connsiteY83" fmla="*/ 93306 h 375509"/>
              <a:gd name="connsiteX84" fmla="*/ 656151 w 1545573"/>
              <a:gd name="connsiteY84" fmla="*/ 93306 h 375509"/>
              <a:gd name="connsiteX85" fmla="*/ 656151 w 1545573"/>
              <a:gd name="connsiteY85" fmla="*/ 109306 h 375509"/>
              <a:gd name="connsiteX86" fmla="*/ 517458 w 1545573"/>
              <a:gd name="connsiteY86" fmla="*/ 128379 h 375509"/>
              <a:gd name="connsiteX87" fmla="*/ 497349 w 1545573"/>
              <a:gd name="connsiteY87" fmla="*/ 188218 h 375509"/>
              <a:gd name="connsiteX88" fmla="*/ 191445 w 1545573"/>
              <a:gd name="connsiteY88" fmla="*/ 376462 h 375509"/>
              <a:gd name="connsiteX89" fmla="*/ 28 w 1545573"/>
              <a:gd name="connsiteY89" fmla="*/ 191445 h 375509"/>
              <a:gd name="connsiteX90" fmla="*/ 185044 w 1545573"/>
              <a:gd name="connsiteY90" fmla="*/ 28 h 375509"/>
              <a:gd name="connsiteX91" fmla="*/ 191445 w 1545573"/>
              <a:gd name="connsiteY91" fmla="*/ 28 h 375509"/>
              <a:gd name="connsiteX92" fmla="*/ 1357646 w 1545573"/>
              <a:gd name="connsiteY92" fmla="*/ 28 h 375509"/>
              <a:gd name="connsiteX93" fmla="*/ 1549063 w 1545573"/>
              <a:gd name="connsiteY93" fmla="*/ 185044 h 375509"/>
              <a:gd name="connsiteX94" fmla="*/ 1364046 w 1545573"/>
              <a:gd name="connsiteY94" fmla="*/ 376462 h 375509"/>
              <a:gd name="connsiteX95" fmla="*/ 1357646 w 1545573"/>
              <a:gd name="connsiteY95" fmla="*/ 376462 h 375509"/>
              <a:gd name="connsiteX96" fmla="*/ 1357646 w 1545573"/>
              <a:gd name="connsiteY96" fmla="*/ 329387 h 375509"/>
              <a:gd name="connsiteX97" fmla="*/ 1501558 w 1545573"/>
              <a:gd name="connsiteY97" fmla="*/ 191017 h 375509"/>
              <a:gd name="connsiteX98" fmla="*/ 1363191 w 1545573"/>
              <a:gd name="connsiteY98" fmla="*/ 47102 h 375509"/>
              <a:gd name="connsiteX99" fmla="*/ 1357646 w 1545573"/>
              <a:gd name="connsiteY99" fmla="*/ 47102 h 375509"/>
              <a:gd name="connsiteX100" fmla="*/ 191445 w 1545573"/>
              <a:gd name="connsiteY100" fmla="*/ 47102 h 375509"/>
              <a:gd name="connsiteX101" fmla="*/ 47531 w 1545573"/>
              <a:gd name="connsiteY101" fmla="*/ 185473 h 375509"/>
              <a:gd name="connsiteX102" fmla="*/ 185902 w 1545573"/>
              <a:gd name="connsiteY102" fmla="*/ 329387 h 375509"/>
              <a:gd name="connsiteX103" fmla="*/ 191445 w 1545573"/>
              <a:gd name="connsiteY103" fmla="*/ 329387 h 37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545573" h="375509">
                <a:moveTo>
                  <a:pt x="478247" y="93306"/>
                </a:moveTo>
                <a:lnTo>
                  <a:pt x="478247" y="141415"/>
                </a:lnTo>
                <a:lnTo>
                  <a:pt x="462302" y="141415"/>
                </a:lnTo>
                <a:lnTo>
                  <a:pt x="422900" y="282040"/>
                </a:lnTo>
                <a:lnTo>
                  <a:pt x="357594" y="282040"/>
                </a:lnTo>
                <a:lnTo>
                  <a:pt x="326901" y="188272"/>
                </a:lnTo>
                <a:lnTo>
                  <a:pt x="295010" y="282040"/>
                </a:lnTo>
                <a:lnTo>
                  <a:pt x="231717" y="282040"/>
                </a:lnTo>
                <a:lnTo>
                  <a:pt x="191554" y="141415"/>
                </a:lnTo>
                <a:lnTo>
                  <a:pt x="175228" y="141415"/>
                </a:lnTo>
                <a:lnTo>
                  <a:pt x="175228" y="93306"/>
                </a:lnTo>
                <a:lnTo>
                  <a:pt x="263935" y="93306"/>
                </a:lnTo>
                <a:lnTo>
                  <a:pt x="263935" y="141415"/>
                </a:lnTo>
                <a:lnTo>
                  <a:pt x="248588" y="141415"/>
                </a:lnTo>
                <a:lnTo>
                  <a:pt x="268724" y="221252"/>
                </a:lnTo>
                <a:lnTo>
                  <a:pt x="304370" y="93306"/>
                </a:lnTo>
                <a:lnTo>
                  <a:pt x="349812" y="93306"/>
                </a:lnTo>
                <a:lnTo>
                  <a:pt x="387309" y="218476"/>
                </a:lnTo>
                <a:lnTo>
                  <a:pt x="405105" y="141469"/>
                </a:lnTo>
                <a:lnTo>
                  <a:pt x="389213" y="141469"/>
                </a:lnTo>
                <a:lnTo>
                  <a:pt x="389213" y="93306"/>
                </a:lnTo>
                <a:close/>
                <a:moveTo>
                  <a:pt x="962109" y="93306"/>
                </a:moveTo>
                <a:lnTo>
                  <a:pt x="962109" y="141415"/>
                </a:lnTo>
                <a:lnTo>
                  <a:pt x="945783" y="141415"/>
                </a:lnTo>
                <a:lnTo>
                  <a:pt x="892559" y="282040"/>
                </a:lnTo>
                <a:lnTo>
                  <a:pt x="829049" y="282040"/>
                </a:lnTo>
                <a:lnTo>
                  <a:pt x="775879" y="141415"/>
                </a:lnTo>
                <a:lnTo>
                  <a:pt x="759552" y="141415"/>
                </a:lnTo>
                <a:lnTo>
                  <a:pt x="759552" y="93306"/>
                </a:lnTo>
                <a:lnTo>
                  <a:pt x="848314" y="93306"/>
                </a:lnTo>
                <a:lnTo>
                  <a:pt x="848314" y="141415"/>
                </a:lnTo>
                <a:lnTo>
                  <a:pt x="832695" y="141415"/>
                </a:lnTo>
                <a:lnTo>
                  <a:pt x="860504" y="219020"/>
                </a:lnTo>
                <a:lnTo>
                  <a:pt x="888640" y="141415"/>
                </a:lnTo>
                <a:lnTo>
                  <a:pt x="873185" y="141415"/>
                </a:lnTo>
                <a:lnTo>
                  <a:pt x="873185" y="93306"/>
                </a:lnTo>
                <a:close/>
                <a:moveTo>
                  <a:pt x="1099361" y="93306"/>
                </a:moveTo>
                <a:lnTo>
                  <a:pt x="1099361" y="141415"/>
                </a:lnTo>
                <a:lnTo>
                  <a:pt x="1076232" y="141415"/>
                </a:lnTo>
                <a:lnTo>
                  <a:pt x="1076232" y="233932"/>
                </a:lnTo>
                <a:lnTo>
                  <a:pt x="1099361" y="233932"/>
                </a:lnTo>
                <a:lnTo>
                  <a:pt x="1099361" y="282040"/>
                </a:lnTo>
                <a:lnTo>
                  <a:pt x="993565" y="282040"/>
                </a:lnTo>
                <a:lnTo>
                  <a:pt x="993565" y="233932"/>
                </a:lnTo>
                <a:lnTo>
                  <a:pt x="1016694" y="233932"/>
                </a:lnTo>
                <a:lnTo>
                  <a:pt x="1016694" y="141415"/>
                </a:lnTo>
                <a:lnTo>
                  <a:pt x="993565" y="141415"/>
                </a:lnTo>
                <a:lnTo>
                  <a:pt x="993565" y="93306"/>
                </a:lnTo>
                <a:close/>
                <a:moveTo>
                  <a:pt x="1223442" y="109089"/>
                </a:moveTo>
                <a:cubicBezTo>
                  <a:pt x="1255175" y="81136"/>
                  <a:pt x="1303561" y="84201"/>
                  <a:pt x="1331512" y="115934"/>
                </a:cubicBezTo>
                <a:cubicBezTo>
                  <a:pt x="1343910" y="130005"/>
                  <a:pt x="1350707" y="148134"/>
                  <a:pt x="1350625" y="166884"/>
                </a:cubicBezTo>
                <a:lnTo>
                  <a:pt x="1350625" y="233932"/>
                </a:lnTo>
                <a:lnTo>
                  <a:pt x="1373754" y="233932"/>
                </a:lnTo>
                <a:lnTo>
                  <a:pt x="1373754" y="282040"/>
                </a:lnTo>
                <a:lnTo>
                  <a:pt x="1294408" y="282040"/>
                </a:lnTo>
                <a:lnTo>
                  <a:pt x="1294408" y="169660"/>
                </a:lnTo>
                <a:cubicBezTo>
                  <a:pt x="1294408" y="152047"/>
                  <a:pt x="1280128" y="137769"/>
                  <a:pt x="1262517" y="137769"/>
                </a:cubicBezTo>
                <a:cubicBezTo>
                  <a:pt x="1244906" y="137769"/>
                  <a:pt x="1230626" y="152047"/>
                  <a:pt x="1230626" y="169660"/>
                </a:cubicBezTo>
                <a:lnTo>
                  <a:pt x="1230626" y="233932"/>
                </a:lnTo>
                <a:lnTo>
                  <a:pt x="1253755" y="233932"/>
                </a:lnTo>
                <a:lnTo>
                  <a:pt x="1253755" y="282040"/>
                </a:lnTo>
                <a:lnTo>
                  <a:pt x="1148014" y="282040"/>
                </a:lnTo>
                <a:lnTo>
                  <a:pt x="1148014" y="233932"/>
                </a:lnTo>
                <a:lnTo>
                  <a:pt x="1171143" y="233932"/>
                </a:lnTo>
                <a:lnTo>
                  <a:pt x="1171143" y="141415"/>
                </a:lnTo>
                <a:lnTo>
                  <a:pt x="1148014" y="141415"/>
                </a:lnTo>
                <a:lnTo>
                  <a:pt x="1148014" y="93306"/>
                </a:lnTo>
                <a:lnTo>
                  <a:pt x="1223442" y="93306"/>
                </a:lnTo>
                <a:lnTo>
                  <a:pt x="1223442" y="109089"/>
                </a:lnTo>
                <a:moveTo>
                  <a:pt x="553349" y="188218"/>
                </a:moveTo>
                <a:cubicBezTo>
                  <a:pt x="553349" y="161828"/>
                  <a:pt x="574742" y="140435"/>
                  <a:pt x="601131" y="140435"/>
                </a:cubicBezTo>
                <a:cubicBezTo>
                  <a:pt x="627520" y="140435"/>
                  <a:pt x="648913" y="161828"/>
                  <a:pt x="648913" y="188218"/>
                </a:cubicBezTo>
                <a:cubicBezTo>
                  <a:pt x="648913" y="214607"/>
                  <a:pt x="627520" y="236000"/>
                  <a:pt x="601131" y="236000"/>
                </a:cubicBezTo>
                <a:cubicBezTo>
                  <a:pt x="574753" y="235970"/>
                  <a:pt x="553382" y="214595"/>
                  <a:pt x="553349" y="188218"/>
                </a:cubicBezTo>
                <a:moveTo>
                  <a:pt x="497349" y="188218"/>
                </a:moveTo>
                <a:cubicBezTo>
                  <a:pt x="497365" y="242920"/>
                  <a:pt x="541719" y="287253"/>
                  <a:pt x="596424" y="287239"/>
                </a:cubicBezTo>
                <a:cubicBezTo>
                  <a:pt x="617985" y="287233"/>
                  <a:pt x="638954" y="280192"/>
                  <a:pt x="656151" y="267183"/>
                </a:cubicBezTo>
                <a:lnTo>
                  <a:pt x="656151" y="282040"/>
                </a:lnTo>
                <a:lnTo>
                  <a:pt x="728042" y="282040"/>
                </a:lnTo>
                <a:lnTo>
                  <a:pt x="728042" y="233932"/>
                </a:lnTo>
                <a:lnTo>
                  <a:pt x="704913" y="233932"/>
                </a:lnTo>
                <a:lnTo>
                  <a:pt x="704913" y="141415"/>
                </a:lnTo>
                <a:lnTo>
                  <a:pt x="728042" y="141415"/>
                </a:lnTo>
                <a:lnTo>
                  <a:pt x="728042" y="93306"/>
                </a:lnTo>
                <a:lnTo>
                  <a:pt x="656151" y="93306"/>
                </a:lnTo>
                <a:lnTo>
                  <a:pt x="656151" y="109306"/>
                </a:lnTo>
                <a:cubicBezTo>
                  <a:pt x="612587" y="76275"/>
                  <a:pt x="550492" y="84814"/>
                  <a:pt x="517458" y="128379"/>
                </a:cubicBezTo>
                <a:cubicBezTo>
                  <a:pt x="504408" y="145596"/>
                  <a:pt x="497344" y="166611"/>
                  <a:pt x="497349" y="188218"/>
                </a:cubicBezTo>
                <a:moveTo>
                  <a:pt x="191445" y="376462"/>
                </a:moveTo>
                <a:cubicBezTo>
                  <a:pt x="87496" y="378231"/>
                  <a:pt x="1795" y="295395"/>
                  <a:pt x="28" y="191445"/>
                </a:cubicBezTo>
                <a:cubicBezTo>
                  <a:pt x="-1740" y="87496"/>
                  <a:pt x="81095" y="1795"/>
                  <a:pt x="185044" y="28"/>
                </a:cubicBezTo>
                <a:cubicBezTo>
                  <a:pt x="187178" y="-9"/>
                  <a:pt x="189312" y="-9"/>
                  <a:pt x="191445" y="28"/>
                </a:cubicBezTo>
                <a:lnTo>
                  <a:pt x="1357646" y="28"/>
                </a:lnTo>
                <a:cubicBezTo>
                  <a:pt x="1461596" y="-1740"/>
                  <a:pt x="1547294" y="81095"/>
                  <a:pt x="1549063" y="185044"/>
                </a:cubicBezTo>
                <a:cubicBezTo>
                  <a:pt x="1550831" y="288994"/>
                  <a:pt x="1467996" y="374693"/>
                  <a:pt x="1364046" y="376462"/>
                </a:cubicBezTo>
                <a:cubicBezTo>
                  <a:pt x="1361912" y="376500"/>
                  <a:pt x="1359779" y="376500"/>
                  <a:pt x="1357646" y="376462"/>
                </a:cubicBezTo>
                <a:close/>
                <a:moveTo>
                  <a:pt x="1357646" y="329387"/>
                </a:moveTo>
                <a:cubicBezTo>
                  <a:pt x="1435599" y="330918"/>
                  <a:pt x="1500029" y="268967"/>
                  <a:pt x="1501558" y="191017"/>
                </a:cubicBezTo>
                <a:cubicBezTo>
                  <a:pt x="1503093" y="113066"/>
                  <a:pt x="1441139" y="48633"/>
                  <a:pt x="1363191" y="47102"/>
                </a:cubicBezTo>
                <a:cubicBezTo>
                  <a:pt x="1361341" y="47066"/>
                  <a:pt x="1359491" y="47066"/>
                  <a:pt x="1357646" y="47102"/>
                </a:cubicBezTo>
                <a:lnTo>
                  <a:pt x="191445" y="47102"/>
                </a:lnTo>
                <a:cubicBezTo>
                  <a:pt x="113495" y="45572"/>
                  <a:pt x="49062" y="107522"/>
                  <a:pt x="47531" y="185473"/>
                </a:cubicBezTo>
                <a:cubicBezTo>
                  <a:pt x="46000" y="263424"/>
                  <a:pt x="107951" y="327856"/>
                  <a:pt x="185902" y="329387"/>
                </a:cubicBezTo>
                <a:cubicBezTo>
                  <a:pt x="187750" y="329424"/>
                  <a:pt x="189598" y="329424"/>
                  <a:pt x="191445" y="329387"/>
                </a:cubicBezTo>
                <a:close/>
              </a:path>
            </a:pathLst>
          </a:custGeom>
          <a:solidFill>
            <a:schemeClr val="accent1"/>
          </a:solidFill>
          <a:ln w="5424" cap="flat">
            <a:noFill/>
            <a:prstDash val="solid"/>
            <a:miter/>
          </a:ln>
        </p:spPr>
        <p:txBody>
          <a:bodyPr rtlCol="0" anchor="ctr"/>
          <a:lstStyle/>
          <a:p>
            <a:endParaRPr lang="en-US"/>
          </a:p>
        </p:txBody>
      </p:sp>
      <p:grpSp>
        <p:nvGrpSpPr>
          <p:cNvPr id="5" name="Group 4">
            <a:extLst>
              <a:ext uri="{FF2B5EF4-FFF2-40B4-BE49-F238E27FC236}">
                <a16:creationId xmlns:a16="http://schemas.microsoft.com/office/drawing/2014/main" id="{3AFA748F-9CFE-47B0-8397-F46CBD84C8C7}"/>
              </a:ext>
            </a:extLst>
          </p:cNvPr>
          <p:cNvGrpSpPr/>
          <p:nvPr userDrawn="1"/>
        </p:nvGrpSpPr>
        <p:grpSpPr>
          <a:xfrm>
            <a:off x="-2140045" y="0"/>
            <a:ext cx="2081847" cy="2028734"/>
            <a:chOff x="-2140045" y="0"/>
            <a:chExt cx="2081847" cy="2028734"/>
          </a:xfrm>
        </p:grpSpPr>
        <p:sp>
          <p:nvSpPr>
            <p:cNvPr id="11" name="Rectangle 10">
              <a:extLst>
                <a:ext uri="{FF2B5EF4-FFF2-40B4-BE49-F238E27FC236}">
                  <a16:creationId xmlns:a16="http://schemas.microsoft.com/office/drawing/2014/main" id="{1388D4BB-CEF1-496D-ABDC-9AC56C2A420D}"/>
                </a:ext>
              </a:extLst>
            </p:cNvPr>
            <p:cNvSpPr/>
            <p:nvPr userDrawn="1"/>
          </p:nvSpPr>
          <p:spPr bwMode="gray">
            <a:xfrm>
              <a:off x="-2140045" y="0"/>
              <a:ext cx="2081847" cy="1127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noAutofit/>
            </a:bodyPr>
            <a:lstStyle/>
            <a:p>
              <a:pPr algn="l"/>
              <a:r>
                <a:rPr lang="en-US" sz="900" b="1" dirty="0">
                  <a:solidFill>
                    <a:schemeClr val="tx1"/>
                  </a:solidFill>
                </a:rPr>
                <a:t>Reset button</a:t>
              </a:r>
            </a:p>
            <a:p>
              <a:pPr marL="0" indent="0" algn="l">
                <a:buClr>
                  <a:srgbClr val="00A8E1"/>
                </a:buClr>
                <a:buFont typeface="+mj-lt"/>
                <a:buNone/>
              </a:pPr>
              <a:r>
                <a:rPr lang="en-US" sz="900" b="0" dirty="0">
                  <a:solidFill>
                    <a:schemeClr val="tx1"/>
                  </a:solidFill>
                </a:rPr>
                <a:t>Change the picture and click on the ‘Reset’ button.</a:t>
              </a:r>
            </a:p>
            <a:p>
              <a:pPr marL="0" indent="0" algn="l">
                <a:buClr>
                  <a:srgbClr val="00A8E1"/>
                </a:buClr>
                <a:buFont typeface="+mj-lt"/>
                <a:buNone/>
              </a:pPr>
              <a:endParaRPr lang="en-US" sz="900" b="0" dirty="0">
                <a:solidFill>
                  <a:schemeClr val="tx1"/>
                </a:solidFill>
              </a:endParaRPr>
            </a:p>
            <a:p>
              <a:pPr marL="0" indent="0" algn="l">
                <a:buClr>
                  <a:srgbClr val="00A8E1"/>
                </a:buClr>
                <a:buFont typeface="+mj-lt"/>
                <a:buNone/>
              </a:pPr>
              <a:r>
                <a:rPr lang="en-US" sz="900" b="0" dirty="0">
                  <a:solidFill>
                    <a:schemeClr val="tx1"/>
                  </a:solidFill>
                </a:rPr>
                <a:t>The template will then scale the picture in the placeholder and place the picture in the background layer. </a:t>
              </a:r>
            </a:p>
          </p:txBody>
        </p:sp>
        <p:grpSp>
          <p:nvGrpSpPr>
            <p:cNvPr id="4" name="Group 3">
              <a:extLst>
                <a:ext uri="{FF2B5EF4-FFF2-40B4-BE49-F238E27FC236}">
                  <a16:creationId xmlns:a16="http://schemas.microsoft.com/office/drawing/2014/main" id="{E5BD3B56-22C6-4933-80CB-2F3C9EB5C358}"/>
                </a:ext>
              </a:extLst>
            </p:cNvPr>
            <p:cNvGrpSpPr/>
            <p:nvPr userDrawn="1"/>
          </p:nvGrpSpPr>
          <p:grpSpPr>
            <a:xfrm>
              <a:off x="-2032619" y="1295282"/>
              <a:ext cx="1816195" cy="733452"/>
              <a:chOff x="-2140045" y="1295282"/>
              <a:chExt cx="1816195" cy="733452"/>
            </a:xfrm>
          </p:grpSpPr>
          <p:pic>
            <p:nvPicPr>
              <p:cNvPr id="15" name="Picture 14">
                <a:extLst>
                  <a:ext uri="{FF2B5EF4-FFF2-40B4-BE49-F238E27FC236}">
                    <a16:creationId xmlns:a16="http://schemas.microsoft.com/office/drawing/2014/main" id="{14E8E958-96AC-4D4F-B594-E022FCC71E96}"/>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2140045" y="1295282"/>
                <a:ext cx="1816195" cy="733452"/>
              </a:xfrm>
              <a:prstGeom prst="rect">
                <a:avLst/>
              </a:prstGeom>
            </p:spPr>
          </p:pic>
          <p:sp>
            <p:nvSpPr>
              <p:cNvPr id="18" name="Freeform: Shape 17">
                <a:extLst>
                  <a:ext uri="{FF2B5EF4-FFF2-40B4-BE49-F238E27FC236}">
                    <a16:creationId xmlns:a16="http://schemas.microsoft.com/office/drawing/2014/main" id="{CDA97E34-1696-4681-8F8F-473BAB818006}"/>
                  </a:ext>
                </a:extLst>
              </p:cNvPr>
              <p:cNvSpPr/>
              <p:nvPr userDrawn="1"/>
            </p:nvSpPr>
            <p:spPr>
              <a:xfrm>
                <a:off x="-2140045" y="1295282"/>
                <a:ext cx="1816194" cy="733452"/>
              </a:xfrm>
              <a:custGeom>
                <a:avLst/>
                <a:gdLst>
                  <a:gd name="connsiteX0" fmla="*/ 1295495 w 1816194"/>
                  <a:gd name="connsiteY0" fmla="*/ 313650 h 733452"/>
                  <a:gd name="connsiteX1" fmla="*/ 1295495 w 1816194"/>
                  <a:gd name="connsiteY1" fmla="*/ 468432 h 733452"/>
                  <a:gd name="connsiteX2" fmla="*/ 1784444 w 1816194"/>
                  <a:gd name="connsiteY2" fmla="*/ 468432 h 733452"/>
                  <a:gd name="connsiteX3" fmla="*/ 1784444 w 1816194"/>
                  <a:gd name="connsiteY3" fmla="*/ 313650 h 733452"/>
                  <a:gd name="connsiteX4" fmla="*/ 0 w 1816194"/>
                  <a:gd name="connsiteY4" fmla="*/ 0 h 733452"/>
                  <a:gd name="connsiteX5" fmla="*/ 1816194 w 1816194"/>
                  <a:gd name="connsiteY5" fmla="*/ 0 h 733452"/>
                  <a:gd name="connsiteX6" fmla="*/ 1816194 w 1816194"/>
                  <a:gd name="connsiteY6" fmla="*/ 733452 h 733452"/>
                  <a:gd name="connsiteX7" fmla="*/ 0 w 1816194"/>
                  <a:gd name="connsiteY7" fmla="*/ 733452 h 733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16194" h="733452">
                    <a:moveTo>
                      <a:pt x="1295495" y="313650"/>
                    </a:moveTo>
                    <a:lnTo>
                      <a:pt x="1295495" y="468432"/>
                    </a:lnTo>
                    <a:lnTo>
                      <a:pt x="1784444" y="468432"/>
                    </a:lnTo>
                    <a:lnTo>
                      <a:pt x="1784444" y="313650"/>
                    </a:lnTo>
                    <a:close/>
                    <a:moveTo>
                      <a:pt x="0" y="0"/>
                    </a:moveTo>
                    <a:lnTo>
                      <a:pt x="1816194" y="0"/>
                    </a:lnTo>
                    <a:lnTo>
                      <a:pt x="1816194" y="733452"/>
                    </a:lnTo>
                    <a:lnTo>
                      <a:pt x="0" y="733452"/>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Rectangle 15">
                <a:extLst>
                  <a:ext uri="{FF2B5EF4-FFF2-40B4-BE49-F238E27FC236}">
                    <a16:creationId xmlns:a16="http://schemas.microsoft.com/office/drawing/2014/main" id="{E1A337EE-1CEE-4500-8B84-F0A4A2D29865}"/>
                  </a:ext>
                </a:extLst>
              </p:cNvPr>
              <p:cNvSpPr/>
              <p:nvPr userDrawn="1"/>
            </p:nvSpPr>
            <p:spPr>
              <a:xfrm>
                <a:off x="-844550" y="1608932"/>
                <a:ext cx="488949" cy="15478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pSp>
      </p:grpSp>
    </p:spTree>
    <p:extLst>
      <p:ext uri="{BB962C8B-B14F-4D97-AF65-F5344CB8AC3E}">
        <p14:creationId xmlns:p14="http://schemas.microsoft.com/office/powerpoint/2010/main" val="65746748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Divider slide 01">
    <p:bg>
      <p:bgPr>
        <a:solidFill>
          <a:srgbClr val="00A8E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5E44925-6ED8-4247-8884-0D0E56B4695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Picture Placeholder 11">
            <a:extLst>
              <a:ext uri="{FF2B5EF4-FFF2-40B4-BE49-F238E27FC236}">
                <a16:creationId xmlns:a16="http://schemas.microsoft.com/office/drawing/2014/main" id="{9C004B23-F576-4A76-9C69-431C59454C7D}"/>
              </a:ext>
            </a:extLst>
          </p:cNvPr>
          <p:cNvSpPr>
            <a:spLocks noGrp="1"/>
          </p:cNvSpPr>
          <p:nvPr>
            <p:ph type="pic" sz="quarter" idx="10" hasCustomPrompt="1"/>
          </p:nvPr>
        </p:nvSpPr>
        <p:spPr>
          <a:xfrm>
            <a:off x="0" y="0"/>
            <a:ext cx="12192000" cy="4802568"/>
          </a:xfrm>
          <a:custGeom>
            <a:avLst/>
            <a:gdLst>
              <a:gd name="connsiteX0" fmla="*/ 0 w 12192000"/>
              <a:gd name="connsiteY0" fmla="*/ 0 h 4802568"/>
              <a:gd name="connsiteX1" fmla="*/ 12192000 w 12192000"/>
              <a:gd name="connsiteY1" fmla="*/ 0 h 4802568"/>
              <a:gd name="connsiteX2" fmla="*/ 12192000 w 12192000"/>
              <a:gd name="connsiteY2" fmla="*/ 142053 h 4802568"/>
              <a:gd name="connsiteX3" fmla="*/ 12192000 w 12192000"/>
              <a:gd name="connsiteY3" fmla="*/ 4802568 h 4802568"/>
              <a:gd name="connsiteX4" fmla="*/ 11522075 w 12192000"/>
              <a:gd name="connsiteY4" fmla="*/ 4133369 h 4802568"/>
              <a:gd name="connsiteX5" fmla="*/ 668338 w 12192000"/>
              <a:gd name="connsiteY5" fmla="*/ 4122242 h 4802568"/>
              <a:gd name="connsiteX6" fmla="*/ 0 w 12192000"/>
              <a:gd name="connsiteY6" fmla="*/ 3451454 h 4802568"/>
              <a:gd name="connsiteX7" fmla="*/ 0 w 12192000"/>
              <a:gd name="connsiteY7" fmla="*/ 225957 h 4802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4802568">
                <a:moveTo>
                  <a:pt x="0" y="0"/>
                </a:moveTo>
                <a:lnTo>
                  <a:pt x="12192000" y="0"/>
                </a:lnTo>
                <a:lnTo>
                  <a:pt x="12192000" y="142053"/>
                </a:lnTo>
                <a:cubicBezTo>
                  <a:pt x="12192000" y="1045253"/>
                  <a:pt x="12192000" y="2490374"/>
                  <a:pt x="12192000" y="4802568"/>
                </a:cubicBezTo>
                <a:cubicBezTo>
                  <a:pt x="12192000" y="4433794"/>
                  <a:pt x="11891962" y="4133369"/>
                  <a:pt x="11522075" y="4133369"/>
                </a:cubicBezTo>
                <a:cubicBezTo>
                  <a:pt x="11522075" y="4133369"/>
                  <a:pt x="11522075" y="4133369"/>
                  <a:pt x="668338" y="4122242"/>
                </a:cubicBezTo>
                <a:cubicBezTo>
                  <a:pt x="298450" y="4122242"/>
                  <a:pt x="0" y="3821818"/>
                  <a:pt x="0" y="3451454"/>
                </a:cubicBezTo>
                <a:cubicBezTo>
                  <a:pt x="0" y="3451454"/>
                  <a:pt x="0" y="3451454"/>
                  <a:pt x="0" y="225957"/>
                </a:cubicBezTo>
                <a:close/>
              </a:path>
            </a:pathLst>
          </a:custGeom>
          <a:solidFill>
            <a:schemeClr val="bg1">
              <a:lumMod val="85000"/>
            </a:schemeClr>
          </a:solidFill>
        </p:spPr>
        <p:txBody>
          <a:bodyPr wrap="square" tIns="1836000">
            <a:noAutofit/>
          </a:bodyPr>
          <a:lstStyle>
            <a:lvl1pPr marL="0" indent="0" algn="ctr">
              <a:buNone/>
              <a:defRPr sz="1800">
                <a:solidFill>
                  <a:schemeClr val="bg1">
                    <a:lumMod val="65000"/>
                  </a:schemeClr>
                </a:solidFill>
              </a:defRPr>
            </a:lvl1pPr>
          </a:lstStyle>
          <a:p>
            <a:r>
              <a:rPr lang="en-US" dirty="0"/>
              <a:t>click icon to add picture</a:t>
            </a:r>
          </a:p>
        </p:txBody>
      </p:sp>
      <p:sp>
        <p:nvSpPr>
          <p:cNvPr id="4" name="Title 3">
            <a:extLst>
              <a:ext uri="{FF2B5EF4-FFF2-40B4-BE49-F238E27FC236}">
                <a16:creationId xmlns:a16="http://schemas.microsoft.com/office/drawing/2014/main" id="{26BC9850-2BEC-49E3-AB6A-197548D09CC4}"/>
              </a:ext>
            </a:extLst>
          </p:cNvPr>
          <p:cNvSpPr>
            <a:spLocks noGrp="1"/>
          </p:cNvSpPr>
          <p:nvPr>
            <p:ph type="title" hasCustomPrompt="1"/>
          </p:nvPr>
        </p:nvSpPr>
        <p:spPr>
          <a:xfrm>
            <a:off x="0" y="4139787"/>
            <a:ext cx="9635319" cy="2029002"/>
          </a:xfrm>
        </p:spPr>
        <p:txBody>
          <a:bodyPr lIns="468000" tIns="270000" anchor="t" anchorCtr="0">
            <a:noAutofit/>
          </a:bodyPr>
          <a:lstStyle>
            <a:lvl1pPr>
              <a:defRPr sz="2800">
                <a:solidFill>
                  <a:schemeClr val="bg1"/>
                </a:solidFill>
                <a:latin typeface="HelveticaNeueLT Std Lt" panose="020B0403020202020204" pitchFamily="34" charset="0"/>
              </a:defRPr>
            </a:lvl1pPr>
          </a:lstStyle>
          <a:p>
            <a:r>
              <a:rPr lang="en-US" dirty="0"/>
              <a:t>Click to add title</a:t>
            </a:r>
          </a:p>
        </p:txBody>
      </p:sp>
      <p:sp>
        <p:nvSpPr>
          <p:cNvPr id="19" name="Freeform: Shape 18">
            <a:extLst>
              <a:ext uri="{FF2B5EF4-FFF2-40B4-BE49-F238E27FC236}">
                <a16:creationId xmlns:a16="http://schemas.microsoft.com/office/drawing/2014/main" id="{9FF708A9-8FB8-4675-AC3E-1D794BAC2DCF}"/>
              </a:ext>
            </a:extLst>
          </p:cNvPr>
          <p:cNvSpPr/>
          <p:nvPr userDrawn="1"/>
        </p:nvSpPr>
        <p:spPr>
          <a:xfrm>
            <a:off x="10161531" y="4559989"/>
            <a:ext cx="1545573" cy="375509"/>
          </a:xfrm>
          <a:custGeom>
            <a:avLst/>
            <a:gdLst>
              <a:gd name="connsiteX0" fmla="*/ 478247 w 1545573"/>
              <a:gd name="connsiteY0" fmla="*/ 93306 h 375509"/>
              <a:gd name="connsiteX1" fmla="*/ 478247 w 1545573"/>
              <a:gd name="connsiteY1" fmla="*/ 141415 h 375509"/>
              <a:gd name="connsiteX2" fmla="*/ 462302 w 1545573"/>
              <a:gd name="connsiteY2" fmla="*/ 141415 h 375509"/>
              <a:gd name="connsiteX3" fmla="*/ 422900 w 1545573"/>
              <a:gd name="connsiteY3" fmla="*/ 282040 h 375509"/>
              <a:gd name="connsiteX4" fmla="*/ 357594 w 1545573"/>
              <a:gd name="connsiteY4" fmla="*/ 282040 h 375509"/>
              <a:gd name="connsiteX5" fmla="*/ 326901 w 1545573"/>
              <a:gd name="connsiteY5" fmla="*/ 188272 h 375509"/>
              <a:gd name="connsiteX6" fmla="*/ 295010 w 1545573"/>
              <a:gd name="connsiteY6" fmla="*/ 282040 h 375509"/>
              <a:gd name="connsiteX7" fmla="*/ 231717 w 1545573"/>
              <a:gd name="connsiteY7" fmla="*/ 282040 h 375509"/>
              <a:gd name="connsiteX8" fmla="*/ 191554 w 1545573"/>
              <a:gd name="connsiteY8" fmla="*/ 141415 h 375509"/>
              <a:gd name="connsiteX9" fmla="*/ 175228 w 1545573"/>
              <a:gd name="connsiteY9" fmla="*/ 141415 h 375509"/>
              <a:gd name="connsiteX10" fmla="*/ 175228 w 1545573"/>
              <a:gd name="connsiteY10" fmla="*/ 93306 h 375509"/>
              <a:gd name="connsiteX11" fmla="*/ 263935 w 1545573"/>
              <a:gd name="connsiteY11" fmla="*/ 93306 h 375509"/>
              <a:gd name="connsiteX12" fmla="*/ 263935 w 1545573"/>
              <a:gd name="connsiteY12" fmla="*/ 141415 h 375509"/>
              <a:gd name="connsiteX13" fmla="*/ 248588 w 1545573"/>
              <a:gd name="connsiteY13" fmla="*/ 141415 h 375509"/>
              <a:gd name="connsiteX14" fmla="*/ 268724 w 1545573"/>
              <a:gd name="connsiteY14" fmla="*/ 221252 h 375509"/>
              <a:gd name="connsiteX15" fmla="*/ 304370 w 1545573"/>
              <a:gd name="connsiteY15" fmla="*/ 93306 h 375509"/>
              <a:gd name="connsiteX16" fmla="*/ 349812 w 1545573"/>
              <a:gd name="connsiteY16" fmla="*/ 93306 h 375509"/>
              <a:gd name="connsiteX17" fmla="*/ 387309 w 1545573"/>
              <a:gd name="connsiteY17" fmla="*/ 218476 h 375509"/>
              <a:gd name="connsiteX18" fmla="*/ 405105 w 1545573"/>
              <a:gd name="connsiteY18" fmla="*/ 141469 h 375509"/>
              <a:gd name="connsiteX19" fmla="*/ 389213 w 1545573"/>
              <a:gd name="connsiteY19" fmla="*/ 141469 h 375509"/>
              <a:gd name="connsiteX20" fmla="*/ 389213 w 1545573"/>
              <a:gd name="connsiteY20" fmla="*/ 93306 h 375509"/>
              <a:gd name="connsiteX21" fmla="*/ 962109 w 1545573"/>
              <a:gd name="connsiteY21" fmla="*/ 93306 h 375509"/>
              <a:gd name="connsiteX22" fmla="*/ 962109 w 1545573"/>
              <a:gd name="connsiteY22" fmla="*/ 141415 h 375509"/>
              <a:gd name="connsiteX23" fmla="*/ 945783 w 1545573"/>
              <a:gd name="connsiteY23" fmla="*/ 141415 h 375509"/>
              <a:gd name="connsiteX24" fmla="*/ 892559 w 1545573"/>
              <a:gd name="connsiteY24" fmla="*/ 282040 h 375509"/>
              <a:gd name="connsiteX25" fmla="*/ 829049 w 1545573"/>
              <a:gd name="connsiteY25" fmla="*/ 282040 h 375509"/>
              <a:gd name="connsiteX26" fmla="*/ 775879 w 1545573"/>
              <a:gd name="connsiteY26" fmla="*/ 141415 h 375509"/>
              <a:gd name="connsiteX27" fmla="*/ 759552 w 1545573"/>
              <a:gd name="connsiteY27" fmla="*/ 141415 h 375509"/>
              <a:gd name="connsiteX28" fmla="*/ 759552 w 1545573"/>
              <a:gd name="connsiteY28" fmla="*/ 93306 h 375509"/>
              <a:gd name="connsiteX29" fmla="*/ 848314 w 1545573"/>
              <a:gd name="connsiteY29" fmla="*/ 93306 h 375509"/>
              <a:gd name="connsiteX30" fmla="*/ 848314 w 1545573"/>
              <a:gd name="connsiteY30" fmla="*/ 141415 h 375509"/>
              <a:gd name="connsiteX31" fmla="*/ 832695 w 1545573"/>
              <a:gd name="connsiteY31" fmla="*/ 141415 h 375509"/>
              <a:gd name="connsiteX32" fmla="*/ 860504 w 1545573"/>
              <a:gd name="connsiteY32" fmla="*/ 219020 h 375509"/>
              <a:gd name="connsiteX33" fmla="*/ 888640 w 1545573"/>
              <a:gd name="connsiteY33" fmla="*/ 141415 h 375509"/>
              <a:gd name="connsiteX34" fmla="*/ 873185 w 1545573"/>
              <a:gd name="connsiteY34" fmla="*/ 141415 h 375509"/>
              <a:gd name="connsiteX35" fmla="*/ 873185 w 1545573"/>
              <a:gd name="connsiteY35" fmla="*/ 93306 h 375509"/>
              <a:gd name="connsiteX36" fmla="*/ 1099361 w 1545573"/>
              <a:gd name="connsiteY36" fmla="*/ 93306 h 375509"/>
              <a:gd name="connsiteX37" fmla="*/ 1099361 w 1545573"/>
              <a:gd name="connsiteY37" fmla="*/ 141415 h 375509"/>
              <a:gd name="connsiteX38" fmla="*/ 1076232 w 1545573"/>
              <a:gd name="connsiteY38" fmla="*/ 141415 h 375509"/>
              <a:gd name="connsiteX39" fmla="*/ 1076232 w 1545573"/>
              <a:gd name="connsiteY39" fmla="*/ 233932 h 375509"/>
              <a:gd name="connsiteX40" fmla="*/ 1099361 w 1545573"/>
              <a:gd name="connsiteY40" fmla="*/ 233932 h 375509"/>
              <a:gd name="connsiteX41" fmla="*/ 1099361 w 1545573"/>
              <a:gd name="connsiteY41" fmla="*/ 282040 h 375509"/>
              <a:gd name="connsiteX42" fmla="*/ 993565 w 1545573"/>
              <a:gd name="connsiteY42" fmla="*/ 282040 h 375509"/>
              <a:gd name="connsiteX43" fmla="*/ 993565 w 1545573"/>
              <a:gd name="connsiteY43" fmla="*/ 233932 h 375509"/>
              <a:gd name="connsiteX44" fmla="*/ 1016694 w 1545573"/>
              <a:gd name="connsiteY44" fmla="*/ 233932 h 375509"/>
              <a:gd name="connsiteX45" fmla="*/ 1016694 w 1545573"/>
              <a:gd name="connsiteY45" fmla="*/ 141415 h 375509"/>
              <a:gd name="connsiteX46" fmla="*/ 993565 w 1545573"/>
              <a:gd name="connsiteY46" fmla="*/ 141415 h 375509"/>
              <a:gd name="connsiteX47" fmla="*/ 993565 w 1545573"/>
              <a:gd name="connsiteY47" fmla="*/ 93306 h 375509"/>
              <a:gd name="connsiteX48" fmla="*/ 1223442 w 1545573"/>
              <a:gd name="connsiteY48" fmla="*/ 109089 h 375509"/>
              <a:gd name="connsiteX49" fmla="*/ 1331512 w 1545573"/>
              <a:gd name="connsiteY49" fmla="*/ 115934 h 375509"/>
              <a:gd name="connsiteX50" fmla="*/ 1350625 w 1545573"/>
              <a:gd name="connsiteY50" fmla="*/ 166884 h 375509"/>
              <a:gd name="connsiteX51" fmla="*/ 1350625 w 1545573"/>
              <a:gd name="connsiteY51" fmla="*/ 233932 h 375509"/>
              <a:gd name="connsiteX52" fmla="*/ 1373754 w 1545573"/>
              <a:gd name="connsiteY52" fmla="*/ 233932 h 375509"/>
              <a:gd name="connsiteX53" fmla="*/ 1373754 w 1545573"/>
              <a:gd name="connsiteY53" fmla="*/ 282040 h 375509"/>
              <a:gd name="connsiteX54" fmla="*/ 1294408 w 1545573"/>
              <a:gd name="connsiteY54" fmla="*/ 282040 h 375509"/>
              <a:gd name="connsiteX55" fmla="*/ 1294408 w 1545573"/>
              <a:gd name="connsiteY55" fmla="*/ 169660 h 375509"/>
              <a:gd name="connsiteX56" fmla="*/ 1262517 w 1545573"/>
              <a:gd name="connsiteY56" fmla="*/ 137769 h 375509"/>
              <a:gd name="connsiteX57" fmla="*/ 1230626 w 1545573"/>
              <a:gd name="connsiteY57" fmla="*/ 169660 h 375509"/>
              <a:gd name="connsiteX58" fmla="*/ 1230626 w 1545573"/>
              <a:gd name="connsiteY58" fmla="*/ 233932 h 375509"/>
              <a:gd name="connsiteX59" fmla="*/ 1253755 w 1545573"/>
              <a:gd name="connsiteY59" fmla="*/ 233932 h 375509"/>
              <a:gd name="connsiteX60" fmla="*/ 1253755 w 1545573"/>
              <a:gd name="connsiteY60" fmla="*/ 282040 h 375509"/>
              <a:gd name="connsiteX61" fmla="*/ 1148014 w 1545573"/>
              <a:gd name="connsiteY61" fmla="*/ 282040 h 375509"/>
              <a:gd name="connsiteX62" fmla="*/ 1148014 w 1545573"/>
              <a:gd name="connsiteY62" fmla="*/ 233932 h 375509"/>
              <a:gd name="connsiteX63" fmla="*/ 1171143 w 1545573"/>
              <a:gd name="connsiteY63" fmla="*/ 233932 h 375509"/>
              <a:gd name="connsiteX64" fmla="*/ 1171143 w 1545573"/>
              <a:gd name="connsiteY64" fmla="*/ 141415 h 375509"/>
              <a:gd name="connsiteX65" fmla="*/ 1148014 w 1545573"/>
              <a:gd name="connsiteY65" fmla="*/ 141415 h 375509"/>
              <a:gd name="connsiteX66" fmla="*/ 1148014 w 1545573"/>
              <a:gd name="connsiteY66" fmla="*/ 93306 h 375509"/>
              <a:gd name="connsiteX67" fmla="*/ 1223442 w 1545573"/>
              <a:gd name="connsiteY67" fmla="*/ 93306 h 375509"/>
              <a:gd name="connsiteX68" fmla="*/ 1223442 w 1545573"/>
              <a:gd name="connsiteY68" fmla="*/ 109089 h 375509"/>
              <a:gd name="connsiteX69" fmla="*/ 553349 w 1545573"/>
              <a:gd name="connsiteY69" fmla="*/ 188218 h 375509"/>
              <a:gd name="connsiteX70" fmla="*/ 601131 w 1545573"/>
              <a:gd name="connsiteY70" fmla="*/ 140435 h 375509"/>
              <a:gd name="connsiteX71" fmla="*/ 648913 w 1545573"/>
              <a:gd name="connsiteY71" fmla="*/ 188218 h 375509"/>
              <a:gd name="connsiteX72" fmla="*/ 601131 w 1545573"/>
              <a:gd name="connsiteY72" fmla="*/ 236000 h 375509"/>
              <a:gd name="connsiteX73" fmla="*/ 553349 w 1545573"/>
              <a:gd name="connsiteY73" fmla="*/ 188218 h 375509"/>
              <a:gd name="connsiteX74" fmla="*/ 497349 w 1545573"/>
              <a:gd name="connsiteY74" fmla="*/ 188218 h 375509"/>
              <a:gd name="connsiteX75" fmla="*/ 596424 w 1545573"/>
              <a:gd name="connsiteY75" fmla="*/ 287239 h 375509"/>
              <a:gd name="connsiteX76" fmla="*/ 656151 w 1545573"/>
              <a:gd name="connsiteY76" fmla="*/ 267183 h 375509"/>
              <a:gd name="connsiteX77" fmla="*/ 656151 w 1545573"/>
              <a:gd name="connsiteY77" fmla="*/ 282040 h 375509"/>
              <a:gd name="connsiteX78" fmla="*/ 728042 w 1545573"/>
              <a:gd name="connsiteY78" fmla="*/ 282040 h 375509"/>
              <a:gd name="connsiteX79" fmla="*/ 728042 w 1545573"/>
              <a:gd name="connsiteY79" fmla="*/ 233932 h 375509"/>
              <a:gd name="connsiteX80" fmla="*/ 704913 w 1545573"/>
              <a:gd name="connsiteY80" fmla="*/ 233932 h 375509"/>
              <a:gd name="connsiteX81" fmla="*/ 704913 w 1545573"/>
              <a:gd name="connsiteY81" fmla="*/ 141415 h 375509"/>
              <a:gd name="connsiteX82" fmla="*/ 728042 w 1545573"/>
              <a:gd name="connsiteY82" fmla="*/ 141415 h 375509"/>
              <a:gd name="connsiteX83" fmla="*/ 728042 w 1545573"/>
              <a:gd name="connsiteY83" fmla="*/ 93306 h 375509"/>
              <a:gd name="connsiteX84" fmla="*/ 656151 w 1545573"/>
              <a:gd name="connsiteY84" fmla="*/ 93306 h 375509"/>
              <a:gd name="connsiteX85" fmla="*/ 656151 w 1545573"/>
              <a:gd name="connsiteY85" fmla="*/ 109306 h 375509"/>
              <a:gd name="connsiteX86" fmla="*/ 517458 w 1545573"/>
              <a:gd name="connsiteY86" fmla="*/ 128379 h 375509"/>
              <a:gd name="connsiteX87" fmla="*/ 497349 w 1545573"/>
              <a:gd name="connsiteY87" fmla="*/ 188218 h 375509"/>
              <a:gd name="connsiteX88" fmla="*/ 191445 w 1545573"/>
              <a:gd name="connsiteY88" fmla="*/ 376462 h 375509"/>
              <a:gd name="connsiteX89" fmla="*/ 28 w 1545573"/>
              <a:gd name="connsiteY89" fmla="*/ 191445 h 375509"/>
              <a:gd name="connsiteX90" fmla="*/ 185044 w 1545573"/>
              <a:gd name="connsiteY90" fmla="*/ 28 h 375509"/>
              <a:gd name="connsiteX91" fmla="*/ 191445 w 1545573"/>
              <a:gd name="connsiteY91" fmla="*/ 28 h 375509"/>
              <a:gd name="connsiteX92" fmla="*/ 1357646 w 1545573"/>
              <a:gd name="connsiteY92" fmla="*/ 28 h 375509"/>
              <a:gd name="connsiteX93" fmla="*/ 1549063 w 1545573"/>
              <a:gd name="connsiteY93" fmla="*/ 185044 h 375509"/>
              <a:gd name="connsiteX94" fmla="*/ 1364046 w 1545573"/>
              <a:gd name="connsiteY94" fmla="*/ 376462 h 375509"/>
              <a:gd name="connsiteX95" fmla="*/ 1357646 w 1545573"/>
              <a:gd name="connsiteY95" fmla="*/ 376462 h 375509"/>
              <a:gd name="connsiteX96" fmla="*/ 1357646 w 1545573"/>
              <a:gd name="connsiteY96" fmla="*/ 329387 h 375509"/>
              <a:gd name="connsiteX97" fmla="*/ 1501558 w 1545573"/>
              <a:gd name="connsiteY97" fmla="*/ 191017 h 375509"/>
              <a:gd name="connsiteX98" fmla="*/ 1363191 w 1545573"/>
              <a:gd name="connsiteY98" fmla="*/ 47102 h 375509"/>
              <a:gd name="connsiteX99" fmla="*/ 1357646 w 1545573"/>
              <a:gd name="connsiteY99" fmla="*/ 47102 h 375509"/>
              <a:gd name="connsiteX100" fmla="*/ 191445 w 1545573"/>
              <a:gd name="connsiteY100" fmla="*/ 47102 h 375509"/>
              <a:gd name="connsiteX101" fmla="*/ 47531 w 1545573"/>
              <a:gd name="connsiteY101" fmla="*/ 185473 h 375509"/>
              <a:gd name="connsiteX102" fmla="*/ 185902 w 1545573"/>
              <a:gd name="connsiteY102" fmla="*/ 329387 h 375509"/>
              <a:gd name="connsiteX103" fmla="*/ 191445 w 1545573"/>
              <a:gd name="connsiteY103" fmla="*/ 329387 h 37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545573" h="375509">
                <a:moveTo>
                  <a:pt x="478247" y="93306"/>
                </a:moveTo>
                <a:lnTo>
                  <a:pt x="478247" y="141415"/>
                </a:lnTo>
                <a:lnTo>
                  <a:pt x="462302" y="141415"/>
                </a:lnTo>
                <a:lnTo>
                  <a:pt x="422900" y="282040"/>
                </a:lnTo>
                <a:lnTo>
                  <a:pt x="357594" y="282040"/>
                </a:lnTo>
                <a:lnTo>
                  <a:pt x="326901" y="188272"/>
                </a:lnTo>
                <a:lnTo>
                  <a:pt x="295010" y="282040"/>
                </a:lnTo>
                <a:lnTo>
                  <a:pt x="231717" y="282040"/>
                </a:lnTo>
                <a:lnTo>
                  <a:pt x="191554" y="141415"/>
                </a:lnTo>
                <a:lnTo>
                  <a:pt x="175228" y="141415"/>
                </a:lnTo>
                <a:lnTo>
                  <a:pt x="175228" y="93306"/>
                </a:lnTo>
                <a:lnTo>
                  <a:pt x="263935" y="93306"/>
                </a:lnTo>
                <a:lnTo>
                  <a:pt x="263935" y="141415"/>
                </a:lnTo>
                <a:lnTo>
                  <a:pt x="248588" y="141415"/>
                </a:lnTo>
                <a:lnTo>
                  <a:pt x="268724" y="221252"/>
                </a:lnTo>
                <a:lnTo>
                  <a:pt x="304370" y="93306"/>
                </a:lnTo>
                <a:lnTo>
                  <a:pt x="349812" y="93306"/>
                </a:lnTo>
                <a:lnTo>
                  <a:pt x="387309" y="218476"/>
                </a:lnTo>
                <a:lnTo>
                  <a:pt x="405105" y="141469"/>
                </a:lnTo>
                <a:lnTo>
                  <a:pt x="389213" y="141469"/>
                </a:lnTo>
                <a:lnTo>
                  <a:pt x="389213" y="93306"/>
                </a:lnTo>
                <a:close/>
                <a:moveTo>
                  <a:pt x="962109" y="93306"/>
                </a:moveTo>
                <a:lnTo>
                  <a:pt x="962109" y="141415"/>
                </a:lnTo>
                <a:lnTo>
                  <a:pt x="945783" y="141415"/>
                </a:lnTo>
                <a:lnTo>
                  <a:pt x="892559" y="282040"/>
                </a:lnTo>
                <a:lnTo>
                  <a:pt x="829049" y="282040"/>
                </a:lnTo>
                <a:lnTo>
                  <a:pt x="775879" y="141415"/>
                </a:lnTo>
                <a:lnTo>
                  <a:pt x="759552" y="141415"/>
                </a:lnTo>
                <a:lnTo>
                  <a:pt x="759552" y="93306"/>
                </a:lnTo>
                <a:lnTo>
                  <a:pt x="848314" y="93306"/>
                </a:lnTo>
                <a:lnTo>
                  <a:pt x="848314" y="141415"/>
                </a:lnTo>
                <a:lnTo>
                  <a:pt x="832695" y="141415"/>
                </a:lnTo>
                <a:lnTo>
                  <a:pt x="860504" y="219020"/>
                </a:lnTo>
                <a:lnTo>
                  <a:pt x="888640" y="141415"/>
                </a:lnTo>
                <a:lnTo>
                  <a:pt x="873185" y="141415"/>
                </a:lnTo>
                <a:lnTo>
                  <a:pt x="873185" y="93306"/>
                </a:lnTo>
                <a:close/>
                <a:moveTo>
                  <a:pt x="1099361" y="93306"/>
                </a:moveTo>
                <a:lnTo>
                  <a:pt x="1099361" y="141415"/>
                </a:lnTo>
                <a:lnTo>
                  <a:pt x="1076232" y="141415"/>
                </a:lnTo>
                <a:lnTo>
                  <a:pt x="1076232" y="233932"/>
                </a:lnTo>
                <a:lnTo>
                  <a:pt x="1099361" y="233932"/>
                </a:lnTo>
                <a:lnTo>
                  <a:pt x="1099361" y="282040"/>
                </a:lnTo>
                <a:lnTo>
                  <a:pt x="993565" y="282040"/>
                </a:lnTo>
                <a:lnTo>
                  <a:pt x="993565" y="233932"/>
                </a:lnTo>
                <a:lnTo>
                  <a:pt x="1016694" y="233932"/>
                </a:lnTo>
                <a:lnTo>
                  <a:pt x="1016694" y="141415"/>
                </a:lnTo>
                <a:lnTo>
                  <a:pt x="993565" y="141415"/>
                </a:lnTo>
                <a:lnTo>
                  <a:pt x="993565" y="93306"/>
                </a:lnTo>
                <a:close/>
                <a:moveTo>
                  <a:pt x="1223442" y="109089"/>
                </a:moveTo>
                <a:cubicBezTo>
                  <a:pt x="1255175" y="81136"/>
                  <a:pt x="1303561" y="84201"/>
                  <a:pt x="1331512" y="115934"/>
                </a:cubicBezTo>
                <a:cubicBezTo>
                  <a:pt x="1343910" y="130005"/>
                  <a:pt x="1350707" y="148134"/>
                  <a:pt x="1350625" y="166884"/>
                </a:cubicBezTo>
                <a:lnTo>
                  <a:pt x="1350625" y="233932"/>
                </a:lnTo>
                <a:lnTo>
                  <a:pt x="1373754" y="233932"/>
                </a:lnTo>
                <a:lnTo>
                  <a:pt x="1373754" y="282040"/>
                </a:lnTo>
                <a:lnTo>
                  <a:pt x="1294408" y="282040"/>
                </a:lnTo>
                <a:lnTo>
                  <a:pt x="1294408" y="169660"/>
                </a:lnTo>
                <a:cubicBezTo>
                  <a:pt x="1294408" y="152047"/>
                  <a:pt x="1280128" y="137769"/>
                  <a:pt x="1262517" y="137769"/>
                </a:cubicBezTo>
                <a:cubicBezTo>
                  <a:pt x="1244906" y="137769"/>
                  <a:pt x="1230626" y="152047"/>
                  <a:pt x="1230626" y="169660"/>
                </a:cubicBezTo>
                <a:lnTo>
                  <a:pt x="1230626" y="233932"/>
                </a:lnTo>
                <a:lnTo>
                  <a:pt x="1253755" y="233932"/>
                </a:lnTo>
                <a:lnTo>
                  <a:pt x="1253755" y="282040"/>
                </a:lnTo>
                <a:lnTo>
                  <a:pt x="1148014" y="282040"/>
                </a:lnTo>
                <a:lnTo>
                  <a:pt x="1148014" y="233932"/>
                </a:lnTo>
                <a:lnTo>
                  <a:pt x="1171143" y="233932"/>
                </a:lnTo>
                <a:lnTo>
                  <a:pt x="1171143" y="141415"/>
                </a:lnTo>
                <a:lnTo>
                  <a:pt x="1148014" y="141415"/>
                </a:lnTo>
                <a:lnTo>
                  <a:pt x="1148014" y="93306"/>
                </a:lnTo>
                <a:lnTo>
                  <a:pt x="1223442" y="93306"/>
                </a:lnTo>
                <a:lnTo>
                  <a:pt x="1223442" y="109089"/>
                </a:lnTo>
                <a:moveTo>
                  <a:pt x="553349" y="188218"/>
                </a:moveTo>
                <a:cubicBezTo>
                  <a:pt x="553349" y="161828"/>
                  <a:pt x="574742" y="140435"/>
                  <a:pt x="601131" y="140435"/>
                </a:cubicBezTo>
                <a:cubicBezTo>
                  <a:pt x="627520" y="140435"/>
                  <a:pt x="648913" y="161828"/>
                  <a:pt x="648913" y="188218"/>
                </a:cubicBezTo>
                <a:cubicBezTo>
                  <a:pt x="648913" y="214607"/>
                  <a:pt x="627520" y="236000"/>
                  <a:pt x="601131" y="236000"/>
                </a:cubicBezTo>
                <a:cubicBezTo>
                  <a:pt x="574753" y="235970"/>
                  <a:pt x="553382" y="214595"/>
                  <a:pt x="553349" y="188218"/>
                </a:cubicBezTo>
                <a:moveTo>
                  <a:pt x="497349" y="188218"/>
                </a:moveTo>
                <a:cubicBezTo>
                  <a:pt x="497365" y="242920"/>
                  <a:pt x="541719" y="287253"/>
                  <a:pt x="596424" y="287239"/>
                </a:cubicBezTo>
                <a:cubicBezTo>
                  <a:pt x="617985" y="287233"/>
                  <a:pt x="638954" y="280192"/>
                  <a:pt x="656151" y="267183"/>
                </a:cubicBezTo>
                <a:lnTo>
                  <a:pt x="656151" y="282040"/>
                </a:lnTo>
                <a:lnTo>
                  <a:pt x="728042" y="282040"/>
                </a:lnTo>
                <a:lnTo>
                  <a:pt x="728042" y="233932"/>
                </a:lnTo>
                <a:lnTo>
                  <a:pt x="704913" y="233932"/>
                </a:lnTo>
                <a:lnTo>
                  <a:pt x="704913" y="141415"/>
                </a:lnTo>
                <a:lnTo>
                  <a:pt x="728042" y="141415"/>
                </a:lnTo>
                <a:lnTo>
                  <a:pt x="728042" y="93306"/>
                </a:lnTo>
                <a:lnTo>
                  <a:pt x="656151" y="93306"/>
                </a:lnTo>
                <a:lnTo>
                  <a:pt x="656151" y="109306"/>
                </a:lnTo>
                <a:cubicBezTo>
                  <a:pt x="612587" y="76275"/>
                  <a:pt x="550492" y="84814"/>
                  <a:pt x="517458" y="128379"/>
                </a:cubicBezTo>
                <a:cubicBezTo>
                  <a:pt x="504408" y="145596"/>
                  <a:pt x="497344" y="166611"/>
                  <a:pt x="497349" y="188218"/>
                </a:cubicBezTo>
                <a:moveTo>
                  <a:pt x="191445" y="376462"/>
                </a:moveTo>
                <a:cubicBezTo>
                  <a:pt x="87496" y="378231"/>
                  <a:pt x="1795" y="295395"/>
                  <a:pt x="28" y="191445"/>
                </a:cubicBezTo>
                <a:cubicBezTo>
                  <a:pt x="-1740" y="87496"/>
                  <a:pt x="81095" y="1795"/>
                  <a:pt x="185044" y="28"/>
                </a:cubicBezTo>
                <a:cubicBezTo>
                  <a:pt x="187178" y="-9"/>
                  <a:pt x="189312" y="-9"/>
                  <a:pt x="191445" y="28"/>
                </a:cubicBezTo>
                <a:lnTo>
                  <a:pt x="1357646" y="28"/>
                </a:lnTo>
                <a:cubicBezTo>
                  <a:pt x="1461596" y="-1740"/>
                  <a:pt x="1547294" y="81095"/>
                  <a:pt x="1549063" y="185044"/>
                </a:cubicBezTo>
                <a:cubicBezTo>
                  <a:pt x="1550831" y="288994"/>
                  <a:pt x="1467996" y="374693"/>
                  <a:pt x="1364046" y="376462"/>
                </a:cubicBezTo>
                <a:cubicBezTo>
                  <a:pt x="1361912" y="376500"/>
                  <a:pt x="1359779" y="376500"/>
                  <a:pt x="1357646" y="376462"/>
                </a:cubicBezTo>
                <a:close/>
                <a:moveTo>
                  <a:pt x="1357646" y="329387"/>
                </a:moveTo>
                <a:cubicBezTo>
                  <a:pt x="1435599" y="330918"/>
                  <a:pt x="1500029" y="268967"/>
                  <a:pt x="1501558" y="191017"/>
                </a:cubicBezTo>
                <a:cubicBezTo>
                  <a:pt x="1503093" y="113066"/>
                  <a:pt x="1441139" y="48633"/>
                  <a:pt x="1363191" y="47102"/>
                </a:cubicBezTo>
                <a:cubicBezTo>
                  <a:pt x="1361341" y="47066"/>
                  <a:pt x="1359491" y="47066"/>
                  <a:pt x="1357646" y="47102"/>
                </a:cubicBezTo>
                <a:lnTo>
                  <a:pt x="191445" y="47102"/>
                </a:lnTo>
                <a:cubicBezTo>
                  <a:pt x="113495" y="45572"/>
                  <a:pt x="49062" y="107522"/>
                  <a:pt x="47531" y="185473"/>
                </a:cubicBezTo>
                <a:cubicBezTo>
                  <a:pt x="46000" y="263424"/>
                  <a:pt x="107951" y="327856"/>
                  <a:pt x="185902" y="329387"/>
                </a:cubicBezTo>
                <a:cubicBezTo>
                  <a:pt x="187750" y="329424"/>
                  <a:pt x="189598" y="329424"/>
                  <a:pt x="191445" y="329387"/>
                </a:cubicBezTo>
                <a:close/>
              </a:path>
            </a:pathLst>
          </a:custGeom>
          <a:solidFill>
            <a:schemeClr val="bg1"/>
          </a:solidFill>
          <a:ln w="5424" cap="flat">
            <a:noFill/>
            <a:prstDash val="solid"/>
            <a:miter/>
          </a:ln>
        </p:spPr>
        <p:txBody>
          <a:bodyPr rtlCol="0" anchor="ctr"/>
          <a:lstStyle/>
          <a:p>
            <a:endParaRPr lang="en-US"/>
          </a:p>
        </p:txBody>
      </p:sp>
      <p:grpSp>
        <p:nvGrpSpPr>
          <p:cNvPr id="6" name="Group 5">
            <a:extLst>
              <a:ext uri="{FF2B5EF4-FFF2-40B4-BE49-F238E27FC236}">
                <a16:creationId xmlns:a16="http://schemas.microsoft.com/office/drawing/2014/main" id="{A2573DED-A236-42ED-A132-1CC2372BB333}"/>
              </a:ext>
            </a:extLst>
          </p:cNvPr>
          <p:cNvGrpSpPr/>
          <p:nvPr userDrawn="1"/>
        </p:nvGrpSpPr>
        <p:grpSpPr>
          <a:xfrm>
            <a:off x="-2140045" y="0"/>
            <a:ext cx="2081847" cy="2028734"/>
            <a:chOff x="-2140045" y="0"/>
            <a:chExt cx="2081847" cy="2028734"/>
          </a:xfrm>
        </p:grpSpPr>
        <p:sp>
          <p:nvSpPr>
            <p:cNvPr id="7" name="Rectangle 6">
              <a:extLst>
                <a:ext uri="{FF2B5EF4-FFF2-40B4-BE49-F238E27FC236}">
                  <a16:creationId xmlns:a16="http://schemas.microsoft.com/office/drawing/2014/main" id="{F2DC07D5-73FA-47CF-99E9-BB7E1256669A}"/>
                </a:ext>
              </a:extLst>
            </p:cNvPr>
            <p:cNvSpPr/>
            <p:nvPr userDrawn="1"/>
          </p:nvSpPr>
          <p:spPr bwMode="gray">
            <a:xfrm>
              <a:off x="-2140045" y="0"/>
              <a:ext cx="2081847" cy="1127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noAutofit/>
            </a:bodyPr>
            <a:lstStyle/>
            <a:p>
              <a:pPr algn="l"/>
              <a:r>
                <a:rPr lang="en-US" sz="900" b="1" dirty="0">
                  <a:solidFill>
                    <a:schemeClr val="tx1"/>
                  </a:solidFill>
                </a:rPr>
                <a:t>Reset button</a:t>
              </a:r>
            </a:p>
            <a:p>
              <a:pPr marL="0" indent="0" algn="l">
                <a:buClr>
                  <a:srgbClr val="00A8E1"/>
                </a:buClr>
                <a:buFont typeface="+mj-lt"/>
                <a:buNone/>
              </a:pPr>
              <a:r>
                <a:rPr lang="en-US" sz="900" b="0" dirty="0">
                  <a:solidFill>
                    <a:schemeClr val="tx1"/>
                  </a:solidFill>
                </a:rPr>
                <a:t>Change the picture and click on the ‘Reset’ button.</a:t>
              </a:r>
            </a:p>
            <a:p>
              <a:pPr marL="0" indent="0" algn="l">
                <a:buClr>
                  <a:srgbClr val="00A8E1"/>
                </a:buClr>
                <a:buFont typeface="+mj-lt"/>
                <a:buNone/>
              </a:pPr>
              <a:endParaRPr lang="en-US" sz="900" b="0" dirty="0">
                <a:solidFill>
                  <a:schemeClr val="tx1"/>
                </a:solidFill>
              </a:endParaRPr>
            </a:p>
            <a:p>
              <a:pPr marL="0" indent="0" algn="l">
                <a:buClr>
                  <a:srgbClr val="00A8E1"/>
                </a:buClr>
                <a:buFont typeface="+mj-lt"/>
                <a:buNone/>
              </a:pPr>
              <a:r>
                <a:rPr lang="en-US" sz="900" b="0" dirty="0">
                  <a:solidFill>
                    <a:schemeClr val="tx1"/>
                  </a:solidFill>
                </a:rPr>
                <a:t>The template will than scale the picture in the placeholder and place the picture in the background layer. </a:t>
              </a:r>
            </a:p>
          </p:txBody>
        </p:sp>
        <p:grpSp>
          <p:nvGrpSpPr>
            <p:cNvPr id="8" name="Group 7">
              <a:extLst>
                <a:ext uri="{FF2B5EF4-FFF2-40B4-BE49-F238E27FC236}">
                  <a16:creationId xmlns:a16="http://schemas.microsoft.com/office/drawing/2014/main" id="{F2CFE6C9-AF63-4A8E-813D-381052F6CA88}"/>
                </a:ext>
              </a:extLst>
            </p:cNvPr>
            <p:cNvGrpSpPr/>
            <p:nvPr userDrawn="1"/>
          </p:nvGrpSpPr>
          <p:grpSpPr>
            <a:xfrm>
              <a:off x="-2032619" y="1295282"/>
              <a:ext cx="1816195" cy="733452"/>
              <a:chOff x="-2140045" y="1295282"/>
              <a:chExt cx="1816195" cy="733452"/>
            </a:xfrm>
          </p:grpSpPr>
          <p:pic>
            <p:nvPicPr>
              <p:cNvPr id="9" name="Picture 8">
                <a:extLst>
                  <a:ext uri="{FF2B5EF4-FFF2-40B4-BE49-F238E27FC236}">
                    <a16:creationId xmlns:a16="http://schemas.microsoft.com/office/drawing/2014/main" id="{1ED77644-3E1A-47FF-963E-09902CF1016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140045" y="1295282"/>
                <a:ext cx="1816195" cy="733452"/>
              </a:xfrm>
              <a:prstGeom prst="rect">
                <a:avLst/>
              </a:prstGeom>
            </p:spPr>
          </p:pic>
          <p:sp>
            <p:nvSpPr>
              <p:cNvPr id="10" name="Freeform: Shape 9">
                <a:extLst>
                  <a:ext uri="{FF2B5EF4-FFF2-40B4-BE49-F238E27FC236}">
                    <a16:creationId xmlns:a16="http://schemas.microsoft.com/office/drawing/2014/main" id="{B3C8528D-61F0-4D97-93E3-8C889ED72D60}"/>
                  </a:ext>
                </a:extLst>
              </p:cNvPr>
              <p:cNvSpPr/>
              <p:nvPr userDrawn="1"/>
            </p:nvSpPr>
            <p:spPr>
              <a:xfrm>
                <a:off x="-2140045" y="1295282"/>
                <a:ext cx="1816194" cy="733452"/>
              </a:xfrm>
              <a:custGeom>
                <a:avLst/>
                <a:gdLst>
                  <a:gd name="connsiteX0" fmla="*/ 1295495 w 1816194"/>
                  <a:gd name="connsiteY0" fmla="*/ 313650 h 733452"/>
                  <a:gd name="connsiteX1" fmla="*/ 1295495 w 1816194"/>
                  <a:gd name="connsiteY1" fmla="*/ 468432 h 733452"/>
                  <a:gd name="connsiteX2" fmla="*/ 1784444 w 1816194"/>
                  <a:gd name="connsiteY2" fmla="*/ 468432 h 733452"/>
                  <a:gd name="connsiteX3" fmla="*/ 1784444 w 1816194"/>
                  <a:gd name="connsiteY3" fmla="*/ 313650 h 733452"/>
                  <a:gd name="connsiteX4" fmla="*/ 0 w 1816194"/>
                  <a:gd name="connsiteY4" fmla="*/ 0 h 733452"/>
                  <a:gd name="connsiteX5" fmla="*/ 1816194 w 1816194"/>
                  <a:gd name="connsiteY5" fmla="*/ 0 h 733452"/>
                  <a:gd name="connsiteX6" fmla="*/ 1816194 w 1816194"/>
                  <a:gd name="connsiteY6" fmla="*/ 733452 h 733452"/>
                  <a:gd name="connsiteX7" fmla="*/ 0 w 1816194"/>
                  <a:gd name="connsiteY7" fmla="*/ 733452 h 733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16194" h="733452">
                    <a:moveTo>
                      <a:pt x="1295495" y="313650"/>
                    </a:moveTo>
                    <a:lnTo>
                      <a:pt x="1295495" y="468432"/>
                    </a:lnTo>
                    <a:lnTo>
                      <a:pt x="1784444" y="468432"/>
                    </a:lnTo>
                    <a:lnTo>
                      <a:pt x="1784444" y="313650"/>
                    </a:lnTo>
                    <a:close/>
                    <a:moveTo>
                      <a:pt x="0" y="0"/>
                    </a:moveTo>
                    <a:lnTo>
                      <a:pt x="1816194" y="0"/>
                    </a:lnTo>
                    <a:lnTo>
                      <a:pt x="1816194" y="733452"/>
                    </a:lnTo>
                    <a:lnTo>
                      <a:pt x="0" y="733452"/>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1" name="Rectangle 10">
                <a:extLst>
                  <a:ext uri="{FF2B5EF4-FFF2-40B4-BE49-F238E27FC236}">
                    <a16:creationId xmlns:a16="http://schemas.microsoft.com/office/drawing/2014/main" id="{22BB6D5D-ACB5-4EC4-A384-273716C30184}"/>
                  </a:ext>
                </a:extLst>
              </p:cNvPr>
              <p:cNvSpPr/>
              <p:nvPr userDrawn="1"/>
            </p:nvSpPr>
            <p:spPr>
              <a:xfrm>
                <a:off x="-844550" y="1608932"/>
                <a:ext cx="488949" cy="15478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pSp>
      </p:grpSp>
    </p:spTree>
    <p:extLst>
      <p:ext uri="{BB962C8B-B14F-4D97-AF65-F5344CB8AC3E}">
        <p14:creationId xmlns:p14="http://schemas.microsoft.com/office/powerpoint/2010/main" val="326567150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Divider slide 02">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18655A5-CFB6-4B49-B4A4-9B92D097EA18}"/>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0" name="Picture Placeholder 9">
            <a:extLst>
              <a:ext uri="{FF2B5EF4-FFF2-40B4-BE49-F238E27FC236}">
                <a16:creationId xmlns:a16="http://schemas.microsoft.com/office/drawing/2014/main" id="{53ED46DA-077C-49F3-B93B-B1B09845B2CB}"/>
              </a:ext>
            </a:extLst>
          </p:cNvPr>
          <p:cNvSpPr>
            <a:spLocks noGrp="1"/>
          </p:cNvSpPr>
          <p:nvPr>
            <p:ph type="pic" sz="quarter" idx="11" hasCustomPrompt="1"/>
          </p:nvPr>
        </p:nvSpPr>
        <p:spPr>
          <a:xfrm>
            <a:off x="0" y="0"/>
            <a:ext cx="12192000" cy="4802568"/>
          </a:xfrm>
          <a:custGeom>
            <a:avLst/>
            <a:gdLst>
              <a:gd name="connsiteX0" fmla="*/ 0 w 12192000"/>
              <a:gd name="connsiteY0" fmla="*/ 0 h 4802568"/>
              <a:gd name="connsiteX1" fmla="*/ 12192000 w 12192000"/>
              <a:gd name="connsiteY1" fmla="*/ 0 h 4802568"/>
              <a:gd name="connsiteX2" fmla="*/ 12192000 w 12192000"/>
              <a:gd name="connsiteY2" fmla="*/ 142053 h 4802568"/>
              <a:gd name="connsiteX3" fmla="*/ 12192000 w 12192000"/>
              <a:gd name="connsiteY3" fmla="*/ 4802568 h 4802568"/>
              <a:gd name="connsiteX4" fmla="*/ 11522075 w 12192000"/>
              <a:gd name="connsiteY4" fmla="*/ 4133369 h 4802568"/>
              <a:gd name="connsiteX5" fmla="*/ 668338 w 12192000"/>
              <a:gd name="connsiteY5" fmla="*/ 4122242 h 4802568"/>
              <a:gd name="connsiteX6" fmla="*/ 0 w 12192000"/>
              <a:gd name="connsiteY6" fmla="*/ 3451454 h 4802568"/>
              <a:gd name="connsiteX7" fmla="*/ 0 w 12192000"/>
              <a:gd name="connsiteY7" fmla="*/ 225957 h 4802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4802568">
                <a:moveTo>
                  <a:pt x="0" y="0"/>
                </a:moveTo>
                <a:lnTo>
                  <a:pt x="12192000" y="0"/>
                </a:lnTo>
                <a:lnTo>
                  <a:pt x="12192000" y="142053"/>
                </a:lnTo>
                <a:cubicBezTo>
                  <a:pt x="12192000" y="1045253"/>
                  <a:pt x="12192000" y="2490374"/>
                  <a:pt x="12192000" y="4802568"/>
                </a:cubicBezTo>
                <a:cubicBezTo>
                  <a:pt x="12192000" y="4433794"/>
                  <a:pt x="11891962" y="4133369"/>
                  <a:pt x="11522075" y="4133369"/>
                </a:cubicBezTo>
                <a:cubicBezTo>
                  <a:pt x="11522075" y="4133369"/>
                  <a:pt x="11522075" y="4133369"/>
                  <a:pt x="668338" y="4122242"/>
                </a:cubicBezTo>
                <a:cubicBezTo>
                  <a:pt x="298450" y="4122242"/>
                  <a:pt x="0" y="3821818"/>
                  <a:pt x="0" y="3451454"/>
                </a:cubicBezTo>
                <a:cubicBezTo>
                  <a:pt x="0" y="3451454"/>
                  <a:pt x="0" y="3451454"/>
                  <a:pt x="0" y="225957"/>
                </a:cubicBezTo>
                <a:close/>
              </a:path>
            </a:pathLst>
          </a:custGeom>
          <a:solidFill>
            <a:schemeClr val="bg1">
              <a:lumMod val="85000"/>
            </a:schemeClr>
          </a:solidFill>
        </p:spPr>
        <p:txBody>
          <a:bodyPr wrap="square" tIns="1836000">
            <a:noAutofit/>
          </a:bodyPr>
          <a:lstStyle>
            <a:lvl1pPr marL="0" indent="0" algn="ctr">
              <a:buNone/>
              <a:defRPr sz="1800">
                <a:solidFill>
                  <a:schemeClr val="bg1">
                    <a:lumMod val="65000"/>
                  </a:schemeClr>
                </a:solidFill>
              </a:defRPr>
            </a:lvl1pPr>
          </a:lstStyle>
          <a:p>
            <a:r>
              <a:rPr lang="en-US" dirty="0"/>
              <a:t>click icon to add picture</a:t>
            </a:r>
          </a:p>
        </p:txBody>
      </p:sp>
      <p:sp>
        <p:nvSpPr>
          <p:cNvPr id="9" name="Freeform 5">
            <a:extLst>
              <a:ext uri="{FF2B5EF4-FFF2-40B4-BE49-F238E27FC236}">
                <a16:creationId xmlns:a16="http://schemas.microsoft.com/office/drawing/2014/main" id="{7B8D6880-0BB5-4071-9309-8FBD51C4347F}"/>
              </a:ext>
            </a:extLst>
          </p:cNvPr>
          <p:cNvSpPr>
            <a:spLocks/>
          </p:cNvSpPr>
          <p:nvPr userDrawn="1"/>
        </p:nvSpPr>
        <p:spPr bwMode="auto">
          <a:xfrm>
            <a:off x="0" y="3171855"/>
            <a:ext cx="12192000" cy="2322513"/>
          </a:xfrm>
          <a:custGeom>
            <a:avLst/>
            <a:gdLst>
              <a:gd name="T0" fmla="*/ 7258 w 7680"/>
              <a:gd name="T1" fmla="*/ 597 h 1459"/>
              <a:gd name="T2" fmla="*/ 422 w 7680"/>
              <a:gd name="T3" fmla="*/ 590 h 1459"/>
              <a:gd name="T4" fmla="*/ 0 w 7680"/>
              <a:gd name="T5" fmla="*/ 168 h 1459"/>
              <a:gd name="T6" fmla="*/ 0 w 7680"/>
              <a:gd name="T7" fmla="*/ 0 h 1459"/>
              <a:gd name="T8" fmla="*/ 0 w 7680"/>
              <a:gd name="T9" fmla="*/ 1459 h 1459"/>
              <a:gd name="T10" fmla="*/ 7680 w 7680"/>
              <a:gd name="T11" fmla="*/ 1459 h 1459"/>
              <a:gd name="T12" fmla="*/ 7680 w 7680"/>
              <a:gd name="T13" fmla="*/ 1018 h 1459"/>
              <a:gd name="T14" fmla="*/ 7258 w 7680"/>
              <a:gd name="T15" fmla="*/ 597 h 1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0" h="1459">
                <a:moveTo>
                  <a:pt x="7258" y="597"/>
                </a:moveTo>
                <a:cubicBezTo>
                  <a:pt x="422" y="590"/>
                  <a:pt x="422" y="590"/>
                  <a:pt x="422" y="590"/>
                </a:cubicBezTo>
                <a:cubicBezTo>
                  <a:pt x="189" y="590"/>
                  <a:pt x="0" y="401"/>
                  <a:pt x="0" y="168"/>
                </a:cubicBezTo>
                <a:cubicBezTo>
                  <a:pt x="0" y="0"/>
                  <a:pt x="0" y="0"/>
                  <a:pt x="0" y="0"/>
                </a:cubicBezTo>
                <a:cubicBezTo>
                  <a:pt x="0" y="1459"/>
                  <a:pt x="0" y="1459"/>
                  <a:pt x="0" y="1459"/>
                </a:cubicBezTo>
                <a:cubicBezTo>
                  <a:pt x="7680" y="1459"/>
                  <a:pt x="7680" y="1459"/>
                  <a:pt x="7680" y="1459"/>
                </a:cubicBezTo>
                <a:cubicBezTo>
                  <a:pt x="7680" y="1018"/>
                  <a:pt x="7680" y="1018"/>
                  <a:pt x="7680" y="1018"/>
                </a:cubicBezTo>
                <a:cubicBezTo>
                  <a:pt x="7680" y="785"/>
                  <a:pt x="7491" y="597"/>
                  <a:pt x="7258" y="5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Title 23">
            <a:extLst>
              <a:ext uri="{FF2B5EF4-FFF2-40B4-BE49-F238E27FC236}">
                <a16:creationId xmlns:a16="http://schemas.microsoft.com/office/drawing/2014/main" id="{2A1A38B7-24D2-477B-A69B-DF920ECF1E67}"/>
              </a:ext>
            </a:extLst>
          </p:cNvPr>
          <p:cNvSpPr>
            <a:spLocks noGrp="1"/>
          </p:cNvSpPr>
          <p:nvPr>
            <p:ph type="title" hasCustomPrompt="1"/>
          </p:nvPr>
        </p:nvSpPr>
        <p:spPr>
          <a:xfrm>
            <a:off x="0" y="2754343"/>
            <a:ext cx="12192000" cy="2047875"/>
          </a:xfrm>
          <a:custGeom>
            <a:avLst/>
            <a:gdLst>
              <a:gd name="connsiteX0" fmla="*/ 12192000 w 12192000"/>
              <a:gd name="connsiteY0" fmla="*/ 0 h 2047875"/>
              <a:gd name="connsiteX1" fmla="*/ 12192000 w 12192000"/>
              <a:gd name="connsiteY1" fmla="*/ 684216 h 2047875"/>
              <a:gd name="connsiteX2" fmla="*/ 12192000 w 12192000"/>
              <a:gd name="connsiteY2" fmla="*/ 2047875 h 2047875"/>
              <a:gd name="connsiteX3" fmla="*/ 11522075 w 12192000"/>
              <a:gd name="connsiteY3" fmla="*/ 1377980 h 2047875"/>
              <a:gd name="connsiteX4" fmla="*/ 669925 w 12192000"/>
              <a:gd name="connsiteY4" fmla="*/ 1366841 h 2047875"/>
              <a:gd name="connsiteX5" fmla="*/ 0 w 12192000"/>
              <a:gd name="connsiteY5" fmla="*/ 695355 h 2047875"/>
              <a:gd name="connsiteX6" fmla="*/ 0 w 12192000"/>
              <a:gd name="connsiteY6" fmla="*/ 428033 h 2047875"/>
              <a:gd name="connsiteX7" fmla="*/ 0 w 12192000"/>
              <a:gd name="connsiteY7" fmla="*/ 3182 h 2047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2047875">
                <a:moveTo>
                  <a:pt x="12192000" y="0"/>
                </a:moveTo>
                <a:cubicBezTo>
                  <a:pt x="12192000" y="0"/>
                  <a:pt x="12192000" y="0"/>
                  <a:pt x="12192000" y="684216"/>
                </a:cubicBezTo>
                <a:cubicBezTo>
                  <a:pt x="12192000" y="684216"/>
                  <a:pt x="12192000" y="684216"/>
                  <a:pt x="12192000" y="2047875"/>
                </a:cubicBezTo>
                <a:cubicBezTo>
                  <a:pt x="12192000" y="1677125"/>
                  <a:pt x="11891962" y="1377980"/>
                  <a:pt x="11522075" y="1377980"/>
                </a:cubicBezTo>
                <a:cubicBezTo>
                  <a:pt x="11522075" y="1377980"/>
                  <a:pt x="11522075" y="1377980"/>
                  <a:pt x="669925" y="1366841"/>
                </a:cubicBezTo>
                <a:cubicBezTo>
                  <a:pt x="300038" y="1366841"/>
                  <a:pt x="0" y="1066104"/>
                  <a:pt x="0" y="695355"/>
                </a:cubicBezTo>
                <a:cubicBezTo>
                  <a:pt x="0" y="695355"/>
                  <a:pt x="0" y="695355"/>
                  <a:pt x="0" y="428033"/>
                </a:cubicBezTo>
                <a:cubicBezTo>
                  <a:pt x="0" y="428033"/>
                  <a:pt x="0" y="428033"/>
                  <a:pt x="0" y="3182"/>
                </a:cubicBezTo>
                <a:close/>
              </a:path>
            </a:pathLst>
          </a:custGeom>
          <a:solidFill>
            <a:srgbClr val="00A8E1">
              <a:alpha val="70000"/>
            </a:srgbClr>
          </a:solidFill>
        </p:spPr>
        <p:txBody>
          <a:bodyPr wrap="square" lIns="468000" tIns="226800" rIns="3600000" anchor="t" anchorCtr="0">
            <a:noAutofit/>
          </a:bodyPr>
          <a:lstStyle>
            <a:lvl1pPr>
              <a:defRPr sz="2800">
                <a:solidFill>
                  <a:schemeClr val="bg1"/>
                </a:solidFill>
                <a:latin typeface="HelveticaNeueLT Std Lt" panose="020B0403020202020204" pitchFamily="34" charset="0"/>
              </a:defRPr>
            </a:lvl1pPr>
          </a:lstStyle>
          <a:p>
            <a:r>
              <a:rPr lang="en-US" dirty="0"/>
              <a:t>Click to add title</a:t>
            </a:r>
          </a:p>
        </p:txBody>
      </p:sp>
      <p:sp>
        <p:nvSpPr>
          <p:cNvPr id="14" name="Freeform: Shape 13">
            <a:extLst>
              <a:ext uri="{FF2B5EF4-FFF2-40B4-BE49-F238E27FC236}">
                <a16:creationId xmlns:a16="http://schemas.microsoft.com/office/drawing/2014/main" id="{23AC609E-5A52-411E-AF3D-71F6A085B432}"/>
              </a:ext>
            </a:extLst>
          </p:cNvPr>
          <p:cNvSpPr/>
          <p:nvPr userDrawn="1"/>
        </p:nvSpPr>
        <p:spPr>
          <a:xfrm>
            <a:off x="10161531" y="4559989"/>
            <a:ext cx="1545573" cy="375509"/>
          </a:xfrm>
          <a:custGeom>
            <a:avLst/>
            <a:gdLst>
              <a:gd name="connsiteX0" fmla="*/ 478247 w 1545573"/>
              <a:gd name="connsiteY0" fmla="*/ 93306 h 375509"/>
              <a:gd name="connsiteX1" fmla="*/ 478247 w 1545573"/>
              <a:gd name="connsiteY1" fmla="*/ 141415 h 375509"/>
              <a:gd name="connsiteX2" fmla="*/ 462302 w 1545573"/>
              <a:gd name="connsiteY2" fmla="*/ 141415 h 375509"/>
              <a:gd name="connsiteX3" fmla="*/ 422900 w 1545573"/>
              <a:gd name="connsiteY3" fmla="*/ 282040 h 375509"/>
              <a:gd name="connsiteX4" fmla="*/ 357594 w 1545573"/>
              <a:gd name="connsiteY4" fmla="*/ 282040 h 375509"/>
              <a:gd name="connsiteX5" fmla="*/ 326901 w 1545573"/>
              <a:gd name="connsiteY5" fmla="*/ 188272 h 375509"/>
              <a:gd name="connsiteX6" fmla="*/ 295010 w 1545573"/>
              <a:gd name="connsiteY6" fmla="*/ 282040 h 375509"/>
              <a:gd name="connsiteX7" fmla="*/ 231717 w 1545573"/>
              <a:gd name="connsiteY7" fmla="*/ 282040 h 375509"/>
              <a:gd name="connsiteX8" fmla="*/ 191554 w 1545573"/>
              <a:gd name="connsiteY8" fmla="*/ 141415 h 375509"/>
              <a:gd name="connsiteX9" fmla="*/ 175228 w 1545573"/>
              <a:gd name="connsiteY9" fmla="*/ 141415 h 375509"/>
              <a:gd name="connsiteX10" fmla="*/ 175228 w 1545573"/>
              <a:gd name="connsiteY10" fmla="*/ 93306 h 375509"/>
              <a:gd name="connsiteX11" fmla="*/ 263935 w 1545573"/>
              <a:gd name="connsiteY11" fmla="*/ 93306 h 375509"/>
              <a:gd name="connsiteX12" fmla="*/ 263935 w 1545573"/>
              <a:gd name="connsiteY12" fmla="*/ 141415 h 375509"/>
              <a:gd name="connsiteX13" fmla="*/ 248588 w 1545573"/>
              <a:gd name="connsiteY13" fmla="*/ 141415 h 375509"/>
              <a:gd name="connsiteX14" fmla="*/ 268724 w 1545573"/>
              <a:gd name="connsiteY14" fmla="*/ 221252 h 375509"/>
              <a:gd name="connsiteX15" fmla="*/ 304370 w 1545573"/>
              <a:gd name="connsiteY15" fmla="*/ 93306 h 375509"/>
              <a:gd name="connsiteX16" fmla="*/ 349812 w 1545573"/>
              <a:gd name="connsiteY16" fmla="*/ 93306 h 375509"/>
              <a:gd name="connsiteX17" fmla="*/ 387309 w 1545573"/>
              <a:gd name="connsiteY17" fmla="*/ 218476 h 375509"/>
              <a:gd name="connsiteX18" fmla="*/ 405105 w 1545573"/>
              <a:gd name="connsiteY18" fmla="*/ 141469 h 375509"/>
              <a:gd name="connsiteX19" fmla="*/ 389213 w 1545573"/>
              <a:gd name="connsiteY19" fmla="*/ 141469 h 375509"/>
              <a:gd name="connsiteX20" fmla="*/ 389213 w 1545573"/>
              <a:gd name="connsiteY20" fmla="*/ 93306 h 375509"/>
              <a:gd name="connsiteX21" fmla="*/ 962109 w 1545573"/>
              <a:gd name="connsiteY21" fmla="*/ 93306 h 375509"/>
              <a:gd name="connsiteX22" fmla="*/ 962109 w 1545573"/>
              <a:gd name="connsiteY22" fmla="*/ 141415 h 375509"/>
              <a:gd name="connsiteX23" fmla="*/ 945783 w 1545573"/>
              <a:gd name="connsiteY23" fmla="*/ 141415 h 375509"/>
              <a:gd name="connsiteX24" fmla="*/ 892559 w 1545573"/>
              <a:gd name="connsiteY24" fmla="*/ 282040 h 375509"/>
              <a:gd name="connsiteX25" fmla="*/ 829049 w 1545573"/>
              <a:gd name="connsiteY25" fmla="*/ 282040 h 375509"/>
              <a:gd name="connsiteX26" fmla="*/ 775879 w 1545573"/>
              <a:gd name="connsiteY26" fmla="*/ 141415 h 375509"/>
              <a:gd name="connsiteX27" fmla="*/ 759552 w 1545573"/>
              <a:gd name="connsiteY27" fmla="*/ 141415 h 375509"/>
              <a:gd name="connsiteX28" fmla="*/ 759552 w 1545573"/>
              <a:gd name="connsiteY28" fmla="*/ 93306 h 375509"/>
              <a:gd name="connsiteX29" fmla="*/ 848314 w 1545573"/>
              <a:gd name="connsiteY29" fmla="*/ 93306 h 375509"/>
              <a:gd name="connsiteX30" fmla="*/ 848314 w 1545573"/>
              <a:gd name="connsiteY30" fmla="*/ 141415 h 375509"/>
              <a:gd name="connsiteX31" fmla="*/ 832695 w 1545573"/>
              <a:gd name="connsiteY31" fmla="*/ 141415 h 375509"/>
              <a:gd name="connsiteX32" fmla="*/ 860504 w 1545573"/>
              <a:gd name="connsiteY32" fmla="*/ 219020 h 375509"/>
              <a:gd name="connsiteX33" fmla="*/ 888640 w 1545573"/>
              <a:gd name="connsiteY33" fmla="*/ 141415 h 375509"/>
              <a:gd name="connsiteX34" fmla="*/ 873185 w 1545573"/>
              <a:gd name="connsiteY34" fmla="*/ 141415 h 375509"/>
              <a:gd name="connsiteX35" fmla="*/ 873185 w 1545573"/>
              <a:gd name="connsiteY35" fmla="*/ 93306 h 375509"/>
              <a:gd name="connsiteX36" fmla="*/ 1099361 w 1545573"/>
              <a:gd name="connsiteY36" fmla="*/ 93306 h 375509"/>
              <a:gd name="connsiteX37" fmla="*/ 1099361 w 1545573"/>
              <a:gd name="connsiteY37" fmla="*/ 141415 h 375509"/>
              <a:gd name="connsiteX38" fmla="*/ 1076232 w 1545573"/>
              <a:gd name="connsiteY38" fmla="*/ 141415 h 375509"/>
              <a:gd name="connsiteX39" fmla="*/ 1076232 w 1545573"/>
              <a:gd name="connsiteY39" fmla="*/ 233932 h 375509"/>
              <a:gd name="connsiteX40" fmla="*/ 1099361 w 1545573"/>
              <a:gd name="connsiteY40" fmla="*/ 233932 h 375509"/>
              <a:gd name="connsiteX41" fmla="*/ 1099361 w 1545573"/>
              <a:gd name="connsiteY41" fmla="*/ 282040 h 375509"/>
              <a:gd name="connsiteX42" fmla="*/ 993565 w 1545573"/>
              <a:gd name="connsiteY42" fmla="*/ 282040 h 375509"/>
              <a:gd name="connsiteX43" fmla="*/ 993565 w 1545573"/>
              <a:gd name="connsiteY43" fmla="*/ 233932 h 375509"/>
              <a:gd name="connsiteX44" fmla="*/ 1016694 w 1545573"/>
              <a:gd name="connsiteY44" fmla="*/ 233932 h 375509"/>
              <a:gd name="connsiteX45" fmla="*/ 1016694 w 1545573"/>
              <a:gd name="connsiteY45" fmla="*/ 141415 h 375509"/>
              <a:gd name="connsiteX46" fmla="*/ 993565 w 1545573"/>
              <a:gd name="connsiteY46" fmla="*/ 141415 h 375509"/>
              <a:gd name="connsiteX47" fmla="*/ 993565 w 1545573"/>
              <a:gd name="connsiteY47" fmla="*/ 93306 h 375509"/>
              <a:gd name="connsiteX48" fmla="*/ 1223442 w 1545573"/>
              <a:gd name="connsiteY48" fmla="*/ 109089 h 375509"/>
              <a:gd name="connsiteX49" fmla="*/ 1331512 w 1545573"/>
              <a:gd name="connsiteY49" fmla="*/ 115934 h 375509"/>
              <a:gd name="connsiteX50" fmla="*/ 1350625 w 1545573"/>
              <a:gd name="connsiteY50" fmla="*/ 166884 h 375509"/>
              <a:gd name="connsiteX51" fmla="*/ 1350625 w 1545573"/>
              <a:gd name="connsiteY51" fmla="*/ 233932 h 375509"/>
              <a:gd name="connsiteX52" fmla="*/ 1373754 w 1545573"/>
              <a:gd name="connsiteY52" fmla="*/ 233932 h 375509"/>
              <a:gd name="connsiteX53" fmla="*/ 1373754 w 1545573"/>
              <a:gd name="connsiteY53" fmla="*/ 282040 h 375509"/>
              <a:gd name="connsiteX54" fmla="*/ 1294408 w 1545573"/>
              <a:gd name="connsiteY54" fmla="*/ 282040 h 375509"/>
              <a:gd name="connsiteX55" fmla="*/ 1294408 w 1545573"/>
              <a:gd name="connsiteY55" fmla="*/ 169660 h 375509"/>
              <a:gd name="connsiteX56" fmla="*/ 1262517 w 1545573"/>
              <a:gd name="connsiteY56" fmla="*/ 137769 h 375509"/>
              <a:gd name="connsiteX57" fmla="*/ 1230626 w 1545573"/>
              <a:gd name="connsiteY57" fmla="*/ 169660 h 375509"/>
              <a:gd name="connsiteX58" fmla="*/ 1230626 w 1545573"/>
              <a:gd name="connsiteY58" fmla="*/ 233932 h 375509"/>
              <a:gd name="connsiteX59" fmla="*/ 1253755 w 1545573"/>
              <a:gd name="connsiteY59" fmla="*/ 233932 h 375509"/>
              <a:gd name="connsiteX60" fmla="*/ 1253755 w 1545573"/>
              <a:gd name="connsiteY60" fmla="*/ 282040 h 375509"/>
              <a:gd name="connsiteX61" fmla="*/ 1148014 w 1545573"/>
              <a:gd name="connsiteY61" fmla="*/ 282040 h 375509"/>
              <a:gd name="connsiteX62" fmla="*/ 1148014 w 1545573"/>
              <a:gd name="connsiteY62" fmla="*/ 233932 h 375509"/>
              <a:gd name="connsiteX63" fmla="*/ 1171143 w 1545573"/>
              <a:gd name="connsiteY63" fmla="*/ 233932 h 375509"/>
              <a:gd name="connsiteX64" fmla="*/ 1171143 w 1545573"/>
              <a:gd name="connsiteY64" fmla="*/ 141415 h 375509"/>
              <a:gd name="connsiteX65" fmla="*/ 1148014 w 1545573"/>
              <a:gd name="connsiteY65" fmla="*/ 141415 h 375509"/>
              <a:gd name="connsiteX66" fmla="*/ 1148014 w 1545573"/>
              <a:gd name="connsiteY66" fmla="*/ 93306 h 375509"/>
              <a:gd name="connsiteX67" fmla="*/ 1223442 w 1545573"/>
              <a:gd name="connsiteY67" fmla="*/ 93306 h 375509"/>
              <a:gd name="connsiteX68" fmla="*/ 1223442 w 1545573"/>
              <a:gd name="connsiteY68" fmla="*/ 109089 h 375509"/>
              <a:gd name="connsiteX69" fmla="*/ 553349 w 1545573"/>
              <a:gd name="connsiteY69" fmla="*/ 188218 h 375509"/>
              <a:gd name="connsiteX70" fmla="*/ 601131 w 1545573"/>
              <a:gd name="connsiteY70" fmla="*/ 140435 h 375509"/>
              <a:gd name="connsiteX71" fmla="*/ 648913 w 1545573"/>
              <a:gd name="connsiteY71" fmla="*/ 188218 h 375509"/>
              <a:gd name="connsiteX72" fmla="*/ 601131 w 1545573"/>
              <a:gd name="connsiteY72" fmla="*/ 236000 h 375509"/>
              <a:gd name="connsiteX73" fmla="*/ 553349 w 1545573"/>
              <a:gd name="connsiteY73" fmla="*/ 188218 h 375509"/>
              <a:gd name="connsiteX74" fmla="*/ 497349 w 1545573"/>
              <a:gd name="connsiteY74" fmla="*/ 188218 h 375509"/>
              <a:gd name="connsiteX75" fmla="*/ 596424 w 1545573"/>
              <a:gd name="connsiteY75" fmla="*/ 287239 h 375509"/>
              <a:gd name="connsiteX76" fmla="*/ 656151 w 1545573"/>
              <a:gd name="connsiteY76" fmla="*/ 267183 h 375509"/>
              <a:gd name="connsiteX77" fmla="*/ 656151 w 1545573"/>
              <a:gd name="connsiteY77" fmla="*/ 282040 h 375509"/>
              <a:gd name="connsiteX78" fmla="*/ 728042 w 1545573"/>
              <a:gd name="connsiteY78" fmla="*/ 282040 h 375509"/>
              <a:gd name="connsiteX79" fmla="*/ 728042 w 1545573"/>
              <a:gd name="connsiteY79" fmla="*/ 233932 h 375509"/>
              <a:gd name="connsiteX80" fmla="*/ 704913 w 1545573"/>
              <a:gd name="connsiteY80" fmla="*/ 233932 h 375509"/>
              <a:gd name="connsiteX81" fmla="*/ 704913 w 1545573"/>
              <a:gd name="connsiteY81" fmla="*/ 141415 h 375509"/>
              <a:gd name="connsiteX82" fmla="*/ 728042 w 1545573"/>
              <a:gd name="connsiteY82" fmla="*/ 141415 h 375509"/>
              <a:gd name="connsiteX83" fmla="*/ 728042 w 1545573"/>
              <a:gd name="connsiteY83" fmla="*/ 93306 h 375509"/>
              <a:gd name="connsiteX84" fmla="*/ 656151 w 1545573"/>
              <a:gd name="connsiteY84" fmla="*/ 93306 h 375509"/>
              <a:gd name="connsiteX85" fmla="*/ 656151 w 1545573"/>
              <a:gd name="connsiteY85" fmla="*/ 109306 h 375509"/>
              <a:gd name="connsiteX86" fmla="*/ 517458 w 1545573"/>
              <a:gd name="connsiteY86" fmla="*/ 128379 h 375509"/>
              <a:gd name="connsiteX87" fmla="*/ 497349 w 1545573"/>
              <a:gd name="connsiteY87" fmla="*/ 188218 h 375509"/>
              <a:gd name="connsiteX88" fmla="*/ 191445 w 1545573"/>
              <a:gd name="connsiteY88" fmla="*/ 376462 h 375509"/>
              <a:gd name="connsiteX89" fmla="*/ 28 w 1545573"/>
              <a:gd name="connsiteY89" fmla="*/ 191445 h 375509"/>
              <a:gd name="connsiteX90" fmla="*/ 185044 w 1545573"/>
              <a:gd name="connsiteY90" fmla="*/ 28 h 375509"/>
              <a:gd name="connsiteX91" fmla="*/ 191445 w 1545573"/>
              <a:gd name="connsiteY91" fmla="*/ 28 h 375509"/>
              <a:gd name="connsiteX92" fmla="*/ 1357646 w 1545573"/>
              <a:gd name="connsiteY92" fmla="*/ 28 h 375509"/>
              <a:gd name="connsiteX93" fmla="*/ 1549063 w 1545573"/>
              <a:gd name="connsiteY93" fmla="*/ 185044 h 375509"/>
              <a:gd name="connsiteX94" fmla="*/ 1364046 w 1545573"/>
              <a:gd name="connsiteY94" fmla="*/ 376462 h 375509"/>
              <a:gd name="connsiteX95" fmla="*/ 1357646 w 1545573"/>
              <a:gd name="connsiteY95" fmla="*/ 376462 h 375509"/>
              <a:gd name="connsiteX96" fmla="*/ 1357646 w 1545573"/>
              <a:gd name="connsiteY96" fmla="*/ 329387 h 375509"/>
              <a:gd name="connsiteX97" fmla="*/ 1501558 w 1545573"/>
              <a:gd name="connsiteY97" fmla="*/ 191017 h 375509"/>
              <a:gd name="connsiteX98" fmla="*/ 1363191 w 1545573"/>
              <a:gd name="connsiteY98" fmla="*/ 47102 h 375509"/>
              <a:gd name="connsiteX99" fmla="*/ 1357646 w 1545573"/>
              <a:gd name="connsiteY99" fmla="*/ 47102 h 375509"/>
              <a:gd name="connsiteX100" fmla="*/ 191445 w 1545573"/>
              <a:gd name="connsiteY100" fmla="*/ 47102 h 375509"/>
              <a:gd name="connsiteX101" fmla="*/ 47531 w 1545573"/>
              <a:gd name="connsiteY101" fmla="*/ 185473 h 375509"/>
              <a:gd name="connsiteX102" fmla="*/ 185902 w 1545573"/>
              <a:gd name="connsiteY102" fmla="*/ 329387 h 375509"/>
              <a:gd name="connsiteX103" fmla="*/ 191445 w 1545573"/>
              <a:gd name="connsiteY103" fmla="*/ 329387 h 37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545573" h="375509">
                <a:moveTo>
                  <a:pt x="478247" y="93306"/>
                </a:moveTo>
                <a:lnTo>
                  <a:pt x="478247" y="141415"/>
                </a:lnTo>
                <a:lnTo>
                  <a:pt x="462302" y="141415"/>
                </a:lnTo>
                <a:lnTo>
                  <a:pt x="422900" y="282040"/>
                </a:lnTo>
                <a:lnTo>
                  <a:pt x="357594" y="282040"/>
                </a:lnTo>
                <a:lnTo>
                  <a:pt x="326901" y="188272"/>
                </a:lnTo>
                <a:lnTo>
                  <a:pt x="295010" y="282040"/>
                </a:lnTo>
                <a:lnTo>
                  <a:pt x="231717" y="282040"/>
                </a:lnTo>
                <a:lnTo>
                  <a:pt x="191554" y="141415"/>
                </a:lnTo>
                <a:lnTo>
                  <a:pt x="175228" y="141415"/>
                </a:lnTo>
                <a:lnTo>
                  <a:pt x="175228" y="93306"/>
                </a:lnTo>
                <a:lnTo>
                  <a:pt x="263935" y="93306"/>
                </a:lnTo>
                <a:lnTo>
                  <a:pt x="263935" y="141415"/>
                </a:lnTo>
                <a:lnTo>
                  <a:pt x="248588" y="141415"/>
                </a:lnTo>
                <a:lnTo>
                  <a:pt x="268724" y="221252"/>
                </a:lnTo>
                <a:lnTo>
                  <a:pt x="304370" y="93306"/>
                </a:lnTo>
                <a:lnTo>
                  <a:pt x="349812" y="93306"/>
                </a:lnTo>
                <a:lnTo>
                  <a:pt x="387309" y="218476"/>
                </a:lnTo>
                <a:lnTo>
                  <a:pt x="405105" y="141469"/>
                </a:lnTo>
                <a:lnTo>
                  <a:pt x="389213" y="141469"/>
                </a:lnTo>
                <a:lnTo>
                  <a:pt x="389213" y="93306"/>
                </a:lnTo>
                <a:close/>
                <a:moveTo>
                  <a:pt x="962109" y="93306"/>
                </a:moveTo>
                <a:lnTo>
                  <a:pt x="962109" y="141415"/>
                </a:lnTo>
                <a:lnTo>
                  <a:pt x="945783" y="141415"/>
                </a:lnTo>
                <a:lnTo>
                  <a:pt x="892559" y="282040"/>
                </a:lnTo>
                <a:lnTo>
                  <a:pt x="829049" y="282040"/>
                </a:lnTo>
                <a:lnTo>
                  <a:pt x="775879" y="141415"/>
                </a:lnTo>
                <a:lnTo>
                  <a:pt x="759552" y="141415"/>
                </a:lnTo>
                <a:lnTo>
                  <a:pt x="759552" y="93306"/>
                </a:lnTo>
                <a:lnTo>
                  <a:pt x="848314" y="93306"/>
                </a:lnTo>
                <a:lnTo>
                  <a:pt x="848314" y="141415"/>
                </a:lnTo>
                <a:lnTo>
                  <a:pt x="832695" y="141415"/>
                </a:lnTo>
                <a:lnTo>
                  <a:pt x="860504" y="219020"/>
                </a:lnTo>
                <a:lnTo>
                  <a:pt x="888640" y="141415"/>
                </a:lnTo>
                <a:lnTo>
                  <a:pt x="873185" y="141415"/>
                </a:lnTo>
                <a:lnTo>
                  <a:pt x="873185" y="93306"/>
                </a:lnTo>
                <a:close/>
                <a:moveTo>
                  <a:pt x="1099361" y="93306"/>
                </a:moveTo>
                <a:lnTo>
                  <a:pt x="1099361" y="141415"/>
                </a:lnTo>
                <a:lnTo>
                  <a:pt x="1076232" y="141415"/>
                </a:lnTo>
                <a:lnTo>
                  <a:pt x="1076232" y="233932"/>
                </a:lnTo>
                <a:lnTo>
                  <a:pt x="1099361" y="233932"/>
                </a:lnTo>
                <a:lnTo>
                  <a:pt x="1099361" y="282040"/>
                </a:lnTo>
                <a:lnTo>
                  <a:pt x="993565" y="282040"/>
                </a:lnTo>
                <a:lnTo>
                  <a:pt x="993565" y="233932"/>
                </a:lnTo>
                <a:lnTo>
                  <a:pt x="1016694" y="233932"/>
                </a:lnTo>
                <a:lnTo>
                  <a:pt x="1016694" y="141415"/>
                </a:lnTo>
                <a:lnTo>
                  <a:pt x="993565" y="141415"/>
                </a:lnTo>
                <a:lnTo>
                  <a:pt x="993565" y="93306"/>
                </a:lnTo>
                <a:close/>
                <a:moveTo>
                  <a:pt x="1223442" y="109089"/>
                </a:moveTo>
                <a:cubicBezTo>
                  <a:pt x="1255175" y="81136"/>
                  <a:pt x="1303561" y="84201"/>
                  <a:pt x="1331512" y="115934"/>
                </a:cubicBezTo>
                <a:cubicBezTo>
                  <a:pt x="1343910" y="130005"/>
                  <a:pt x="1350707" y="148134"/>
                  <a:pt x="1350625" y="166884"/>
                </a:cubicBezTo>
                <a:lnTo>
                  <a:pt x="1350625" y="233932"/>
                </a:lnTo>
                <a:lnTo>
                  <a:pt x="1373754" y="233932"/>
                </a:lnTo>
                <a:lnTo>
                  <a:pt x="1373754" y="282040"/>
                </a:lnTo>
                <a:lnTo>
                  <a:pt x="1294408" y="282040"/>
                </a:lnTo>
                <a:lnTo>
                  <a:pt x="1294408" y="169660"/>
                </a:lnTo>
                <a:cubicBezTo>
                  <a:pt x="1294408" y="152047"/>
                  <a:pt x="1280128" y="137769"/>
                  <a:pt x="1262517" y="137769"/>
                </a:cubicBezTo>
                <a:cubicBezTo>
                  <a:pt x="1244906" y="137769"/>
                  <a:pt x="1230626" y="152047"/>
                  <a:pt x="1230626" y="169660"/>
                </a:cubicBezTo>
                <a:lnTo>
                  <a:pt x="1230626" y="233932"/>
                </a:lnTo>
                <a:lnTo>
                  <a:pt x="1253755" y="233932"/>
                </a:lnTo>
                <a:lnTo>
                  <a:pt x="1253755" y="282040"/>
                </a:lnTo>
                <a:lnTo>
                  <a:pt x="1148014" y="282040"/>
                </a:lnTo>
                <a:lnTo>
                  <a:pt x="1148014" y="233932"/>
                </a:lnTo>
                <a:lnTo>
                  <a:pt x="1171143" y="233932"/>
                </a:lnTo>
                <a:lnTo>
                  <a:pt x="1171143" y="141415"/>
                </a:lnTo>
                <a:lnTo>
                  <a:pt x="1148014" y="141415"/>
                </a:lnTo>
                <a:lnTo>
                  <a:pt x="1148014" y="93306"/>
                </a:lnTo>
                <a:lnTo>
                  <a:pt x="1223442" y="93306"/>
                </a:lnTo>
                <a:lnTo>
                  <a:pt x="1223442" y="109089"/>
                </a:lnTo>
                <a:moveTo>
                  <a:pt x="553349" y="188218"/>
                </a:moveTo>
                <a:cubicBezTo>
                  <a:pt x="553349" y="161828"/>
                  <a:pt x="574742" y="140435"/>
                  <a:pt x="601131" y="140435"/>
                </a:cubicBezTo>
                <a:cubicBezTo>
                  <a:pt x="627520" y="140435"/>
                  <a:pt x="648913" y="161828"/>
                  <a:pt x="648913" y="188218"/>
                </a:cubicBezTo>
                <a:cubicBezTo>
                  <a:pt x="648913" y="214607"/>
                  <a:pt x="627520" y="236000"/>
                  <a:pt x="601131" y="236000"/>
                </a:cubicBezTo>
                <a:cubicBezTo>
                  <a:pt x="574753" y="235970"/>
                  <a:pt x="553382" y="214595"/>
                  <a:pt x="553349" y="188218"/>
                </a:cubicBezTo>
                <a:moveTo>
                  <a:pt x="497349" y="188218"/>
                </a:moveTo>
                <a:cubicBezTo>
                  <a:pt x="497365" y="242920"/>
                  <a:pt x="541719" y="287253"/>
                  <a:pt x="596424" y="287239"/>
                </a:cubicBezTo>
                <a:cubicBezTo>
                  <a:pt x="617985" y="287233"/>
                  <a:pt x="638954" y="280192"/>
                  <a:pt x="656151" y="267183"/>
                </a:cubicBezTo>
                <a:lnTo>
                  <a:pt x="656151" y="282040"/>
                </a:lnTo>
                <a:lnTo>
                  <a:pt x="728042" y="282040"/>
                </a:lnTo>
                <a:lnTo>
                  <a:pt x="728042" y="233932"/>
                </a:lnTo>
                <a:lnTo>
                  <a:pt x="704913" y="233932"/>
                </a:lnTo>
                <a:lnTo>
                  <a:pt x="704913" y="141415"/>
                </a:lnTo>
                <a:lnTo>
                  <a:pt x="728042" y="141415"/>
                </a:lnTo>
                <a:lnTo>
                  <a:pt x="728042" y="93306"/>
                </a:lnTo>
                <a:lnTo>
                  <a:pt x="656151" y="93306"/>
                </a:lnTo>
                <a:lnTo>
                  <a:pt x="656151" y="109306"/>
                </a:lnTo>
                <a:cubicBezTo>
                  <a:pt x="612587" y="76275"/>
                  <a:pt x="550492" y="84814"/>
                  <a:pt x="517458" y="128379"/>
                </a:cubicBezTo>
                <a:cubicBezTo>
                  <a:pt x="504408" y="145596"/>
                  <a:pt x="497344" y="166611"/>
                  <a:pt x="497349" y="188218"/>
                </a:cubicBezTo>
                <a:moveTo>
                  <a:pt x="191445" y="376462"/>
                </a:moveTo>
                <a:cubicBezTo>
                  <a:pt x="87496" y="378231"/>
                  <a:pt x="1795" y="295395"/>
                  <a:pt x="28" y="191445"/>
                </a:cubicBezTo>
                <a:cubicBezTo>
                  <a:pt x="-1740" y="87496"/>
                  <a:pt x="81095" y="1795"/>
                  <a:pt x="185044" y="28"/>
                </a:cubicBezTo>
                <a:cubicBezTo>
                  <a:pt x="187178" y="-9"/>
                  <a:pt x="189312" y="-9"/>
                  <a:pt x="191445" y="28"/>
                </a:cubicBezTo>
                <a:lnTo>
                  <a:pt x="1357646" y="28"/>
                </a:lnTo>
                <a:cubicBezTo>
                  <a:pt x="1461596" y="-1740"/>
                  <a:pt x="1547294" y="81095"/>
                  <a:pt x="1549063" y="185044"/>
                </a:cubicBezTo>
                <a:cubicBezTo>
                  <a:pt x="1550831" y="288994"/>
                  <a:pt x="1467996" y="374693"/>
                  <a:pt x="1364046" y="376462"/>
                </a:cubicBezTo>
                <a:cubicBezTo>
                  <a:pt x="1361912" y="376500"/>
                  <a:pt x="1359779" y="376500"/>
                  <a:pt x="1357646" y="376462"/>
                </a:cubicBezTo>
                <a:close/>
                <a:moveTo>
                  <a:pt x="1357646" y="329387"/>
                </a:moveTo>
                <a:cubicBezTo>
                  <a:pt x="1435599" y="330918"/>
                  <a:pt x="1500029" y="268967"/>
                  <a:pt x="1501558" y="191017"/>
                </a:cubicBezTo>
                <a:cubicBezTo>
                  <a:pt x="1503093" y="113066"/>
                  <a:pt x="1441139" y="48633"/>
                  <a:pt x="1363191" y="47102"/>
                </a:cubicBezTo>
                <a:cubicBezTo>
                  <a:pt x="1361341" y="47066"/>
                  <a:pt x="1359491" y="47066"/>
                  <a:pt x="1357646" y="47102"/>
                </a:cubicBezTo>
                <a:lnTo>
                  <a:pt x="191445" y="47102"/>
                </a:lnTo>
                <a:cubicBezTo>
                  <a:pt x="113495" y="45572"/>
                  <a:pt x="49062" y="107522"/>
                  <a:pt x="47531" y="185473"/>
                </a:cubicBezTo>
                <a:cubicBezTo>
                  <a:pt x="46000" y="263424"/>
                  <a:pt x="107951" y="327856"/>
                  <a:pt x="185902" y="329387"/>
                </a:cubicBezTo>
                <a:cubicBezTo>
                  <a:pt x="187750" y="329424"/>
                  <a:pt x="189598" y="329424"/>
                  <a:pt x="191445" y="329387"/>
                </a:cubicBezTo>
                <a:close/>
              </a:path>
            </a:pathLst>
          </a:custGeom>
          <a:solidFill>
            <a:schemeClr val="accent1"/>
          </a:solidFill>
          <a:ln w="542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id="{5C1DB626-939E-40B7-938D-7D3BCB6A1FAA}"/>
              </a:ext>
            </a:extLst>
          </p:cNvPr>
          <p:cNvGrpSpPr/>
          <p:nvPr userDrawn="1"/>
        </p:nvGrpSpPr>
        <p:grpSpPr>
          <a:xfrm>
            <a:off x="-2140045" y="0"/>
            <a:ext cx="2081847" cy="2028734"/>
            <a:chOff x="-2140045" y="0"/>
            <a:chExt cx="2081847" cy="2028734"/>
          </a:xfrm>
        </p:grpSpPr>
        <p:sp>
          <p:nvSpPr>
            <p:cNvPr id="8" name="Rectangle 7">
              <a:extLst>
                <a:ext uri="{FF2B5EF4-FFF2-40B4-BE49-F238E27FC236}">
                  <a16:creationId xmlns:a16="http://schemas.microsoft.com/office/drawing/2014/main" id="{0D6BD511-D841-4BC5-985C-5937CC0E4353}"/>
                </a:ext>
              </a:extLst>
            </p:cNvPr>
            <p:cNvSpPr/>
            <p:nvPr userDrawn="1"/>
          </p:nvSpPr>
          <p:spPr bwMode="gray">
            <a:xfrm>
              <a:off x="-2140045" y="0"/>
              <a:ext cx="2081847" cy="1127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noAutofit/>
            </a:bodyPr>
            <a:lstStyle/>
            <a:p>
              <a:pPr algn="l"/>
              <a:r>
                <a:rPr lang="en-US" sz="900" b="1" dirty="0">
                  <a:solidFill>
                    <a:schemeClr val="tx1"/>
                  </a:solidFill>
                </a:rPr>
                <a:t>Reset button</a:t>
              </a:r>
            </a:p>
            <a:p>
              <a:pPr marL="0" indent="0" algn="l">
                <a:buClr>
                  <a:srgbClr val="00A8E1"/>
                </a:buClr>
                <a:buFont typeface="+mj-lt"/>
                <a:buNone/>
              </a:pPr>
              <a:r>
                <a:rPr lang="en-US" sz="900" b="0" dirty="0">
                  <a:solidFill>
                    <a:schemeClr val="tx1"/>
                  </a:solidFill>
                </a:rPr>
                <a:t>Change the picture and click on the ‘Reset’ button.</a:t>
              </a:r>
            </a:p>
            <a:p>
              <a:pPr marL="0" indent="0" algn="l">
                <a:buClr>
                  <a:srgbClr val="00A8E1"/>
                </a:buClr>
                <a:buFont typeface="+mj-lt"/>
                <a:buNone/>
              </a:pPr>
              <a:endParaRPr lang="en-US" sz="900" b="0" dirty="0">
                <a:solidFill>
                  <a:schemeClr val="tx1"/>
                </a:solidFill>
              </a:endParaRPr>
            </a:p>
            <a:p>
              <a:pPr marL="0" indent="0" algn="l">
                <a:buClr>
                  <a:srgbClr val="00A8E1"/>
                </a:buClr>
                <a:buFont typeface="+mj-lt"/>
                <a:buNone/>
              </a:pPr>
              <a:r>
                <a:rPr lang="en-US" sz="900" b="0" dirty="0">
                  <a:solidFill>
                    <a:schemeClr val="tx1"/>
                  </a:solidFill>
                </a:rPr>
                <a:t>The template will than scale the picture in the placeholder and place the picture in the background layer. </a:t>
              </a:r>
            </a:p>
          </p:txBody>
        </p:sp>
        <p:grpSp>
          <p:nvGrpSpPr>
            <p:cNvPr id="11" name="Group 10">
              <a:extLst>
                <a:ext uri="{FF2B5EF4-FFF2-40B4-BE49-F238E27FC236}">
                  <a16:creationId xmlns:a16="http://schemas.microsoft.com/office/drawing/2014/main" id="{926466A8-D259-4847-9F54-F8843F2A8617}"/>
                </a:ext>
              </a:extLst>
            </p:cNvPr>
            <p:cNvGrpSpPr/>
            <p:nvPr userDrawn="1"/>
          </p:nvGrpSpPr>
          <p:grpSpPr>
            <a:xfrm>
              <a:off x="-2032619" y="1295282"/>
              <a:ext cx="1816195" cy="733452"/>
              <a:chOff x="-2140045" y="1295282"/>
              <a:chExt cx="1816195" cy="733452"/>
            </a:xfrm>
          </p:grpSpPr>
          <p:pic>
            <p:nvPicPr>
              <p:cNvPr id="12" name="Picture 11">
                <a:extLst>
                  <a:ext uri="{FF2B5EF4-FFF2-40B4-BE49-F238E27FC236}">
                    <a16:creationId xmlns:a16="http://schemas.microsoft.com/office/drawing/2014/main" id="{4B383328-6D11-43ED-B4C4-4B89C142420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140045" y="1295282"/>
                <a:ext cx="1816195" cy="733452"/>
              </a:xfrm>
              <a:prstGeom prst="rect">
                <a:avLst/>
              </a:prstGeom>
            </p:spPr>
          </p:pic>
          <p:sp>
            <p:nvSpPr>
              <p:cNvPr id="13" name="Freeform: Shape 12">
                <a:extLst>
                  <a:ext uri="{FF2B5EF4-FFF2-40B4-BE49-F238E27FC236}">
                    <a16:creationId xmlns:a16="http://schemas.microsoft.com/office/drawing/2014/main" id="{1EEDCB2F-8B38-4E81-B056-667945540110}"/>
                  </a:ext>
                </a:extLst>
              </p:cNvPr>
              <p:cNvSpPr/>
              <p:nvPr userDrawn="1"/>
            </p:nvSpPr>
            <p:spPr>
              <a:xfrm>
                <a:off x="-2140045" y="1295282"/>
                <a:ext cx="1816194" cy="733452"/>
              </a:xfrm>
              <a:custGeom>
                <a:avLst/>
                <a:gdLst>
                  <a:gd name="connsiteX0" fmla="*/ 1295495 w 1816194"/>
                  <a:gd name="connsiteY0" fmla="*/ 313650 h 733452"/>
                  <a:gd name="connsiteX1" fmla="*/ 1295495 w 1816194"/>
                  <a:gd name="connsiteY1" fmla="*/ 468432 h 733452"/>
                  <a:gd name="connsiteX2" fmla="*/ 1784444 w 1816194"/>
                  <a:gd name="connsiteY2" fmla="*/ 468432 h 733452"/>
                  <a:gd name="connsiteX3" fmla="*/ 1784444 w 1816194"/>
                  <a:gd name="connsiteY3" fmla="*/ 313650 h 733452"/>
                  <a:gd name="connsiteX4" fmla="*/ 0 w 1816194"/>
                  <a:gd name="connsiteY4" fmla="*/ 0 h 733452"/>
                  <a:gd name="connsiteX5" fmla="*/ 1816194 w 1816194"/>
                  <a:gd name="connsiteY5" fmla="*/ 0 h 733452"/>
                  <a:gd name="connsiteX6" fmla="*/ 1816194 w 1816194"/>
                  <a:gd name="connsiteY6" fmla="*/ 733452 h 733452"/>
                  <a:gd name="connsiteX7" fmla="*/ 0 w 1816194"/>
                  <a:gd name="connsiteY7" fmla="*/ 733452 h 733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16194" h="733452">
                    <a:moveTo>
                      <a:pt x="1295495" y="313650"/>
                    </a:moveTo>
                    <a:lnTo>
                      <a:pt x="1295495" y="468432"/>
                    </a:lnTo>
                    <a:lnTo>
                      <a:pt x="1784444" y="468432"/>
                    </a:lnTo>
                    <a:lnTo>
                      <a:pt x="1784444" y="313650"/>
                    </a:lnTo>
                    <a:close/>
                    <a:moveTo>
                      <a:pt x="0" y="0"/>
                    </a:moveTo>
                    <a:lnTo>
                      <a:pt x="1816194" y="0"/>
                    </a:lnTo>
                    <a:lnTo>
                      <a:pt x="1816194" y="733452"/>
                    </a:lnTo>
                    <a:lnTo>
                      <a:pt x="0" y="733452"/>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 name="Rectangle 14">
                <a:extLst>
                  <a:ext uri="{FF2B5EF4-FFF2-40B4-BE49-F238E27FC236}">
                    <a16:creationId xmlns:a16="http://schemas.microsoft.com/office/drawing/2014/main" id="{2B10C4F2-43F8-4E75-896A-0F4E300430BE}"/>
                  </a:ext>
                </a:extLst>
              </p:cNvPr>
              <p:cNvSpPr/>
              <p:nvPr userDrawn="1"/>
            </p:nvSpPr>
            <p:spPr>
              <a:xfrm>
                <a:off x="-844550" y="1608932"/>
                <a:ext cx="488949" cy="15478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pSp>
      </p:grpSp>
    </p:spTree>
    <p:extLst>
      <p:ext uri="{BB962C8B-B14F-4D97-AF65-F5344CB8AC3E}">
        <p14:creationId xmlns:p14="http://schemas.microsoft.com/office/powerpoint/2010/main" val="224323342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Divider slide 0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62656E-290A-47A1-AE3C-D784AE44E93A}"/>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8" name="Freeform: Shape 7">
            <a:extLst>
              <a:ext uri="{FF2B5EF4-FFF2-40B4-BE49-F238E27FC236}">
                <a16:creationId xmlns:a16="http://schemas.microsoft.com/office/drawing/2014/main" id="{1860AC6B-0A6A-4589-9A75-6BDF514ECD4B}"/>
              </a:ext>
            </a:extLst>
          </p:cNvPr>
          <p:cNvSpPr/>
          <p:nvPr/>
        </p:nvSpPr>
        <p:spPr>
          <a:xfrm>
            <a:off x="10161531" y="4559989"/>
            <a:ext cx="1545573" cy="375509"/>
          </a:xfrm>
          <a:custGeom>
            <a:avLst/>
            <a:gdLst>
              <a:gd name="connsiteX0" fmla="*/ 478247 w 1545573"/>
              <a:gd name="connsiteY0" fmla="*/ 93306 h 375509"/>
              <a:gd name="connsiteX1" fmla="*/ 478247 w 1545573"/>
              <a:gd name="connsiteY1" fmla="*/ 141415 h 375509"/>
              <a:gd name="connsiteX2" fmla="*/ 462302 w 1545573"/>
              <a:gd name="connsiteY2" fmla="*/ 141415 h 375509"/>
              <a:gd name="connsiteX3" fmla="*/ 422900 w 1545573"/>
              <a:gd name="connsiteY3" fmla="*/ 282040 h 375509"/>
              <a:gd name="connsiteX4" fmla="*/ 357594 w 1545573"/>
              <a:gd name="connsiteY4" fmla="*/ 282040 h 375509"/>
              <a:gd name="connsiteX5" fmla="*/ 326901 w 1545573"/>
              <a:gd name="connsiteY5" fmla="*/ 188272 h 375509"/>
              <a:gd name="connsiteX6" fmla="*/ 295010 w 1545573"/>
              <a:gd name="connsiteY6" fmla="*/ 282040 h 375509"/>
              <a:gd name="connsiteX7" fmla="*/ 231717 w 1545573"/>
              <a:gd name="connsiteY7" fmla="*/ 282040 h 375509"/>
              <a:gd name="connsiteX8" fmla="*/ 191554 w 1545573"/>
              <a:gd name="connsiteY8" fmla="*/ 141415 h 375509"/>
              <a:gd name="connsiteX9" fmla="*/ 175228 w 1545573"/>
              <a:gd name="connsiteY9" fmla="*/ 141415 h 375509"/>
              <a:gd name="connsiteX10" fmla="*/ 175228 w 1545573"/>
              <a:gd name="connsiteY10" fmla="*/ 93306 h 375509"/>
              <a:gd name="connsiteX11" fmla="*/ 263935 w 1545573"/>
              <a:gd name="connsiteY11" fmla="*/ 93306 h 375509"/>
              <a:gd name="connsiteX12" fmla="*/ 263935 w 1545573"/>
              <a:gd name="connsiteY12" fmla="*/ 141415 h 375509"/>
              <a:gd name="connsiteX13" fmla="*/ 248588 w 1545573"/>
              <a:gd name="connsiteY13" fmla="*/ 141415 h 375509"/>
              <a:gd name="connsiteX14" fmla="*/ 268724 w 1545573"/>
              <a:gd name="connsiteY14" fmla="*/ 221252 h 375509"/>
              <a:gd name="connsiteX15" fmla="*/ 304370 w 1545573"/>
              <a:gd name="connsiteY15" fmla="*/ 93306 h 375509"/>
              <a:gd name="connsiteX16" fmla="*/ 349812 w 1545573"/>
              <a:gd name="connsiteY16" fmla="*/ 93306 h 375509"/>
              <a:gd name="connsiteX17" fmla="*/ 387309 w 1545573"/>
              <a:gd name="connsiteY17" fmla="*/ 218476 h 375509"/>
              <a:gd name="connsiteX18" fmla="*/ 405105 w 1545573"/>
              <a:gd name="connsiteY18" fmla="*/ 141469 h 375509"/>
              <a:gd name="connsiteX19" fmla="*/ 389213 w 1545573"/>
              <a:gd name="connsiteY19" fmla="*/ 141469 h 375509"/>
              <a:gd name="connsiteX20" fmla="*/ 389213 w 1545573"/>
              <a:gd name="connsiteY20" fmla="*/ 93306 h 375509"/>
              <a:gd name="connsiteX21" fmla="*/ 962109 w 1545573"/>
              <a:gd name="connsiteY21" fmla="*/ 93306 h 375509"/>
              <a:gd name="connsiteX22" fmla="*/ 962109 w 1545573"/>
              <a:gd name="connsiteY22" fmla="*/ 141415 h 375509"/>
              <a:gd name="connsiteX23" fmla="*/ 945783 w 1545573"/>
              <a:gd name="connsiteY23" fmla="*/ 141415 h 375509"/>
              <a:gd name="connsiteX24" fmla="*/ 892559 w 1545573"/>
              <a:gd name="connsiteY24" fmla="*/ 282040 h 375509"/>
              <a:gd name="connsiteX25" fmla="*/ 829049 w 1545573"/>
              <a:gd name="connsiteY25" fmla="*/ 282040 h 375509"/>
              <a:gd name="connsiteX26" fmla="*/ 775879 w 1545573"/>
              <a:gd name="connsiteY26" fmla="*/ 141415 h 375509"/>
              <a:gd name="connsiteX27" fmla="*/ 759552 w 1545573"/>
              <a:gd name="connsiteY27" fmla="*/ 141415 h 375509"/>
              <a:gd name="connsiteX28" fmla="*/ 759552 w 1545573"/>
              <a:gd name="connsiteY28" fmla="*/ 93306 h 375509"/>
              <a:gd name="connsiteX29" fmla="*/ 848314 w 1545573"/>
              <a:gd name="connsiteY29" fmla="*/ 93306 h 375509"/>
              <a:gd name="connsiteX30" fmla="*/ 848314 w 1545573"/>
              <a:gd name="connsiteY30" fmla="*/ 141415 h 375509"/>
              <a:gd name="connsiteX31" fmla="*/ 832695 w 1545573"/>
              <a:gd name="connsiteY31" fmla="*/ 141415 h 375509"/>
              <a:gd name="connsiteX32" fmla="*/ 860504 w 1545573"/>
              <a:gd name="connsiteY32" fmla="*/ 219020 h 375509"/>
              <a:gd name="connsiteX33" fmla="*/ 888640 w 1545573"/>
              <a:gd name="connsiteY33" fmla="*/ 141415 h 375509"/>
              <a:gd name="connsiteX34" fmla="*/ 873185 w 1545573"/>
              <a:gd name="connsiteY34" fmla="*/ 141415 h 375509"/>
              <a:gd name="connsiteX35" fmla="*/ 873185 w 1545573"/>
              <a:gd name="connsiteY35" fmla="*/ 93306 h 375509"/>
              <a:gd name="connsiteX36" fmla="*/ 1099361 w 1545573"/>
              <a:gd name="connsiteY36" fmla="*/ 93306 h 375509"/>
              <a:gd name="connsiteX37" fmla="*/ 1099361 w 1545573"/>
              <a:gd name="connsiteY37" fmla="*/ 141415 h 375509"/>
              <a:gd name="connsiteX38" fmla="*/ 1076232 w 1545573"/>
              <a:gd name="connsiteY38" fmla="*/ 141415 h 375509"/>
              <a:gd name="connsiteX39" fmla="*/ 1076232 w 1545573"/>
              <a:gd name="connsiteY39" fmla="*/ 233932 h 375509"/>
              <a:gd name="connsiteX40" fmla="*/ 1099361 w 1545573"/>
              <a:gd name="connsiteY40" fmla="*/ 233932 h 375509"/>
              <a:gd name="connsiteX41" fmla="*/ 1099361 w 1545573"/>
              <a:gd name="connsiteY41" fmla="*/ 282040 h 375509"/>
              <a:gd name="connsiteX42" fmla="*/ 993565 w 1545573"/>
              <a:gd name="connsiteY42" fmla="*/ 282040 h 375509"/>
              <a:gd name="connsiteX43" fmla="*/ 993565 w 1545573"/>
              <a:gd name="connsiteY43" fmla="*/ 233932 h 375509"/>
              <a:gd name="connsiteX44" fmla="*/ 1016694 w 1545573"/>
              <a:gd name="connsiteY44" fmla="*/ 233932 h 375509"/>
              <a:gd name="connsiteX45" fmla="*/ 1016694 w 1545573"/>
              <a:gd name="connsiteY45" fmla="*/ 141415 h 375509"/>
              <a:gd name="connsiteX46" fmla="*/ 993565 w 1545573"/>
              <a:gd name="connsiteY46" fmla="*/ 141415 h 375509"/>
              <a:gd name="connsiteX47" fmla="*/ 993565 w 1545573"/>
              <a:gd name="connsiteY47" fmla="*/ 93306 h 375509"/>
              <a:gd name="connsiteX48" fmla="*/ 1223442 w 1545573"/>
              <a:gd name="connsiteY48" fmla="*/ 109089 h 375509"/>
              <a:gd name="connsiteX49" fmla="*/ 1331512 w 1545573"/>
              <a:gd name="connsiteY49" fmla="*/ 115934 h 375509"/>
              <a:gd name="connsiteX50" fmla="*/ 1350625 w 1545573"/>
              <a:gd name="connsiteY50" fmla="*/ 166884 h 375509"/>
              <a:gd name="connsiteX51" fmla="*/ 1350625 w 1545573"/>
              <a:gd name="connsiteY51" fmla="*/ 233932 h 375509"/>
              <a:gd name="connsiteX52" fmla="*/ 1373754 w 1545573"/>
              <a:gd name="connsiteY52" fmla="*/ 233932 h 375509"/>
              <a:gd name="connsiteX53" fmla="*/ 1373754 w 1545573"/>
              <a:gd name="connsiteY53" fmla="*/ 282040 h 375509"/>
              <a:gd name="connsiteX54" fmla="*/ 1294408 w 1545573"/>
              <a:gd name="connsiteY54" fmla="*/ 282040 h 375509"/>
              <a:gd name="connsiteX55" fmla="*/ 1294408 w 1545573"/>
              <a:gd name="connsiteY55" fmla="*/ 169660 h 375509"/>
              <a:gd name="connsiteX56" fmla="*/ 1262517 w 1545573"/>
              <a:gd name="connsiteY56" fmla="*/ 137769 h 375509"/>
              <a:gd name="connsiteX57" fmla="*/ 1230626 w 1545573"/>
              <a:gd name="connsiteY57" fmla="*/ 169660 h 375509"/>
              <a:gd name="connsiteX58" fmla="*/ 1230626 w 1545573"/>
              <a:gd name="connsiteY58" fmla="*/ 233932 h 375509"/>
              <a:gd name="connsiteX59" fmla="*/ 1253755 w 1545573"/>
              <a:gd name="connsiteY59" fmla="*/ 233932 h 375509"/>
              <a:gd name="connsiteX60" fmla="*/ 1253755 w 1545573"/>
              <a:gd name="connsiteY60" fmla="*/ 282040 h 375509"/>
              <a:gd name="connsiteX61" fmla="*/ 1148014 w 1545573"/>
              <a:gd name="connsiteY61" fmla="*/ 282040 h 375509"/>
              <a:gd name="connsiteX62" fmla="*/ 1148014 w 1545573"/>
              <a:gd name="connsiteY62" fmla="*/ 233932 h 375509"/>
              <a:gd name="connsiteX63" fmla="*/ 1171143 w 1545573"/>
              <a:gd name="connsiteY63" fmla="*/ 233932 h 375509"/>
              <a:gd name="connsiteX64" fmla="*/ 1171143 w 1545573"/>
              <a:gd name="connsiteY64" fmla="*/ 141415 h 375509"/>
              <a:gd name="connsiteX65" fmla="*/ 1148014 w 1545573"/>
              <a:gd name="connsiteY65" fmla="*/ 141415 h 375509"/>
              <a:gd name="connsiteX66" fmla="*/ 1148014 w 1545573"/>
              <a:gd name="connsiteY66" fmla="*/ 93306 h 375509"/>
              <a:gd name="connsiteX67" fmla="*/ 1223442 w 1545573"/>
              <a:gd name="connsiteY67" fmla="*/ 93306 h 375509"/>
              <a:gd name="connsiteX68" fmla="*/ 1223442 w 1545573"/>
              <a:gd name="connsiteY68" fmla="*/ 109089 h 375509"/>
              <a:gd name="connsiteX69" fmla="*/ 553349 w 1545573"/>
              <a:gd name="connsiteY69" fmla="*/ 188218 h 375509"/>
              <a:gd name="connsiteX70" fmla="*/ 601131 w 1545573"/>
              <a:gd name="connsiteY70" fmla="*/ 140435 h 375509"/>
              <a:gd name="connsiteX71" fmla="*/ 648913 w 1545573"/>
              <a:gd name="connsiteY71" fmla="*/ 188218 h 375509"/>
              <a:gd name="connsiteX72" fmla="*/ 601131 w 1545573"/>
              <a:gd name="connsiteY72" fmla="*/ 236000 h 375509"/>
              <a:gd name="connsiteX73" fmla="*/ 553349 w 1545573"/>
              <a:gd name="connsiteY73" fmla="*/ 188218 h 375509"/>
              <a:gd name="connsiteX74" fmla="*/ 497349 w 1545573"/>
              <a:gd name="connsiteY74" fmla="*/ 188218 h 375509"/>
              <a:gd name="connsiteX75" fmla="*/ 596424 w 1545573"/>
              <a:gd name="connsiteY75" fmla="*/ 287239 h 375509"/>
              <a:gd name="connsiteX76" fmla="*/ 656151 w 1545573"/>
              <a:gd name="connsiteY76" fmla="*/ 267183 h 375509"/>
              <a:gd name="connsiteX77" fmla="*/ 656151 w 1545573"/>
              <a:gd name="connsiteY77" fmla="*/ 282040 h 375509"/>
              <a:gd name="connsiteX78" fmla="*/ 728042 w 1545573"/>
              <a:gd name="connsiteY78" fmla="*/ 282040 h 375509"/>
              <a:gd name="connsiteX79" fmla="*/ 728042 w 1545573"/>
              <a:gd name="connsiteY79" fmla="*/ 233932 h 375509"/>
              <a:gd name="connsiteX80" fmla="*/ 704913 w 1545573"/>
              <a:gd name="connsiteY80" fmla="*/ 233932 h 375509"/>
              <a:gd name="connsiteX81" fmla="*/ 704913 w 1545573"/>
              <a:gd name="connsiteY81" fmla="*/ 141415 h 375509"/>
              <a:gd name="connsiteX82" fmla="*/ 728042 w 1545573"/>
              <a:gd name="connsiteY82" fmla="*/ 141415 h 375509"/>
              <a:gd name="connsiteX83" fmla="*/ 728042 w 1545573"/>
              <a:gd name="connsiteY83" fmla="*/ 93306 h 375509"/>
              <a:gd name="connsiteX84" fmla="*/ 656151 w 1545573"/>
              <a:gd name="connsiteY84" fmla="*/ 93306 h 375509"/>
              <a:gd name="connsiteX85" fmla="*/ 656151 w 1545573"/>
              <a:gd name="connsiteY85" fmla="*/ 109306 h 375509"/>
              <a:gd name="connsiteX86" fmla="*/ 517458 w 1545573"/>
              <a:gd name="connsiteY86" fmla="*/ 128379 h 375509"/>
              <a:gd name="connsiteX87" fmla="*/ 497349 w 1545573"/>
              <a:gd name="connsiteY87" fmla="*/ 188218 h 375509"/>
              <a:gd name="connsiteX88" fmla="*/ 191445 w 1545573"/>
              <a:gd name="connsiteY88" fmla="*/ 376462 h 375509"/>
              <a:gd name="connsiteX89" fmla="*/ 28 w 1545573"/>
              <a:gd name="connsiteY89" fmla="*/ 191445 h 375509"/>
              <a:gd name="connsiteX90" fmla="*/ 185044 w 1545573"/>
              <a:gd name="connsiteY90" fmla="*/ 28 h 375509"/>
              <a:gd name="connsiteX91" fmla="*/ 191445 w 1545573"/>
              <a:gd name="connsiteY91" fmla="*/ 28 h 375509"/>
              <a:gd name="connsiteX92" fmla="*/ 1357646 w 1545573"/>
              <a:gd name="connsiteY92" fmla="*/ 28 h 375509"/>
              <a:gd name="connsiteX93" fmla="*/ 1549063 w 1545573"/>
              <a:gd name="connsiteY93" fmla="*/ 185044 h 375509"/>
              <a:gd name="connsiteX94" fmla="*/ 1364046 w 1545573"/>
              <a:gd name="connsiteY94" fmla="*/ 376462 h 375509"/>
              <a:gd name="connsiteX95" fmla="*/ 1357646 w 1545573"/>
              <a:gd name="connsiteY95" fmla="*/ 376462 h 375509"/>
              <a:gd name="connsiteX96" fmla="*/ 1357646 w 1545573"/>
              <a:gd name="connsiteY96" fmla="*/ 329387 h 375509"/>
              <a:gd name="connsiteX97" fmla="*/ 1501558 w 1545573"/>
              <a:gd name="connsiteY97" fmla="*/ 191017 h 375509"/>
              <a:gd name="connsiteX98" fmla="*/ 1363191 w 1545573"/>
              <a:gd name="connsiteY98" fmla="*/ 47102 h 375509"/>
              <a:gd name="connsiteX99" fmla="*/ 1357646 w 1545573"/>
              <a:gd name="connsiteY99" fmla="*/ 47102 h 375509"/>
              <a:gd name="connsiteX100" fmla="*/ 191445 w 1545573"/>
              <a:gd name="connsiteY100" fmla="*/ 47102 h 375509"/>
              <a:gd name="connsiteX101" fmla="*/ 47531 w 1545573"/>
              <a:gd name="connsiteY101" fmla="*/ 185473 h 375509"/>
              <a:gd name="connsiteX102" fmla="*/ 185902 w 1545573"/>
              <a:gd name="connsiteY102" fmla="*/ 329387 h 375509"/>
              <a:gd name="connsiteX103" fmla="*/ 191445 w 1545573"/>
              <a:gd name="connsiteY103" fmla="*/ 329387 h 37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545573" h="375509">
                <a:moveTo>
                  <a:pt x="478247" y="93306"/>
                </a:moveTo>
                <a:lnTo>
                  <a:pt x="478247" y="141415"/>
                </a:lnTo>
                <a:lnTo>
                  <a:pt x="462302" y="141415"/>
                </a:lnTo>
                <a:lnTo>
                  <a:pt x="422900" y="282040"/>
                </a:lnTo>
                <a:lnTo>
                  <a:pt x="357594" y="282040"/>
                </a:lnTo>
                <a:lnTo>
                  <a:pt x="326901" y="188272"/>
                </a:lnTo>
                <a:lnTo>
                  <a:pt x="295010" y="282040"/>
                </a:lnTo>
                <a:lnTo>
                  <a:pt x="231717" y="282040"/>
                </a:lnTo>
                <a:lnTo>
                  <a:pt x="191554" y="141415"/>
                </a:lnTo>
                <a:lnTo>
                  <a:pt x="175228" y="141415"/>
                </a:lnTo>
                <a:lnTo>
                  <a:pt x="175228" y="93306"/>
                </a:lnTo>
                <a:lnTo>
                  <a:pt x="263935" y="93306"/>
                </a:lnTo>
                <a:lnTo>
                  <a:pt x="263935" y="141415"/>
                </a:lnTo>
                <a:lnTo>
                  <a:pt x="248588" y="141415"/>
                </a:lnTo>
                <a:lnTo>
                  <a:pt x="268724" y="221252"/>
                </a:lnTo>
                <a:lnTo>
                  <a:pt x="304370" y="93306"/>
                </a:lnTo>
                <a:lnTo>
                  <a:pt x="349812" y="93306"/>
                </a:lnTo>
                <a:lnTo>
                  <a:pt x="387309" y="218476"/>
                </a:lnTo>
                <a:lnTo>
                  <a:pt x="405105" y="141469"/>
                </a:lnTo>
                <a:lnTo>
                  <a:pt x="389213" y="141469"/>
                </a:lnTo>
                <a:lnTo>
                  <a:pt x="389213" y="93306"/>
                </a:lnTo>
                <a:close/>
                <a:moveTo>
                  <a:pt x="962109" y="93306"/>
                </a:moveTo>
                <a:lnTo>
                  <a:pt x="962109" y="141415"/>
                </a:lnTo>
                <a:lnTo>
                  <a:pt x="945783" y="141415"/>
                </a:lnTo>
                <a:lnTo>
                  <a:pt x="892559" y="282040"/>
                </a:lnTo>
                <a:lnTo>
                  <a:pt x="829049" y="282040"/>
                </a:lnTo>
                <a:lnTo>
                  <a:pt x="775879" y="141415"/>
                </a:lnTo>
                <a:lnTo>
                  <a:pt x="759552" y="141415"/>
                </a:lnTo>
                <a:lnTo>
                  <a:pt x="759552" y="93306"/>
                </a:lnTo>
                <a:lnTo>
                  <a:pt x="848314" y="93306"/>
                </a:lnTo>
                <a:lnTo>
                  <a:pt x="848314" y="141415"/>
                </a:lnTo>
                <a:lnTo>
                  <a:pt x="832695" y="141415"/>
                </a:lnTo>
                <a:lnTo>
                  <a:pt x="860504" y="219020"/>
                </a:lnTo>
                <a:lnTo>
                  <a:pt x="888640" y="141415"/>
                </a:lnTo>
                <a:lnTo>
                  <a:pt x="873185" y="141415"/>
                </a:lnTo>
                <a:lnTo>
                  <a:pt x="873185" y="93306"/>
                </a:lnTo>
                <a:close/>
                <a:moveTo>
                  <a:pt x="1099361" y="93306"/>
                </a:moveTo>
                <a:lnTo>
                  <a:pt x="1099361" y="141415"/>
                </a:lnTo>
                <a:lnTo>
                  <a:pt x="1076232" y="141415"/>
                </a:lnTo>
                <a:lnTo>
                  <a:pt x="1076232" y="233932"/>
                </a:lnTo>
                <a:lnTo>
                  <a:pt x="1099361" y="233932"/>
                </a:lnTo>
                <a:lnTo>
                  <a:pt x="1099361" y="282040"/>
                </a:lnTo>
                <a:lnTo>
                  <a:pt x="993565" y="282040"/>
                </a:lnTo>
                <a:lnTo>
                  <a:pt x="993565" y="233932"/>
                </a:lnTo>
                <a:lnTo>
                  <a:pt x="1016694" y="233932"/>
                </a:lnTo>
                <a:lnTo>
                  <a:pt x="1016694" y="141415"/>
                </a:lnTo>
                <a:lnTo>
                  <a:pt x="993565" y="141415"/>
                </a:lnTo>
                <a:lnTo>
                  <a:pt x="993565" y="93306"/>
                </a:lnTo>
                <a:close/>
                <a:moveTo>
                  <a:pt x="1223442" y="109089"/>
                </a:moveTo>
                <a:cubicBezTo>
                  <a:pt x="1255175" y="81136"/>
                  <a:pt x="1303561" y="84201"/>
                  <a:pt x="1331512" y="115934"/>
                </a:cubicBezTo>
                <a:cubicBezTo>
                  <a:pt x="1343910" y="130005"/>
                  <a:pt x="1350707" y="148134"/>
                  <a:pt x="1350625" y="166884"/>
                </a:cubicBezTo>
                <a:lnTo>
                  <a:pt x="1350625" y="233932"/>
                </a:lnTo>
                <a:lnTo>
                  <a:pt x="1373754" y="233932"/>
                </a:lnTo>
                <a:lnTo>
                  <a:pt x="1373754" y="282040"/>
                </a:lnTo>
                <a:lnTo>
                  <a:pt x="1294408" y="282040"/>
                </a:lnTo>
                <a:lnTo>
                  <a:pt x="1294408" y="169660"/>
                </a:lnTo>
                <a:cubicBezTo>
                  <a:pt x="1294408" y="152047"/>
                  <a:pt x="1280128" y="137769"/>
                  <a:pt x="1262517" y="137769"/>
                </a:cubicBezTo>
                <a:cubicBezTo>
                  <a:pt x="1244906" y="137769"/>
                  <a:pt x="1230626" y="152047"/>
                  <a:pt x="1230626" y="169660"/>
                </a:cubicBezTo>
                <a:lnTo>
                  <a:pt x="1230626" y="233932"/>
                </a:lnTo>
                <a:lnTo>
                  <a:pt x="1253755" y="233932"/>
                </a:lnTo>
                <a:lnTo>
                  <a:pt x="1253755" y="282040"/>
                </a:lnTo>
                <a:lnTo>
                  <a:pt x="1148014" y="282040"/>
                </a:lnTo>
                <a:lnTo>
                  <a:pt x="1148014" y="233932"/>
                </a:lnTo>
                <a:lnTo>
                  <a:pt x="1171143" y="233932"/>
                </a:lnTo>
                <a:lnTo>
                  <a:pt x="1171143" y="141415"/>
                </a:lnTo>
                <a:lnTo>
                  <a:pt x="1148014" y="141415"/>
                </a:lnTo>
                <a:lnTo>
                  <a:pt x="1148014" y="93306"/>
                </a:lnTo>
                <a:lnTo>
                  <a:pt x="1223442" y="93306"/>
                </a:lnTo>
                <a:lnTo>
                  <a:pt x="1223442" y="109089"/>
                </a:lnTo>
                <a:moveTo>
                  <a:pt x="553349" y="188218"/>
                </a:moveTo>
                <a:cubicBezTo>
                  <a:pt x="553349" y="161828"/>
                  <a:pt x="574742" y="140435"/>
                  <a:pt x="601131" y="140435"/>
                </a:cubicBezTo>
                <a:cubicBezTo>
                  <a:pt x="627520" y="140435"/>
                  <a:pt x="648913" y="161828"/>
                  <a:pt x="648913" y="188218"/>
                </a:cubicBezTo>
                <a:cubicBezTo>
                  <a:pt x="648913" y="214607"/>
                  <a:pt x="627520" y="236000"/>
                  <a:pt x="601131" y="236000"/>
                </a:cubicBezTo>
                <a:cubicBezTo>
                  <a:pt x="574753" y="235970"/>
                  <a:pt x="553382" y="214595"/>
                  <a:pt x="553349" y="188218"/>
                </a:cubicBezTo>
                <a:moveTo>
                  <a:pt x="497349" y="188218"/>
                </a:moveTo>
                <a:cubicBezTo>
                  <a:pt x="497365" y="242920"/>
                  <a:pt x="541719" y="287253"/>
                  <a:pt x="596424" y="287239"/>
                </a:cubicBezTo>
                <a:cubicBezTo>
                  <a:pt x="617985" y="287233"/>
                  <a:pt x="638954" y="280192"/>
                  <a:pt x="656151" y="267183"/>
                </a:cubicBezTo>
                <a:lnTo>
                  <a:pt x="656151" y="282040"/>
                </a:lnTo>
                <a:lnTo>
                  <a:pt x="728042" y="282040"/>
                </a:lnTo>
                <a:lnTo>
                  <a:pt x="728042" y="233932"/>
                </a:lnTo>
                <a:lnTo>
                  <a:pt x="704913" y="233932"/>
                </a:lnTo>
                <a:lnTo>
                  <a:pt x="704913" y="141415"/>
                </a:lnTo>
                <a:lnTo>
                  <a:pt x="728042" y="141415"/>
                </a:lnTo>
                <a:lnTo>
                  <a:pt x="728042" y="93306"/>
                </a:lnTo>
                <a:lnTo>
                  <a:pt x="656151" y="93306"/>
                </a:lnTo>
                <a:lnTo>
                  <a:pt x="656151" y="109306"/>
                </a:lnTo>
                <a:cubicBezTo>
                  <a:pt x="612587" y="76275"/>
                  <a:pt x="550492" y="84814"/>
                  <a:pt x="517458" y="128379"/>
                </a:cubicBezTo>
                <a:cubicBezTo>
                  <a:pt x="504408" y="145596"/>
                  <a:pt x="497344" y="166611"/>
                  <a:pt x="497349" y="188218"/>
                </a:cubicBezTo>
                <a:moveTo>
                  <a:pt x="191445" y="376462"/>
                </a:moveTo>
                <a:cubicBezTo>
                  <a:pt x="87496" y="378231"/>
                  <a:pt x="1795" y="295395"/>
                  <a:pt x="28" y="191445"/>
                </a:cubicBezTo>
                <a:cubicBezTo>
                  <a:pt x="-1740" y="87496"/>
                  <a:pt x="81095" y="1795"/>
                  <a:pt x="185044" y="28"/>
                </a:cubicBezTo>
                <a:cubicBezTo>
                  <a:pt x="187178" y="-9"/>
                  <a:pt x="189312" y="-9"/>
                  <a:pt x="191445" y="28"/>
                </a:cubicBezTo>
                <a:lnTo>
                  <a:pt x="1357646" y="28"/>
                </a:lnTo>
                <a:cubicBezTo>
                  <a:pt x="1461596" y="-1740"/>
                  <a:pt x="1547294" y="81095"/>
                  <a:pt x="1549063" y="185044"/>
                </a:cubicBezTo>
                <a:cubicBezTo>
                  <a:pt x="1550831" y="288994"/>
                  <a:pt x="1467996" y="374693"/>
                  <a:pt x="1364046" y="376462"/>
                </a:cubicBezTo>
                <a:cubicBezTo>
                  <a:pt x="1361912" y="376500"/>
                  <a:pt x="1359779" y="376500"/>
                  <a:pt x="1357646" y="376462"/>
                </a:cubicBezTo>
                <a:close/>
                <a:moveTo>
                  <a:pt x="1357646" y="329387"/>
                </a:moveTo>
                <a:cubicBezTo>
                  <a:pt x="1435599" y="330918"/>
                  <a:pt x="1500029" y="268967"/>
                  <a:pt x="1501558" y="191017"/>
                </a:cubicBezTo>
                <a:cubicBezTo>
                  <a:pt x="1503093" y="113066"/>
                  <a:pt x="1441139" y="48633"/>
                  <a:pt x="1363191" y="47102"/>
                </a:cubicBezTo>
                <a:cubicBezTo>
                  <a:pt x="1361341" y="47066"/>
                  <a:pt x="1359491" y="47066"/>
                  <a:pt x="1357646" y="47102"/>
                </a:cubicBezTo>
                <a:lnTo>
                  <a:pt x="191445" y="47102"/>
                </a:lnTo>
                <a:cubicBezTo>
                  <a:pt x="113495" y="45572"/>
                  <a:pt x="49062" y="107522"/>
                  <a:pt x="47531" y="185473"/>
                </a:cubicBezTo>
                <a:cubicBezTo>
                  <a:pt x="46000" y="263424"/>
                  <a:pt x="107951" y="327856"/>
                  <a:pt x="185902" y="329387"/>
                </a:cubicBezTo>
                <a:cubicBezTo>
                  <a:pt x="187750" y="329424"/>
                  <a:pt x="189598" y="329424"/>
                  <a:pt x="191445" y="329387"/>
                </a:cubicBezTo>
                <a:close/>
              </a:path>
            </a:pathLst>
          </a:custGeom>
          <a:solidFill>
            <a:schemeClr val="accent1"/>
          </a:solidFill>
          <a:ln w="5424" cap="flat">
            <a:noFill/>
            <a:prstDash val="solid"/>
            <a:miter/>
          </a:ln>
        </p:spPr>
        <p:txBody>
          <a:bodyPr rtlCol="0" anchor="ctr"/>
          <a:lstStyle/>
          <a:p>
            <a:endParaRPr lang="en-US"/>
          </a:p>
        </p:txBody>
      </p:sp>
      <p:sp>
        <p:nvSpPr>
          <p:cNvPr id="12" name="Title 11">
            <a:extLst>
              <a:ext uri="{FF2B5EF4-FFF2-40B4-BE49-F238E27FC236}">
                <a16:creationId xmlns:a16="http://schemas.microsoft.com/office/drawing/2014/main" id="{4DE12D4B-983F-44EF-B07C-733FF457E46F}"/>
              </a:ext>
            </a:extLst>
          </p:cNvPr>
          <p:cNvSpPr>
            <a:spLocks noGrp="1"/>
          </p:cNvSpPr>
          <p:nvPr>
            <p:ph type="title" hasCustomPrompt="1"/>
          </p:nvPr>
        </p:nvSpPr>
        <p:spPr>
          <a:xfrm>
            <a:off x="-1" y="-1"/>
            <a:ext cx="12192000" cy="4802568"/>
          </a:xfrm>
          <a:custGeom>
            <a:avLst/>
            <a:gdLst>
              <a:gd name="connsiteX0" fmla="*/ 0 w 12192000"/>
              <a:gd name="connsiteY0" fmla="*/ 0 h 4802568"/>
              <a:gd name="connsiteX1" fmla="*/ 12192000 w 12192000"/>
              <a:gd name="connsiteY1" fmla="*/ 0 h 4802568"/>
              <a:gd name="connsiteX2" fmla="*/ 12192000 w 12192000"/>
              <a:gd name="connsiteY2" fmla="*/ 142053 h 4802568"/>
              <a:gd name="connsiteX3" fmla="*/ 12192000 w 12192000"/>
              <a:gd name="connsiteY3" fmla="*/ 2550000 h 4802568"/>
              <a:gd name="connsiteX4" fmla="*/ 12192000 w 12192000"/>
              <a:gd name="connsiteY4" fmla="*/ 2754343 h 4802568"/>
              <a:gd name="connsiteX5" fmla="*/ 12192000 w 12192000"/>
              <a:gd name="connsiteY5" fmla="*/ 2755679 h 4802568"/>
              <a:gd name="connsiteX6" fmla="*/ 12192000 w 12192000"/>
              <a:gd name="connsiteY6" fmla="*/ 2765034 h 4802568"/>
              <a:gd name="connsiteX7" fmla="*/ 12192000 w 12192000"/>
              <a:gd name="connsiteY7" fmla="*/ 2790425 h 4802568"/>
              <a:gd name="connsiteX8" fmla="*/ 12192000 w 12192000"/>
              <a:gd name="connsiteY8" fmla="*/ 2811640 h 4802568"/>
              <a:gd name="connsiteX9" fmla="*/ 12192000 w 12192000"/>
              <a:gd name="connsiteY9" fmla="*/ 2839870 h 4802568"/>
              <a:gd name="connsiteX10" fmla="*/ 12192000 w 12192000"/>
              <a:gd name="connsiteY10" fmla="*/ 2876119 h 4802568"/>
              <a:gd name="connsiteX11" fmla="*/ 12192000 w 12192000"/>
              <a:gd name="connsiteY11" fmla="*/ 2878989 h 4802568"/>
              <a:gd name="connsiteX12" fmla="*/ 12192000 w 12192000"/>
              <a:gd name="connsiteY12" fmla="*/ 2921388 h 4802568"/>
              <a:gd name="connsiteX13" fmla="*/ 12192000 w 12192000"/>
              <a:gd name="connsiteY13" fmla="*/ 2976680 h 4802568"/>
              <a:gd name="connsiteX14" fmla="*/ 12192000 w 12192000"/>
              <a:gd name="connsiteY14" fmla="*/ 3042997 h 4802568"/>
              <a:gd name="connsiteX15" fmla="*/ 12192000 w 12192000"/>
              <a:gd name="connsiteY15" fmla="*/ 3121341 h 4802568"/>
              <a:gd name="connsiteX16" fmla="*/ 12192000 w 12192000"/>
              <a:gd name="connsiteY16" fmla="*/ 3212714 h 4802568"/>
              <a:gd name="connsiteX17" fmla="*/ 12192000 w 12192000"/>
              <a:gd name="connsiteY17" fmla="*/ 3225918 h 4802568"/>
              <a:gd name="connsiteX18" fmla="*/ 12192000 w 12192000"/>
              <a:gd name="connsiteY18" fmla="*/ 3318120 h 4802568"/>
              <a:gd name="connsiteX19" fmla="*/ 12192000 w 12192000"/>
              <a:gd name="connsiteY19" fmla="*/ 3438559 h 4802568"/>
              <a:gd name="connsiteX20" fmla="*/ 12192000 w 12192000"/>
              <a:gd name="connsiteY20" fmla="*/ 3441223 h 4802568"/>
              <a:gd name="connsiteX21" fmla="*/ 12192000 w 12192000"/>
              <a:gd name="connsiteY21" fmla="*/ 3447548 h 4802568"/>
              <a:gd name="connsiteX22" fmla="*/ 12192000 w 12192000"/>
              <a:gd name="connsiteY22" fmla="*/ 3459866 h 4802568"/>
              <a:gd name="connsiteX23" fmla="*/ 12192000 w 12192000"/>
              <a:gd name="connsiteY23" fmla="*/ 3480175 h 4802568"/>
              <a:gd name="connsiteX24" fmla="*/ 12192000 w 12192000"/>
              <a:gd name="connsiteY24" fmla="*/ 3510471 h 4802568"/>
              <a:gd name="connsiteX25" fmla="*/ 12192000 w 12192000"/>
              <a:gd name="connsiteY25" fmla="*/ 3552752 h 4802568"/>
              <a:gd name="connsiteX26" fmla="*/ 12192000 w 12192000"/>
              <a:gd name="connsiteY26" fmla="*/ 3591265 h 4802568"/>
              <a:gd name="connsiteX27" fmla="*/ 12192000 w 12192000"/>
              <a:gd name="connsiteY27" fmla="*/ 3609017 h 4802568"/>
              <a:gd name="connsiteX28" fmla="*/ 12192000 w 12192000"/>
              <a:gd name="connsiteY28" fmla="*/ 3681261 h 4802568"/>
              <a:gd name="connsiteX29" fmla="*/ 12192000 w 12192000"/>
              <a:gd name="connsiteY29" fmla="*/ 3771484 h 4802568"/>
              <a:gd name="connsiteX30" fmla="*/ 12192000 w 12192000"/>
              <a:gd name="connsiteY30" fmla="*/ 3881682 h 4802568"/>
              <a:gd name="connsiteX31" fmla="*/ 12192000 w 12192000"/>
              <a:gd name="connsiteY31" fmla="*/ 3975504 h 4802568"/>
              <a:gd name="connsiteX32" fmla="*/ 12192000 w 12192000"/>
              <a:gd name="connsiteY32" fmla="*/ 4013853 h 4802568"/>
              <a:gd name="connsiteX33" fmla="*/ 12192000 w 12192000"/>
              <a:gd name="connsiteY33" fmla="*/ 4169994 h 4802568"/>
              <a:gd name="connsiteX34" fmla="*/ 12192000 w 12192000"/>
              <a:gd name="connsiteY34" fmla="*/ 4352104 h 4802568"/>
              <a:gd name="connsiteX35" fmla="*/ 12192000 w 12192000"/>
              <a:gd name="connsiteY35" fmla="*/ 4379113 h 4802568"/>
              <a:gd name="connsiteX36" fmla="*/ 12192000 w 12192000"/>
              <a:gd name="connsiteY36" fmla="*/ 4562180 h 4802568"/>
              <a:gd name="connsiteX37" fmla="*/ 12192000 w 12192000"/>
              <a:gd name="connsiteY37" fmla="*/ 4678329 h 4802568"/>
              <a:gd name="connsiteX38" fmla="*/ 12192000 w 12192000"/>
              <a:gd name="connsiteY38" fmla="*/ 4802218 h 4802568"/>
              <a:gd name="connsiteX39" fmla="*/ 12192000 w 12192000"/>
              <a:gd name="connsiteY39" fmla="*/ 4802568 h 4802568"/>
              <a:gd name="connsiteX40" fmla="*/ 11522075 w 12192000"/>
              <a:gd name="connsiteY40" fmla="*/ 4133369 h 4802568"/>
              <a:gd name="connsiteX41" fmla="*/ 668338 w 12192000"/>
              <a:gd name="connsiteY41" fmla="*/ 4122242 h 4802568"/>
              <a:gd name="connsiteX42" fmla="*/ 0 w 12192000"/>
              <a:gd name="connsiteY42" fmla="*/ 3451454 h 4802568"/>
              <a:gd name="connsiteX43" fmla="*/ 0 w 12192000"/>
              <a:gd name="connsiteY43" fmla="*/ 3450667 h 4802568"/>
              <a:gd name="connsiteX44" fmla="*/ 0 w 12192000"/>
              <a:gd name="connsiteY44" fmla="*/ 3449698 h 4802568"/>
              <a:gd name="connsiteX45" fmla="*/ 0 w 12192000"/>
              <a:gd name="connsiteY45" fmla="*/ 3445521 h 4802568"/>
              <a:gd name="connsiteX46" fmla="*/ 0 w 12192000"/>
              <a:gd name="connsiteY46" fmla="*/ 3445154 h 4802568"/>
              <a:gd name="connsiteX47" fmla="*/ 0 w 12192000"/>
              <a:gd name="connsiteY47" fmla="*/ 3435601 h 4802568"/>
              <a:gd name="connsiteX48" fmla="*/ 0 w 12192000"/>
              <a:gd name="connsiteY48" fmla="*/ 3430192 h 4802568"/>
              <a:gd name="connsiteX49" fmla="*/ 0 w 12192000"/>
              <a:gd name="connsiteY49" fmla="*/ 3416283 h 4802568"/>
              <a:gd name="connsiteX50" fmla="*/ 0 w 12192000"/>
              <a:gd name="connsiteY50" fmla="*/ 3401056 h 4802568"/>
              <a:gd name="connsiteX51" fmla="*/ 0 w 12192000"/>
              <a:gd name="connsiteY51" fmla="*/ 3384434 h 4802568"/>
              <a:gd name="connsiteX52" fmla="*/ 0 w 12192000"/>
              <a:gd name="connsiteY52" fmla="*/ 3353020 h 4802568"/>
              <a:gd name="connsiteX53" fmla="*/ 0 w 12192000"/>
              <a:gd name="connsiteY53" fmla="*/ 3336922 h 4802568"/>
              <a:gd name="connsiteX54" fmla="*/ 0 w 12192000"/>
              <a:gd name="connsiteY54" fmla="*/ 3281360 h 4802568"/>
              <a:gd name="connsiteX55" fmla="*/ 0 w 12192000"/>
              <a:gd name="connsiteY55" fmla="*/ 3270613 h 4802568"/>
              <a:gd name="connsiteX56" fmla="*/ 0 w 12192000"/>
              <a:gd name="connsiteY56" fmla="*/ 3235194 h 4802568"/>
              <a:gd name="connsiteX57" fmla="*/ 0 w 12192000"/>
              <a:gd name="connsiteY57" fmla="*/ 3182376 h 4802568"/>
              <a:gd name="connsiteX58" fmla="*/ 0 w 12192000"/>
              <a:gd name="connsiteY58" fmla="*/ 3181546 h 4802568"/>
              <a:gd name="connsiteX59" fmla="*/ 0 w 12192000"/>
              <a:gd name="connsiteY59" fmla="*/ 3181350 h 4802568"/>
              <a:gd name="connsiteX60" fmla="*/ 0 w 12192000"/>
              <a:gd name="connsiteY60" fmla="*/ 3175738 h 4802568"/>
              <a:gd name="connsiteX61" fmla="*/ 0 w 12192000"/>
              <a:gd name="connsiteY61" fmla="*/ 3159972 h 4802568"/>
              <a:gd name="connsiteX62" fmla="*/ 0 w 12192000"/>
              <a:gd name="connsiteY62" fmla="*/ 3129270 h 4802568"/>
              <a:gd name="connsiteX63" fmla="*/ 0 w 12192000"/>
              <a:gd name="connsiteY63" fmla="*/ 3119238 h 4802568"/>
              <a:gd name="connsiteX64" fmla="*/ 0 w 12192000"/>
              <a:gd name="connsiteY64" fmla="*/ 3078653 h 4802568"/>
              <a:gd name="connsiteX65" fmla="*/ 0 w 12192000"/>
              <a:gd name="connsiteY65" fmla="*/ 3048267 h 4802568"/>
              <a:gd name="connsiteX66" fmla="*/ 0 w 12192000"/>
              <a:gd name="connsiteY66" fmla="*/ 3003142 h 4802568"/>
              <a:gd name="connsiteX67" fmla="*/ 0 w 12192000"/>
              <a:gd name="connsiteY67" fmla="*/ 2967846 h 4802568"/>
              <a:gd name="connsiteX68" fmla="*/ 0 w 12192000"/>
              <a:gd name="connsiteY68" fmla="*/ 2954496 h 4802568"/>
              <a:gd name="connsiteX69" fmla="*/ 0 w 12192000"/>
              <a:gd name="connsiteY69" fmla="*/ 2897759 h 4802568"/>
              <a:gd name="connsiteX70" fmla="*/ 0 w 12192000"/>
              <a:gd name="connsiteY70" fmla="*/ 2877385 h 4802568"/>
              <a:gd name="connsiteX71" fmla="*/ 0 w 12192000"/>
              <a:gd name="connsiteY71" fmla="*/ 2832310 h 4802568"/>
              <a:gd name="connsiteX72" fmla="*/ 0 w 12192000"/>
              <a:gd name="connsiteY72" fmla="*/ 2776293 h 4802568"/>
              <a:gd name="connsiteX73" fmla="*/ 0 w 12192000"/>
              <a:gd name="connsiteY73" fmla="*/ 2757525 h 4802568"/>
              <a:gd name="connsiteX74" fmla="*/ 0 w 12192000"/>
              <a:gd name="connsiteY74" fmla="*/ 2663979 h 4802568"/>
              <a:gd name="connsiteX75" fmla="*/ 0 w 12192000"/>
              <a:gd name="connsiteY75" fmla="*/ 225957 h 4802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2192000" h="4802568">
                <a:moveTo>
                  <a:pt x="0" y="0"/>
                </a:moveTo>
                <a:lnTo>
                  <a:pt x="12192000" y="0"/>
                </a:lnTo>
                <a:lnTo>
                  <a:pt x="12192000" y="142053"/>
                </a:lnTo>
                <a:cubicBezTo>
                  <a:pt x="12192000" y="706553"/>
                  <a:pt x="12192000" y="1482741"/>
                  <a:pt x="12192000" y="2550000"/>
                </a:cubicBezTo>
                <a:lnTo>
                  <a:pt x="12192000" y="2754343"/>
                </a:lnTo>
                <a:lnTo>
                  <a:pt x="12192000" y="2755679"/>
                </a:lnTo>
                <a:lnTo>
                  <a:pt x="12192000" y="2765034"/>
                </a:lnTo>
                <a:lnTo>
                  <a:pt x="12192000" y="2790425"/>
                </a:lnTo>
                <a:lnTo>
                  <a:pt x="12192000" y="2811640"/>
                </a:lnTo>
                <a:lnTo>
                  <a:pt x="12192000" y="2839870"/>
                </a:lnTo>
                <a:lnTo>
                  <a:pt x="12192000" y="2876119"/>
                </a:lnTo>
                <a:lnTo>
                  <a:pt x="12192000" y="2878989"/>
                </a:lnTo>
                <a:lnTo>
                  <a:pt x="12192000" y="2921388"/>
                </a:lnTo>
                <a:lnTo>
                  <a:pt x="12192000" y="2976680"/>
                </a:lnTo>
                <a:lnTo>
                  <a:pt x="12192000" y="3042997"/>
                </a:lnTo>
                <a:lnTo>
                  <a:pt x="12192000" y="3121341"/>
                </a:lnTo>
                <a:lnTo>
                  <a:pt x="12192000" y="3212714"/>
                </a:lnTo>
                <a:lnTo>
                  <a:pt x="12192000" y="3225918"/>
                </a:lnTo>
                <a:lnTo>
                  <a:pt x="12192000" y="3318120"/>
                </a:lnTo>
                <a:lnTo>
                  <a:pt x="12192000" y="3438559"/>
                </a:lnTo>
                <a:lnTo>
                  <a:pt x="12192000" y="3441223"/>
                </a:lnTo>
                <a:lnTo>
                  <a:pt x="12192000" y="3447548"/>
                </a:lnTo>
                <a:lnTo>
                  <a:pt x="12192000" y="3459866"/>
                </a:lnTo>
                <a:lnTo>
                  <a:pt x="12192000" y="3480175"/>
                </a:lnTo>
                <a:lnTo>
                  <a:pt x="12192000" y="3510471"/>
                </a:lnTo>
                <a:lnTo>
                  <a:pt x="12192000" y="3552752"/>
                </a:lnTo>
                <a:lnTo>
                  <a:pt x="12192000" y="3591265"/>
                </a:lnTo>
                <a:lnTo>
                  <a:pt x="12192000" y="3609017"/>
                </a:lnTo>
                <a:lnTo>
                  <a:pt x="12192000" y="3681261"/>
                </a:lnTo>
                <a:lnTo>
                  <a:pt x="12192000" y="3771484"/>
                </a:lnTo>
                <a:lnTo>
                  <a:pt x="12192000" y="3881682"/>
                </a:lnTo>
                <a:lnTo>
                  <a:pt x="12192000" y="3975504"/>
                </a:lnTo>
                <a:lnTo>
                  <a:pt x="12192000" y="4013853"/>
                </a:lnTo>
                <a:lnTo>
                  <a:pt x="12192000" y="4169994"/>
                </a:lnTo>
                <a:lnTo>
                  <a:pt x="12192000" y="4352104"/>
                </a:lnTo>
                <a:lnTo>
                  <a:pt x="12192000" y="4379113"/>
                </a:lnTo>
                <a:lnTo>
                  <a:pt x="12192000" y="4562180"/>
                </a:lnTo>
                <a:lnTo>
                  <a:pt x="12192000" y="4678329"/>
                </a:lnTo>
                <a:lnTo>
                  <a:pt x="12192000" y="4802218"/>
                </a:lnTo>
                <a:lnTo>
                  <a:pt x="12192000" y="4802568"/>
                </a:lnTo>
                <a:cubicBezTo>
                  <a:pt x="12192000" y="4433794"/>
                  <a:pt x="11891962" y="4133369"/>
                  <a:pt x="11522075" y="4133369"/>
                </a:cubicBezTo>
                <a:cubicBezTo>
                  <a:pt x="11522075" y="4133369"/>
                  <a:pt x="11522075" y="4133369"/>
                  <a:pt x="668338" y="4122242"/>
                </a:cubicBezTo>
                <a:cubicBezTo>
                  <a:pt x="298450" y="4122242"/>
                  <a:pt x="0" y="3821818"/>
                  <a:pt x="0" y="3451454"/>
                </a:cubicBezTo>
                <a:cubicBezTo>
                  <a:pt x="0" y="3451454"/>
                  <a:pt x="0" y="3451454"/>
                  <a:pt x="0" y="3450667"/>
                </a:cubicBezTo>
                <a:lnTo>
                  <a:pt x="0" y="3449698"/>
                </a:lnTo>
                <a:lnTo>
                  <a:pt x="0" y="3445521"/>
                </a:lnTo>
                <a:lnTo>
                  <a:pt x="0" y="3445154"/>
                </a:lnTo>
                <a:lnTo>
                  <a:pt x="0" y="3435601"/>
                </a:lnTo>
                <a:lnTo>
                  <a:pt x="0" y="3430192"/>
                </a:lnTo>
                <a:lnTo>
                  <a:pt x="0" y="3416283"/>
                </a:lnTo>
                <a:lnTo>
                  <a:pt x="0" y="3401056"/>
                </a:lnTo>
                <a:lnTo>
                  <a:pt x="0" y="3384434"/>
                </a:lnTo>
                <a:lnTo>
                  <a:pt x="0" y="3353020"/>
                </a:lnTo>
                <a:lnTo>
                  <a:pt x="0" y="3336922"/>
                </a:lnTo>
                <a:lnTo>
                  <a:pt x="0" y="3281360"/>
                </a:lnTo>
                <a:lnTo>
                  <a:pt x="0" y="3270613"/>
                </a:lnTo>
                <a:lnTo>
                  <a:pt x="0" y="3235194"/>
                </a:lnTo>
                <a:lnTo>
                  <a:pt x="0" y="3182376"/>
                </a:lnTo>
                <a:lnTo>
                  <a:pt x="0" y="3181546"/>
                </a:lnTo>
                <a:lnTo>
                  <a:pt x="0" y="3181350"/>
                </a:lnTo>
                <a:lnTo>
                  <a:pt x="0" y="3175738"/>
                </a:lnTo>
                <a:lnTo>
                  <a:pt x="0" y="3159972"/>
                </a:lnTo>
                <a:lnTo>
                  <a:pt x="0" y="3129270"/>
                </a:lnTo>
                <a:lnTo>
                  <a:pt x="0" y="3119238"/>
                </a:lnTo>
                <a:lnTo>
                  <a:pt x="0" y="3078653"/>
                </a:lnTo>
                <a:lnTo>
                  <a:pt x="0" y="3048267"/>
                </a:lnTo>
                <a:lnTo>
                  <a:pt x="0" y="3003142"/>
                </a:lnTo>
                <a:lnTo>
                  <a:pt x="0" y="2967846"/>
                </a:lnTo>
                <a:lnTo>
                  <a:pt x="0" y="2954496"/>
                </a:lnTo>
                <a:lnTo>
                  <a:pt x="0" y="2897759"/>
                </a:lnTo>
                <a:lnTo>
                  <a:pt x="0" y="2877385"/>
                </a:lnTo>
                <a:lnTo>
                  <a:pt x="0" y="2832310"/>
                </a:lnTo>
                <a:lnTo>
                  <a:pt x="0" y="2776293"/>
                </a:lnTo>
                <a:lnTo>
                  <a:pt x="0" y="2757525"/>
                </a:lnTo>
                <a:lnTo>
                  <a:pt x="0" y="2663979"/>
                </a:lnTo>
                <a:cubicBezTo>
                  <a:pt x="0" y="2191494"/>
                  <a:pt x="0" y="1435519"/>
                  <a:pt x="0" y="225957"/>
                </a:cubicBezTo>
                <a:close/>
              </a:path>
            </a:pathLst>
          </a:custGeom>
          <a:solidFill>
            <a:srgbClr val="00A8E1"/>
          </a:solidFill>
        </p:spPr>
        <p:txBody>
          <a:bodyPr wrap="square" lIns="468000" tIns="180000" rIns="3600000" bIns="972000" anchor="b" anchorCtr="0">
            <a:noAutofit/>
          </a:bodyPr>
          <a:lstStyle>
            <a:lvl1pPr>
              <a:defRPr sz="2800">
                <a:solidFill>
                  <a:schemeClr val="bg1"/>
                </a:solidFill>
                <a:latin typeface="HelveticaNeueLT Std Lt" panose="020B0403020202020204" pitchFamily="34" charset="0"/>
              </a:defRPr>
            </a:lvl1pPr>
          </a:lstStyle>
          <a:p>
            <a:r>
              <a:rPr lang="en-US" dirty="0"/>
              <a:t>Click to add title</a:t>
            </a:r>
          </a:p>
        </p:txBody>
      </p:sp>
    </p:spTree>
    <p:extLst>
      <p:ext uri="{BB962C8B-B14F-4D97-AF65-F5344CB8AC3E}">
        <p14:creationId xmlns:p14="http://schemas.microsoft.com/office/powerpoint/2010/main" val="25117143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le with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838200" y="532263"/>
            <a:ext cx="10515600" cy="860400"/>
          </a:xfrm>
          <a:prstGeom prst="rect">
            <a:avLst/>
          </a:prstGeom>
        </p:spPr>
        <p:txBody>
          <a:bodyPr vert="horz" lIns="0" tIns="0" rIns="0" bIns="0" rtlCol="0" anchor="t" anchorCtr="0">
            <a:noAutofit/>
          </a:bodyPr>
          <a:lstStyle>
            <a:lvl1pPr>
              <a:defRPr/>
            </a:lvl1pPr>
          </a:lstStyle>
          <a:p>
            <a:r>
              <a:rPr lang="en-US" dirty="0"/>
              <a:t>Click to add title</a:t>
            </a:r>
            <a:endParaRPr lang="nl-NL" dirty="0"/>
          </a:p>
        </p:txBody>
      </p:sp>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accent1"/>
                </a:solidFill>
              </a:defRPr>
            </a:lvl1pPr>
          </a:lstStyle>
          <a:p>
            <a:fld id="{53F4F500-58F2-4FFA-B9C7-4DA91B0E91AA}" type="slidenum">
              <a:rPr lang="nl-NL" smtClean="0"/>
              <a:pPr/>
              <a:t>‹N›</a:t>
            </a:fld>
            <a:endParaRPr lang="nl-NL" dirty="0"/>
          </a:p>
        </p:txBody>
      </p:sp>
      <p:sp>
        <p:nvSpPr>
          <p:cNvPr id="14" name="Content Placeholder 13">
            <a:extLst>
              <a:ext uri="{FF2B5EF4-FFF2-40B4-BE49-F238E27FC236}">
                <a16:creationId xmlns:a16="http://schemas.microsoft.com/office/drawing/2014/main" id="{FCBF4AC6-EEB1-4DCB-951B-11A0202D6AF0}"/>
              </a:ext>
            </a:extLst>
          </p:cNvPr>
          <p:cNvSpPr>
            <a:spLocks noGrp="1"/>
          </p:cNvSpPr>
          <p:nvPr>
            <p:ph sz="quarter" idx="11" hasCustomPrompt="1"/>
          </p:nvPr>
        </p:nvSpPr>
        <p:spPr>
          <a:xfrm>
            <a:off x="838200" y="1557338"/>
            <a:ext cx="10515600" cy="4197600"/>
          </a:xfrm>
          <a:custGeom>
            <a:avLst/>
            <a:gdLst>
              <a:gd name="connsiteX0" fmla="*/ 0 w 10889777"/>
              <a:gd name="connsiteY0" fmla="*/ 0 h 4197600"/>
              <a:gd name="connsiteX1" fmla="*/ 5600363 w 10889777"/>
              <a:gd name="connsiteY1" fmla="*/ 0 h 4197600"/>
              <a:gd name="connsiteX2" fmla="*/ 6665059 w 10889777"/>
              <a:gd name="connsiteY2" fmla="*/ 0 h 4197600"/>
              <a:gd name="connsiteX3" fmla="*/ 10889777 w 10889777"/>
              <a:gd name="connsiteY3" fmla="*/ 0 h 4197600"/>
              <a:gd name="connsiteX4" fmla="*/ 10889777 w 10889777"/>
              <a:gd name="connsiteY4" fmla="*/ 4197600 h 4197600"/>
              <a:gd name="connsiteX5" fmla="*/ 6665059 w 10889777"/>
              <a:gd name="connsiteY5" fmla="*/ 4197600 h 4197600"/>
              <a:gd name="connsiteX6" fmla="*/ 5600363 w 10889777"/>
              <a:gd name="connsiteY6" fmla="*/ 4197600 h 4197600"/>
              <a:gd name="connsiteX7" fmla="*/ 0 w 10889777"/>
              <a:gd name="connsiteY7" fmla="*/ 4197600 h 4197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89777" h="4197600">
                <a:moveTo>
                  <a:pt x="0" y="0"/>
                </a:moveTo>
                <a:lnTo>
                  <a:pt x="5600363" y="0"/>
                </a:lnTo>
                <a:lnTo>
                  <a:pt x="6665059" y="0"/>
                </a:lnTo>
                <a:lnTo>
                  <a:pt x="10889777" y="0"/>
                </a:lnTo>
                <a:lnTo>
                  <a:pt x="10889777" y="4197600"/>
                </a:lnTo>
                <a:lnTo>
                  <a:pt x="6665059" y="4197600"/>
                </a:lnTo>
                <a:lnTo>
                  <a:pt x="5600363" y="4197600"/>
                </a:lnTo>
                <a:lnTo>
                  <a:pt x="0" y="4197600"/>
                </a:lnTo>
                <a:close/>
              </a:path>
            </a:pathLst>
          </a:custGeom>
        </p:spPr>
        <p:txBody>
          <a:bodyPr wrap="square">
            <a:noAutofit/>
          </a:bodyPr>
          <a:lstStyle>
            <a:lvl1pPr>
              <a:defRPr/>
            </a:lvl1pPr>
            <a:lvl2pPr>
              <a:defRPr/>
            </a:lvl2pPr>
            <a:lvl3pPr>
              <a:defRPr/>
            </a:lvl3pPr>
            <a:lvl4pPr>
              <a:defRPr/>
            </a:lvl4pPr>
          </a:lstStyle>
          <a:p>
            <a:pPr lvl="0"/>
            <a:r>
              <a:rPr lang="en-US" dirty="0"/>
              <a:t>Click to add text</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73127991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with 2-column conten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838200" y="532263"/>
            <a:ext cx="10515600" cy="860400"/>
          </a:xfrm>
          <a:prstGeom prst="rect">
            <a:avLst/>
          </a:prstGeom>
        </p:spPr>
        <p:txBody>
          <a:bodyPr vert="horz" lIns="0" tIns="0" rIns="0" bIns="0" rtlCol="0" anchor="t" anchorCtr="0">
            <a:noAutofit/>
          </a:bodyPr>
          <a:lstStyle>
            <a:lvl1pPr>
              <a:defRPr/>
            </a:lvl1pPr>
          </a:lstStyle>
          <a:p>
            <a:r>
              <a:rPr lang="en-US" dirty="0"/>
              <a:t>Click to add title</a:t>
            </a:r>
            <a:endParaRPr lang="nl-NL" dirty="0"/>
          </a:p>
        </p:txBody>
      </p:sp>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accent1"/>
                </a:solidFill>
              </a:defRPr>
            </a:lvl1pPr>
          </a:lstStyle>
          <a:p>
            <a:fld id="{53F4F500-58F2-4FFA-B9C7-4DA91B0E91AA}" type="slidenum">
              <a:rPr lang="nl-NL" smtClean="0"/>
              <a:pPr/>
              <a:t>‹N›</a:t>
            </a:fld>
            <a:endParaRPr lang="nl-NL" dirty="0"/>
          </a:p>
        </p:txBody>
      </p:sp>
      <p:sp>
        <p:nvSpPr>
          <p:cNvPr id="8" name="Content Placeholder 7">
            <a:extLst>
              <a:ext uri="{FF2B5EF4-FFF2-40B4-BE49-F238E27FC236}">
                <a16:creationId xmlns:a16="http://schemas.microsoft.com/office/drawing/2014/main" id="{D119AC20-E7F9-453C-ADCD-7BA863127BAE}"/>
              </a:ext>
            </a:extLst>
          </p:cNvPr>
          <p:cNvSpPr>
            <a:spLocks noGrp="1"/>
          </p:cNvSpPr>
          <p:nvPr>
            <p:ph sz="quarter" idx="11" hasCustomPrompt="1"/>
          </p:nvPr>
        </p:nvSpPr>
        <p:spPr>
          <a:xfrm>
            <a:off x="838200" y="1557338"/>
            <a:ext cx="5112000" cy="4197600"/>
          </a:xfrm>
          <a:custGeom>
            <a:avLst/>
            <a:gdLst>
              <a:gd name="connsiteX0" fmla="*/ 0 w 10889776"/>
              <a:gd name="connsiteY0" fmla="*/ 0 h 3954012"/>
              <a:gd name="connsiteX1" fmla="*/ 10889776 w 10889776"/>
              <a:gd name="connsiteY1" fmla="*/ 0 h 3954012"/>
              <a:gd name="connsiteX2" fmla="*/ 10889776 w 10889776"/>
              <a:gd name="connsiteY2" fmla="*/ 3954012 h 3954012"/>
              <a:gd name="connsiteX3" fmla="*/ 0 w 10889776"/>
              <a:gd name="connsiteY3" fmla="*/ 3954012 h 3954012"/>
            </a:gdLst>
            <a:ahLst/>
            <a:cxnLst>
              <a:cxn ang="0">
                <a:pos x="connsiteX0" y="connsiteY0"/>
              </a:cxn>
              <a:cxn ang="0">
                <a:pos x="connsiteX1" y="connsiteY1"/>
              </a:cxn>
              <a:cxn ang="0">
                <a:pos x="connsiteX2" y="connsiteY2"/>
              </a:cxn>
              <a:cxn ang="0">
                <a:pos x="connsiteX3" y="connsiteY3"/>
              </a:cxn>
            </a:cxnLst>
            <a:rect l="l" t="t" r="r" b="b"/>
            <a:pathLst>
              <a:path w="10889776" h="3954012">
                <a:moveTo>
                  <a:pt x="0" y="0"/>
                </a:moveTo>
                <a:lnTo>
                  <a:pt x="10889776" y="0"/>
                </a:lnTo>
                <a:lnTo>
                  <a:pt x="10889776" y="3954012"/>
                </a:lnTo>
                <a:lnTo>
                  <a:pt x="0" y="3954012"/>
                </a:lnTo>
                <a:close/>
              </a:path>
            </a:pathLst>
          </a:custGeom>
        </p:spPr>
        <p:txBody>
          <a:bodyPr wrap="square">
            <a:noAutofit/>
          </a:bodyPr>
          <a:lstStyle>
            <a:lvl1pPr>
              <a:defRPr/>
            </a:lvl1pPr>
            <a:lvl2pPr>
              <a:defRPr/>
            </a:lvl2pPr>
            <a:lvl3pPr>
              <a:defRPr/>
            </a:lvl3pPr>
            <a:lvl4pPr>
              <a:defRPr/>
            </a:lvl4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7" name="Content Placeholder 6">
            <a:extLst>
              <a:ext uri="{FF2B5EF4-FFF2-40B4-BE49-F238E27FC236}">
                <a16:creationId xmlns:a16="http://schemas.microsoft.com/office/drawing/2014/main" id="{FA8E52F2-7D9E-4EA5-9CA3-71380201D217}"/>
              </a:ext>
            </a:extLst>
          </p:cNvPr>
          <p:cNvSpPr>
            <a:spLocks noGrp="1"/>
          </p:cNvSpPr>
          <p:nvPr>
            <p:ph sz="quarter" idx="12" hasCustomPrompt="1"/>
          </p:nvPr>
        </p:nvSpPr>
        <p:spPr>
          <a:xfrm>
            <a:off x="6241800" y="1557338"/>
            <a:ext cx="5112000" cy="4197600"/>
          </a:xfrm>
          <a:custGeom>
            <a:avLst/>
            <a:gdLst>
              <a:gd name="connsiteX0" fmla="*/ 0 w 10889776"/>
              <a:gd name="connsiteY0" fmla="*/ 0 h 3954012"/>
              <a:gd name="connsiteX1" fmla="*/ 10889776 w 10889776"/>
              <a:gd name="connsiteY1" fmla="*/ 0 h 3954012"/>
              <a:gd name="connsiteX2" fmla="*/ 10889776 w 10889776"/>
              <a:gd name="connsiteY2" fmla="*/ 3954012 h 3954012"/>
              <a:gd name="connsiteX3" fmla="*/ 0 w 10889776"/>
              <a:gd name="connsiteY3" fmla="*/ 3954012 h 3954012"/>
            </a:gdLst>
            <a:ahLst/>
            <a:cxnLst>
              <a:cxn ang="0">
                <a:pos x="connsiteX0" y="connsiteY0"/>
              </a:cxn>
              <a:cxn ang="0">
                <a:pos x="connsiteX1" y="connsiteY1"/>
              </a:cxn>
              <a:cxn ang="0">
                <a:pos x="connsiteX2" y="connsiteY2"/>
              </a:cxn>
              <a:cxn ang="0">
                <a:pos x="connsiteX3" y="connsiteY3"/>
              </a:cxn>
            </a:cxnLst>
            <a:rect l="l" t="t" r="r" b="b"/>
            <a:pathLst>
              <a:path w="10889776" h="3954012">
                <a:moveTo>
                  <a:pt x="0" y="0"/>
                </a:moveTo>
                <a:lnTo>
                  <a:pt x="10889776" y="0"/>
                </a:lnTo>
                <a:lnTo>
                  <a:pt x="10889776" y="3954012"/>
                </a:lnTo>
                <a:lnTo>
                  <a:pt x="0" y="3954012"/>
                </a:lnTo>
                <a:close/>
              </a:path>
            </a:pathLst>
          </a:custGeom>
        </p:spPr>
        <p:txBody>
          <a:bodyPr wrap="square">
            <a:noAutofit/>
          </a:bodyPr>
          <a:lstStyle>
            <a:lvl1pPr>
              <a:defRPr/>
            </a:lvl1pPr>
            <a:lvl2pPr>
              <a:defRPr/>
            </a:lvl2pPr>
            <a:lvl3pPr>
              <a:defRPr/>
            </a:lvl3pPr>
            <a:lvl4pPr>
              <a:defRPr/>
            </a:lvl4pPr>
          </a:lstStyle>
          <a:p>
            <a:pPr lvl="0"/>
            <a:r>
              <a:rPr lang="en-US" dirty="0"/>
              <a:t>Click to add text</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17823328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Text with image">
    <p:bg>
      <p:bgPr>
        <a:solidFill>
          <a:srgbClr val="00A8E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6" name="Picture Placeholder 25">
            <a:extLst>
              <a:ext uri="{FF2B5EF4-FFF2-40B4-BE49-F238E27FC236}">
                <a16:creationId xmlns:a16="http://schemas.microsoft.com/office/drawing/2014/main" id="{238B1B37-C64C-4A78-8DE0-8D1DC86650EC}"/>
              </a:ext>
            </a:extLst>
          </p:cNvPr>
          <p:cNvSpPr>
            <a:spLocks noGrp="1"/>
          </p:cNvSpPr>
          <p:nvPr>
            <p:ph type="pic" sz="quarter" idx="11" hasCustomPrompt="1"/>
          </p:nvPr>
        </p:nvSpPr>
        <p:spPr>
          <a:xfrm>
            <a:off x="4680073" y="0"/>
            <a:ext cx="7511928"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1928" h="6858000">
                <a:moveTo>
                  <a:pt x="0" y="0"/>
                </a:moveTo>
                <a:lnTo>
                  <a:pt x="7511928" y="0"/>
                </a:lnTo>
                <a:lnTo>
                  <a:pt x="7511928" y="6858000"/>
                </a:lnTo>
                <a:lnTo>
                  <a:pt x="349127" y="6858000"/>
                </a:lnTo>
                <a:lnTo>
                  <a:pt x="349127" y="349127"/>
                </a:lnTo>
                <a:cubicBezTo>
                  <a:pt x="349127" y="156309"/>
                  <a:pt x="192818" y="0"/>
                  <a:pt x="0" y="0"/>
                </a:cubicBezTo>
                <a:close/>
              </a:path>
            </a:pathLst>
          </a:custGeom>
          <a:solidFill>
            <a:schemeClr val="bg1">
              <a:lumMod val="85000"/>
            </a:schemeClr>
          </a:solidFill>
        </p:spPr>
        <p:txBody>
          <a:bodyPr wrap="square" tIns="2880000">
            <a:noAutofit/>
          </a:bodyPr>
          <a:lstStyle>
            <a:lvl1pPr marL="0" indent="0" algn="ctr">
              <a:buNone/>
              <a:defRPr sz="1800">
                <a:solidFill>
                  <a:schemeClr val="bg1">
                    <a:lumMod val="65000"/>
                  </a:schemeClr>
                </a:solidFill>
              </a:defRPr>
            </a:lvl1pPr>
          </a:lstStyle>
          <a:p>
            <a:r>
              <a:rPr lang="en-US" dirty="0"/>
              <a:t>click icon to add picture</a:t>
            </a:r>
          </a:p>
        </p:txBody>
      </p:sp>
      <p:sp>
        <p:nvSpPr>
          <p:cNvPr id="3" name="Text Placeholder 2">
            <a:extLst>
              <a:ext uri="{FF2B5EF4-FFF2-40B4-BE49-F238E27FC236}">
                <a16:creationId xmlns:a16="http://schemas.microsoft.com/office/drawing/2014/main" id="{E85B6E06-692E-4225-8DD3-DEC28816D547}"/>
              </a:ext>
            </a:extLst>
          </p:cNvPr>
          <p:cNvSpPr>
            <a:spLocks noGrp="1"/>
          </p:cNvSpPr>
          <p:nvPr>
            <p:ph type="body" sz="quarter" idx="17" hasCustomPrompt="1"/>
          </p:nvPr>
        </p:nvSpPr>
        <p:spPr>
          <a:xfrm>
            <a:off x="11251080" y="6473023"/>
            <a:ext cx="694800" cy="169200"/>
          </a:xfrm>
          <a: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lnSpc>
                <a:spcPct val="100000"/>
              </a:lnSpc>
              <a:buNone/>
              <a:defRPr sz="100">
                <a:solidFill>
                  <a:schemeClr val="bg1">
                    <a:alpha val="0"/>
                  </a:schemeClr>
                </a:solidFill>
              </a:defRPr>
            </a:lvl1pPr>
          </a:lstStyle>
          <a:p>
            <a:pPr lvl="0"/>
            <a:r>
              <a:rPr lang="en-US" dirty="0"/>
              <a:t>    </a:t>
            </a:r>
            <a:endParaRPr lang="nl-NL" dirty="0"/>
          </a:p>
        </p:txBody>
      </p:sp>
      <p:sp>
        <p:nvSpPr>
          <p:cNvPr id="2" name="Slide Number Placeholder 1">
            <a:extLst>
              <a:ext uri="{FF2B5EF4-FFF2-40B4-BE49-F238E27FC236}">
                <a16:creationId xmlns:a16="http://schemas.microsoft.com/office/drawing/2014/main" id="{4A77F3A1-D91D-48A0-813F-90F34A7DD53F}"/>
              </a:ext>
            </a:extLst>
          </p:cNvPr>
          <p:cNvSpPr>
            <a:spLocks noGrp="1"/>
          </p:cNvSpPr>
          <p:nvPr>
            <p:ph type="sldNum" sz="quarter" idx="18"/>
          </p:nvPr>
        </p:nvSpPr>
        <p:spPr/>
        <p:txBody>
          <a:bodyPr/>
          <a:lstStyle>
            <a:lvl1pPr>
              <a:defRPr>
                <a:solidFill>
                  <a:schemeClr val="bg1"/>
                </a:solidFill>
              </a:defRPr>
            </a:lvl1pPr>
          </a:lstStyle>
          <a:p>
            <a:fld id="{53F4F500-58F2-4FFA-B9C7-4DA91B0E91AA}" type="slidenum">
              <a:rPr lang="nl-NL" smtClean="0"/>
              <a:pPr/>
              <a:t>‹N›</a:t>
            </a:fld>
            <a:endParaRPr lang="nl-NL" dirty="0"/>
          </a:p>
        </p:txBody>
      </p:sp>
      <p:sp>
        <p:nvSpPr>
          <p:cNvPr id="10" name="Text Placeholder 18">
            <a:extLst>
              <a:ext uri="{FF2B5EF4-FFF2-40B4-BE49-F238E27FC236}">
                <a16:creationId xmlns:a16="http://schemas.microsoft.com/office/drawing/2014/main" id="{D63107A6-D62B-45C3-8212-81DDE426301F}"/>
              </a:ext>
            </a:extLst>
          </p:cNvPr>
          <p:cNvSpPr>
            <a:spLocks noGrp="1"/>
          </p:cNvSpPr>
          <p:nvPr>
            <p:ph type="body" sz="quarter" idx="19" hasCustomPrompt="1"/>
          </p:nvPr>
        </p:nvSpPr>
        <p:spPr>
          <a:xfrm>
            <a:off x="627318" y="2207873"/>
            <a:ext cx="4040374" cy="3853062"/>
          </a:xfrm>
        </p:spPr>
        <p:txBody>
          <a:bodyPr>
            <a:noAutofit/>
          </a:bodyPr>
          <a:lstStyle>
            <a:lvl1pPr marL="0" indent="0">
              <a:lnSpc>
                <a:spcPct val="95000"/>
              </a:lnSpc>
              <a:spcAft>
                <a:spcPts val="2400"/>
              </a:spcAft>
              <a:buNone/>
              <a:defRPr sz="3600" b="0">
                <a:solidFill>
                  <a:schemeClr val="bg1"/>
                </a:solidFill>
                <a:latin typeface="HelveticaNeueLT Std Lt" panose="020B0403020202020204" pitchFamily="34" charset="0"/>
              </a:defRPr>
            </a:lvl1pPr>
            <a:lvl2pPr marL="0" indent="0">
              <a:buNone/>
              <a:defRPr sz="2100">
                <a:solidFill>
                  <a:schemeClr val="bg1"/>
                </a:solidFill>
                <a:latin typeface="HelveticaNeueLT Std Lt" panose="020B0403020202020204" pitchFamily="34" charset="0"/>
              </a:defRPr>
            </a:lvl2pPr>
          </a:lstStyle>
          <a:p>
            <a:pPr lvl="0"/>
            <a:r>
              <a:rPr lang="en-US" dirty="0"/>
              <a:t>Click to add text </a:t>
            </a:r>
            <a:br>
              <a:rPr lang="en-US" dirty="0"/>
            </a:br>
            <a:r>
              <a:rPr lang="en-US" dirty="0"/>
              <a:t>(on 1st level)</a:t>
            </a:r>
          </a:p>
          <a:p>
            <a:pPr lvl="1"/>
            <a:r>
              <a:rPr lang="en-US" dirty="0"/>
              <a:t>Click to add text </a:t>
            </a:r>
            <a:br>
              <a:rPr lang="en-US" dirty="0"/>
            </a:br>
            <a:r>
              <a:rPr lang="en-US" dirty="0"/>
              <a:t>(on 2nd level) </a:t>
            </a:r>
          </a:p>
        </p:txBody>
      </p:sp>
      <p:sp>
        <p:nvSpPr>
          <p:cNvPr id="12" name="Text Placeholder 18">
            <a:extLst>
              <a:ext uri="{FF2B5EF4-FFF2-40B4-BE49-F238E27FC236}">
                <a16:creationId xmlns:a16="http://schemas.microsoft.com/office/drawing/2014/main" id="{018CCA1F-BE57-48E8-8F78-489F2BA1CFB6}"/>
              </a:ext>
            </a:extLst>
          </p:cNvPr>
          <p:cNvSpPr>
            <a:spLocks noGrp="1"/>
          </p:cNvSpPr>
          <p:nvPr>
            <p:ph type="body" sz="quarter" idx="20" hasCustomPrompt="1"/>
          </p:nvPr>
        </p:nvSpPr>
        <p:spPr>
          <a:xfrm>
            <a:off x="614939" y="489731"/>
            <a:ext cx="4040374" cy="1446563"/>
          </a:xfrm>
        </p:spPr>
        <p:txBody>
          <a:bodyPr>
            <a:noAutofit/>
          </a:bodyPr>
          <a:lstStyle>
            <a:lvl1pPr marL="0" indent="0">
              <a:buNone/>
              <a:defRPr sz="1800" b="1">
                <a:solidFill>
                  <a:schemeClr val="bg1"/>
                </a:solidFill>
              </a:defRPr>
            </a:lvl1pPr>
            <a:lvl2pPr marL="0" indent="0">
              <a:buNone/>
              <a:defRPr sz="2100">
                <a:solidFill>
                  <a:schemeClr val="bg1"/>
                </a:solidFill>
              </a:defRPr>
            </a:lvl2pPr>
          </a:lstStyle>
          <a:p>
            <a:pPr lvl="0"/>
            <a:r>
              <a:rPr lang="en-US" dirty="0"/>
              <a:t>Product in focus</a:t>
            </a:r>
          </a:p>
          <a:p>
            <a:pPr lvl="1"/>
            <a:r>
              <a:rPr lang="en-US" dirty="0"/>
              <a:t>Click to add text (on 2nd level)</a:t>
            </a:r>
          </a:p>
        </p:txBody>
      </p:sp>
    </p:spTree>
    <p:extLst>
      <p:ext uri="{BB962C8B-B14F-4D97-AF65-F5344CB8AC3E}">
        <p14:creationId xmlns:p14="http://schemas.microsoft.com/office/powerpoint/2010/main" val="414283533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Text with image left">
    <p:bg>
      <p:bgPr>
        <a:solidFill>
          <a:srgbClr val="00A8E1"/>
        </a:solidFill>
        <a:effectLst/>
      </p:bgPr>
    </p:bg>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83132022-67EF-4A11-A17E-C762B4F29690}"/>
              </a:ext>
            </a:extLst>
          </p:cNvPr>
          <p:cNvSpPr>
            <a:spLocks noGrp="1"/>
          </p:cNvSpPr>
          <p:nvPr>
            <p:ph type="pic" sz="quarter" idx="19" hasCustomPrompt="1"/>
          </p:nvPr>
        </p:nvSpPr>
        <p:spPr>
          <a:xfrm>
            <a:off x="0" y="0"/>
            <a:ext cx="7511928" cy="6858000"/>
          </a:xfrm>
          <a:custGeom>
            <a:avLst/>
            <a:gdLst>
              <a:gd name="connsiteX0" fmla="*/ 0 w 7511928"/>
              <a:gd name="connsiteY0" fmla="*/ 0 h 6858000"/>
              <a:gd name="connsiteX1" fmla="*/ 7511928 w 7511928"/>
              <a:gd name="connsiteY1" fmla="*/ 0 h 6858000"/>
              <a:gd name="connsiteX2" fmla="*/ 7162801 w 7511928"/>
              <a:gd name="connsiteY2" fmla="*/ 349127 h 6858000"/>
              <a:gd name="connsiteX3" fmla="*/ 7162801 w 7511928"/>
              <a:gd name="connsiteY3" fmla="*/ 6858000 h 6858000"/>
              <a:gd name="connsiteX4" fmla="*/ 0 w 7511928"/>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11928" h="6858000">
                <a:moveTo>
                  <a:pt x="0" y="0"/>
                </a:moveTo>
                <a:lnTo>
                  <a:pt x="7511928" y="0"/>
                </a:lnTo>
                <a:cubicBezTo>
                  <a:pt x="7319110" y="0"/>
                  <a:pt x="7162801" y="156309"/>
                  <a:pt x="7162801" y="349127"/>
                </a:cubicBezTo>
                <a:lnTo>
                  <a:pt x="7162801" y="6858000"/>
                </a:lnTo>
                <a:lnTo>
                  <a:pt x="0" y="6858000"/>
                </a:lnTo>
                <a:close/>
              </a:path>
            </a:pathLst>
          </a:custGeom>
          <a:solidFill>
            <a:schemeClr val="bg1">
              <a:lumMod val="85000"/>
            </a:schemeClr>
          </a:solidFill>
          <a:ln>
            <a:noFill/>
          </a:ln>
        </p:spPr>
        <p:txBody>
          <a:bodyPr wrap="square" tIns="2880000">
            <a:noAutofit/>
          </a:bodyPr>
          <a:lstStyle>
            <a:lvl1pPr marL="0" indent="0" algn="ctr">
              <a:buNone/>
              <a:defRPr sz="1800">
                <a:solidFill>
                  <a:schemeClr val="bg1">
                    <a:lumMod val="65000"/>
                  </a:schemeClr>
                </a:solidFill>
              </a:defRPr>
            </a:lvl1pPr>
          </a:lstStyle>
          <a:p>
            <a:r>
              <a:rPr lang="en-US" dirty="0"/>
              <a:t>click icon to add picture</a:t>
            </a:r>
          </a:p>
        </p:txBody>
      </p:sp>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1" name="Text Placeholder 18">
            <a:extLst>
              <a:ext uri="{FF2B5EF4-FFF2-40B4-BE49-F238E27FC236}">
                <a16:creationId xmlns:a16="http://schemas.microsoft.com/office/drawing/2014/main" id="{4F8B4239-2B1C-424D-9665-55CBBAC823B7}"/>
              </a:ext>
            </a:extLst>
          </p:cNvPr>
          <p:cNvSpPr>
            <a:spLocks noGrp="1"/>
          </p:cNvSpPr>
          <p:nvPr>
            <p:ph type="body" sz="quarter" idx="14" hasCustomPrompt="1"/>
          </p:nvPr>
        </p:nvSpPr>
        <p:spPr>
          <a:xfrm>
            <a:off x="7524307" y="2207873"/>
            <a:ext cx="4040374" cy="3853062"/>
          </a:xfrm>
        </p:spPr>
        <p:txBody>
          <a:bodyPr>
            <a:noAutofit/>
          </a:bodyPr>
          <a:lstStyle>
            <a:lvl1pPr marL="0" indent="0">
              <a:lnSpc>
                <a:spcPct val="95000"/>
              </a:lnSpc>
              <a:spcAft>
                <a:spcPts val="2400"/>
              </a:spcAft>
              <a:buNone/>
              <a:defRPr sz="3600" b="0">
                <a:solidFill>
                  <a:schemeClr val="bg1"/>
                </a:solidFill>
                <a:latin typeface="HelveticaNeueLT Std Lt" panose="020B0403020202020204" pitchFamily="34" charset="0"/>
              </a:defRPr>
            </a:lvl1pPr>
            <a:lvl2pPr marL="0" indent="0">
              <a:buNone/>
              <a:defRPr sz="2100">
                <a:solidFill>
                  <a:schemeClr val="bg1"/>
                </a:solidFill>
                <a:latin typeface="HelveticaNeueLT Std Lt" panose="020B0403020202020204" pitchFamily="34" charset="0"/>
              </a:defRPr>
            </a:lvl2pPr>
          </a:lstStyle>
          <a:p>
            <a:pPr lvl="0"/>
            <a:r>
              <a:rPr lang="en-US" dirty="0"/>
              <a:t>Click to add text </a:t>
            </a:r>
            <a:br>
              <a:rPr lang="en-US" dirty="0"/>
            </a:br>
            <a:r>
              <a:rPr lang="en-US" dirty="0"/>
              <a:t>(on 1st level)</a:t>
            </a:r>
          </a:p>
          <a:p>
            <a:pPr lvl="1"/>
            <a:r>
              <a:rPr lang="en-US" dirty="0"/>
              <a:t>Click to add text </a:t>
            </a:r>
            <a:br>
              <a:rPr lang="en-US" dirty="0"/>
            </a:br>
            <a:r>
              <a:rPr lang="en-US" dirty="0"/>
              <a:t>(on 2nd level) </a:t>
            </a:r>
          </a:p>
        </p:txBody>
      </p:sp>
      <p:sp>
        <p:nvSpPr>
          <p:cNvPr id="3" name="Text Placeholder 2">
            <a:extLst>
              <a:ext uri="{FF2B5EF4-FFF2-40B4-BE49-F238E27FC236}">
                <a16:creationId xmlns:a16="http://schemas.microsoft.com/office/drawing/2014/main" id="{E85B6E06-692E-4225-8DD3-DEC28816D547}"/>
              </a:ext>
            </a:extLst>
          </p:cNvPr>
          <p:cNvSpPr>
            <a:spLocks noGrp="1"/>
          </p:cNvSpPr>
          <p:nvPr>
            <p:ph type="body" sz="quarter" idx="17" hasCustomPrompt="1"/>
          </p:nvPr>
        </p:nvSpPr>
        <p:spPr>
          <a:xfrm>
            <a:off x="11251080" y="6473023"/>
            <a:ext cx="694800" cy="169200"/>
          </a:xfrm>
          <a: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a:blipFill>
        </p:spPr>
        <p:txBody>
          <a:bodyPr/>
          <a:lstStyle>
            <a:lvl1pPr marL="0" indent="0">
              <a:lnSpc>
                <a:spcPct val="100000"/>
              </a:lnSpc>
              <a:buNone/>
              <a:defRPr sz="100">
                <a:solidFill>
                  <a:schemeClr val="bg1">
                    <a:alpha val="0"/>
                  </a:schemeClr>
                </a:solidFill>
              </a:defRPr>
            </a:lvl1pPr>
          </a:lstStyle>
          <a:p>
            <a:pPr lvl="0"/>
            <a:r>
              <a:rPr lang="en-US" dirty="0"/>
              <a:t>    </a:t>
            </a:r>
            <a:endParaRPr lang="nl-NL" dirty="0"/>
          </a:p>
        </p:txBody>
      </p:sp>
      <p:sp>
        <p:nvSpPr>
          <p:cNvPr id="2" name="Slide Number Placeholder 1">
            <a:extLst>
              <a:ext uri="{FF2B5EF4-FFF2-40B4-BE49-F238E27FC236}">
                <a16:creationId xmlns:a16="http://schemas.microsoft.com/office/drawing/2014/main" id="{4A77F3A1-D91D-48A0-813F-90F34A7DD53F}"/>
              </a:ext>
            </a:extLst>
          </p:cNvPr>
          <p:cNvSpPr>
            <a:spLocks noGrp="1"/>
          </p:cNvSpPr>
          <p:nvPr>
            <p:ph type="sldNum" sz="quarter" idx="18"/>
          </p:nvPr>
        </p:nvSpPr>
        <p:spPr/>
        <p:txBody>
          <a:bodyPr/>
          <a:lstStyle>
            <a:lvl1pPr>
              <a:defRPr>
                <a:solidFill>
                  <a:schemeClr val="bg1"/>
                </a:solidFill>
              </a:defRPr>
            </a:lvl1pPr>
          </a:lstStyle>
          <a:p>
            <a:fld id="{53F4F500-58F2-4FFA-B9C7-4DA91B0E91AA}" type="slidenum">
              <a:rPr lang="nl-NL" smtClean="0"/>
              <a:pPr/>
              <a:t>‹N›</a:t>
            </a:fld>
            <a:endParaRPr lang="nl-NL" dirty="0"/>
          </a:p>
        </p:txBody>
      </p:sp>
      <p:sp>
        <p:nvSpPr>
          <p:cNvPr id="9" name="Text Placeholder 18">
            <a:extLst>
              <a:ext uri="{FF2B5EF4-FFF2-40B4-BE49-F238E27FC236}">
                <a16:creationId xmlns:a16="http://schemas.microsoft.com/office/drawing/2014/main" id="{EE26BE26-3ED4-4A46-B359-AADEA881D676}"/>
              </a:ext>
            </a:extLst>
          </p:cNvPr>
          <p:cNvSpPr>
            <a:spLocks noGrp="1"/>
          </p:cNvSpPr>
          <p:nvPr>
            <p:ph type="body" sz="quarter" idx="20" hasCustomPrompt="1"/>
          </p:nvPr>
        </p:nvSpPr>
        <p:spPr>
          <a:xfrm>
            <a:off x="7511928" y="489731"/>
            <a:ext cx="4040374" cy="1446563"/>
          </a:xfrm>
        </p:spPr>
        <p:txBody>
          <a:bodyPr>
            <a:noAutofit/>
          </a:bodyPr>
          <a:lstStyle>
            <a:lvl1pPr marL="0" indent="0">
              <a:buNone/>
              <a:defRPr sz="1800" b="1">
                <a:solidFill>
                  <a:schemeClr val="bg1"/>
                </a:solidFill>
              </a:defRPr>
            </a:lvl1pPr>
            <a:lvl2pPr marL="0" indent="0">
              <a:buNone/>
              <a:defRPr sz="2100">
                <a:solidFill>
                  <a:schemeClr val="bg1"/>
                </a:solidFill>
              </a:defRPr>
            </a:lvl2pPr>
          </a:lstStyle>
          <a:p>
            <a:pPr lvl="0"/>
            <a:r>
              <a:rPr lang="en-US" dirty="0"/>
              <a:t>Product in focus</a:t>
            </a:r>
          </a:p>
          <a:p>
            <a:pPr lvl="1"/>
            <a:r>
              <a:rPr lang="en-US" dirty="0"/>
              <a:t>Click to add text (on 2nd level)</a:t>
            </a:r>
          </a:p>
        </p:txBody>
      </p:sp>
    </p:spTree>
    <p:extLst>
      <p:ext uri="{BB962C8B-B14F-4D97-AF65-F5344CB8AC3E}">
        <p14:creationId xmlns:p14="http://schemas.microsoft.com/office/powerpoint/2010/main" val="338747245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Text with 4 images">
    <p:bg>
      <p:bgPr>
        <a:solidFill>
          <a:srgbClr val="00A8E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 name="Freeform: Shape 12">
            <a:extLst>
              <a:ext uri="{FF2B5EF4-FFF2-40B4-BE49-F238E27FC236}">
                <a16:creationId xmlns:a16="http://schemas.microsoft.com/office/drawing/2014/main" id="{D5A1719B-C9A4-4B9E-BFEF-6032B5B9D691}"/>
              </a:ext>
            </a:extLst>
          </p:cNvPr>
          <p:cNvSpPr/>
          <p:nvPr userDrawn="1"/>
        </p:nvSpPr>
        <p:spPr>
          <a:xfrm>
            <a:off x="4680073" y="0"/>
            <a:ext cx="7511928"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1928" h="6858000">
                <a:moveTo>
                  <a:pt x="0" y="0"/>
                </a:moveTo>
                <a:lnTo>
                  <a:pt x="7511928" y="0"/>
                </a:lnTo>
                <a:lnTo>
                  <a:pt x="7511928" y="6858000"/>
                </a:lnTo>
                <a:lnTo>
                  <a:pt x="349127" y="6858000"/>
                </a:lnTo>
                <a:lnTo>
                  <a:pt x="349127" y="349127"/>
                </a:lnTo>
                <a:cubicBezTo>
                  <a:pt x="349127" y="156309"/>
                  <a:pt x="192818" y="0"/>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Freeform: Shape 15">
            <a:extLst>
              <a:ext uri="{FF2B5EF4-FFF2-40B4-BE49-F238E27FC236}">
                <a16:creationId xmlns:a16="http://schemas.microsoft.com/office/drawing/2014/main" id="{4BFE11FA-AF20-46EA-9387-E33A25063C82}"/>
              </a:ext>
            </a:extLst>
          </p:cNvPr>
          <p:cNvSpPr/>
          <p:nvPr userDrawn="1"/>
        </p:nvSpPr>
        <p:spPr>
          <a:xfrm>
            <a:off x="11250764" y="6473339"/>
            <a:ext cx="695116" cy="168884"/>
          </a:xfrm>
          <a:custGeom>
            <a:avLst/>
            <a:gdLst>
              <a:gd name="connsiteX0" fmla="*/ 215090 w 695116"/>
              <a:gd name="connsiteY0" fmla="*/ 41964 h 168884"/>
              <a:gd name="connsiteX1" fmla="*/ 215090 w 695116"/>
              <a:gd name="connsiteY1" fmla="*/ 63601 h 168884"/>
              <a:gd name="connsiteX2" fmla="*/ 207919 w 695116"/>
              <a:gd name="connsiteY2" fmla="*/ 63601 h 168884"/>
              <a:gd name="connsiteX3" fmla="*/ 190198 w 695116"/>
              <a:gd name="connsiteY3" fmla="*/ 126847 h 168884"/>
              <a:gd name="connsiteX4" fmla="*/ 160827 w 695116"/>
              <a:gd name="connsiteY4" fmla="*/ 126847 h 168884"/>
              <a:gd name="connsiteX5" fmla="*/ 147022 w 695116"/>
              <a:gd name="connsiteY5" fmla="*/ 84675 h 168884"/>
              <a:gd name="connsiteX6" fmla="*/ 132680 w 695116"/>
              <a:gd name="connsiteY6" fmla="*/ 126847 h 168884"/>
              <a:gd name="connsiteX7" fmla="*/ 104214 w 695116"/>
              <a:gd name="connsiteY7" fmla="*/ 126847 h 168884"/>
              <a:gd name="connsiteX8" fmla="*/ 86151 w 695116"/>
              <a:gd name="connsiteY8" fmla="*/ 63601 h 168884"/>
              <a:gd name="connsiteX9" fmla="*/ 78808 w 695116"/>
              <a:gd name="connsiteY9" fmla="*/ 63601 h 168884"/>
              <a:gd name="connsiteX10" fmla="*/ 78808 w 695116"/>
              <a:gd name="connsiteY10" fmla="*/ 41964 h 168884"/>
              <a:gd name="connsiteX11" fmla="*/ 118704 w 695116"/>
              <a:gd name="connsiteY11" fmla="*/ 41964 h 168884"/>
              <a:gd name="connsiteX12" fmla="*/ 118704 w 695116"/>
              <a:gd name="connsiteY12" fmla="*/ 63601 h 168884"/>
              <a:gd name="connsiteX13" fmla="*/ 111802 w 695116"/>
              <a:gd name="connsiteY13" fmla="*/ 63601 h 168884"/>
              <a:gd name="connsiteX14" fmla="*/ 120858 w 695116"/>
              <a:gd name="connsiteY14" fmla="*/ 99507 h 168884"/>
              <a:gd name="connsiteX15" fmla="*/ 136889 w 695116"/>
              <a:gd name="connsiteY15" fmla="*/ 41964 h 168884"/>
              <a:gd name="connsiteX16" fmla="*/ 157327 w 695116"/>
              <a:gd name="connsiteY16" fmla="*/ 41964 h 168884"/>
              <a:gd name="connsiteX17" fmla="*/ 174191 w 695116"/>
              <a:gd name="connsiteY17" fmla="*/ 98259 h 168884"/>
              <a:gd name="connsiteX18" fmla="*/ 182194 w 695116"/>
              <a:gd name="connsiteY18" fmla="*/ 63625 h 168884"/>
              <a:gd name="connsiteX19" fmla="*/ 175047 w 695116"/>
              <a:gd name="connsiteY19" fmla="*/ 63625 h 168884"/>
              <a:gd name="connsiteX20" fmla="*/ 175047 w 695116"/>
              <a:gd name="connsiteY20" fmla="*/ 41964 h 168884"/>
              <a:gd name="connsiteX21" fmla="*/ 432705 w 695116"/>
              <a:gd name="connsiteY21" fmla="*/ 41964 h 168884"/>
              <a:gd name="connsiteX22" fmla="*/ 432705 w 695116"/>
              <a:gd name="connsiteY22" fmla="*/ 63601 h 168884"/>
              <a:gd name="connsiteX23" fmla="*/ 425363 w 695116"/>
              <a:gd name="connsiteY23" fmla="*/ 63601 h 168884"/>
              <a:gd name="connsiteX24" fmla="*/ 401425 w 695116"/>
              <a:gd name="connsiteY24" fmla="*/ 126847 h 168884"/>
              <a:gd name="connsiteX25" fmla="*/ 372862 w 695116"/>
              <a:gd name="connsiteY25" fmla="*/ 126847 h 168884"/>
              <a:gd name="connsiteX26" fmla="*/ 348949 w 695116"/>
              <a:gd name="connsiteY26" fmla="*/ 63601 h 168884"/>
              <a:gd name="connsiteX27" fmla="*/ 341606 w 695116"/>
              <a:gd name="connsiteY27" fmla="*/ 63601 h 168884"/>
              <a:gd name="connsiteX28" fmla="*/ 341606 w 695116"/>
              <a:gd name="connsiteY28" fmla="*/ 41964 h 168884"/>
              <a:gd name="connsiteX29" fmla="*/ 381526 w 695116"/>
              <a:gd name="connsiteY29" fmla="*/ 41964 h 168884"/>
              <a:gd name="connsiteX30" fmla="*/ 381526 w 695116"/>
              <a:gd name="connsiteY30" fmla="*/ 63601 h 168884"/>
              <a:gd name="connsiteX31" fmla="*/ 374502 w 695116"/>
              <a:gd name="connsiteY31" fmla="*/ 63601 h 168884"/>
              <a:gd name="connsiteX32" fmla="*/ 387009 w 695116"/>
              <a:gd name="connsiteY32" fmla="*/ 98504 h 168884"/>
              <a:gd name="connsiteX33" fmla="*/ 399663 w 695116"/>
              <a:gd name="connsiteY33" fmla="*/ 63601 h 168884"/>
              <a:gd name="connsiteX34" fmla="*/ 392712 w 695116"/>
              <a:gd name="connsiteY34" fmla="*/ 63601 h 168884"/>
              <a:gd name="connsiteX35" fmla="*/ 392712 w 695116"/>
              <a:gd name="connsiteY35" fmla="*/ 41964 h 168884"/>
              <a:gd name="connsiteX36" fmla="*/ 494434 w 695116"/>
              <a:gd name="connsiteY36" fmla="*/ 41964 h 168884"/>
              <a:gd name="connsiteX37" fmla="*/ 494434 w 695116"/>
              <a:gd name="connsiteY37" fmla="*/ 63601 h 168884"/>
              <a:gd name="connsiteX38" fmla="*/ 484031 w 695116"/>
              <a:gd name="connsiteY38" fmla="*/ 63601 h 168884"/>
              <a:gd name="connsiteX39" fmla="*/ 484031 w 695116"/>
              <a:gd name="connsiteY39" fmla="*/ 105210 h 168884"/>
              <a:gd name="connsiteX40" fmla="*/ 494434 w 695116"/>
              <a:gd name="connsiteY40" fmla="*/ 105210 h 168884"/>
              <a:gd name="connsiteX41" fmla="*/ 494434 w 695116"/>
              <a:gd name="connsiteY41" fmla="*/ 126847 h 168884"/>
              <a:gd name="connsiteX42" fmla="*/ 446852 w 695116"/>
              <a:gd name="connsiteY42" fmla="*/ 126847 h 168884"/>
              <a:gd name="connsiteX43" fmla="*/ 446852 w 695116"/>
              <a:gd name="connsiteY43" fmla="*/ 105210 h 168884"/>
              <a:gd name="connsiteX44" fmla="*/ 457255 w 695116"/>
              <a:gd name="connsiteY44" fmla="*/ 105210 h 168884"/>
              <a:gd name="connsiteX45" fmla="*/ 457255 w 695116"/>
              <a:gd name="connsiteY45" fmla="*/ 63601 h 168884"/>
              <a:gd name="connsiteX46" fmla="*/ 446852 w 695116"/>
              <a:gd name="connsiteY46" fmla="*/ 63601 h 168884"/>
              <a:gd name="connsiteX47" fmla="*/ 446852 w 695116"/>
              <a:gd name="connsiteY47" fmla="*/ 41964 h 168884"/>
              <a:gd name="connsiteX48" fmla="*/ 550239 w 695116"/>
              <a:gd name="connsiteY48" fmla="*/ 49062 h 168884"/>
              <a:gd name="connsiteX49" fmla="*/ 598843 w 695116"/>
              <a:gd name="connsiteY49" fmla="*/ 52141 h 168884"/>
              <a:gd name="connsiteX50" fmla="*/ 607439 w 695116"/>
              <a:gd name="connsiteY50" fmla="*/ 75056 h 168884"/>
              <a:gd name="connsiteX51" fmla="*/ 607439 w 695116"/>
              <a:gd name="connsiteY51" fmla="*/ 105210 h 168884"/>
              <a:gd name="connsiteX52" fmla="*/ 617841 w 695116"/>
              <a:gd name="connsiteY52" fmla="*/ 105210 h 168884"/>
              <a:gd name="connsiteX53" fmla="*/ 617841 w 695116"/>
              <a:gd name="connsiteY53" fmla="*/ 126847 h 168884"/>
              <a:gd name="connsiteX54" fmla="*/ 582155 w 695116"/>
              <a:gd name="connsiteY54" fmla="*/ 126847 h 168884"/>
              <a:gd name="connsiteX55" fmla="*/ 582155 w 695116"/>
              <a:gd name="connsiteY55" fmla="*/ 76304 h 168884"/>
              <a:gd name="connsiteX56" fmla="*/ 567813 w 695116"/>
              <a:gd name="connsiteY56" fmla="*/ 61961 h 168884"/>
              <a:gd name="connsiteX57" fmla="*/ 553470 w 695116"/>
              <a:gd name="connsiteY57" fmla="*/ 76304 h 168884"/>
              <a:gd name="connsiteX58" fmla="*/ 553470 w 695116"/>
              <a:gd name="connsiteY58" fmla="*/ 105210 h 168884"/>
              <a:gd name="connsiteX59" fmla="*/ 563872 w 695116"/>
              <a:gd name="connsiteY59" fmla="*/ 105210 h 168884"/>
              <a:gd name="connsiteX60" fmla="*/ 563872 w 695116"/>
              <a:gd name="connsiteY60" fmla="*/ 126847 h 168884"/>
              <a:gd name="connsiteX61" fmla="*/ 516315 w 695116"/>
              <a:gd name="connsiteY61" fmla="*/ 126847 h 168884"/>
              <a:gd name="connsiteX62" fmla="*/ 516315 w 695116"/>
              <a:gd name="connsiteY62" fmla="*/ 105210 h 168884"/>
              <a:gd name="connsiteX63" fmla="*/ 526717 w 695116"/>
              <a:gd name="connsiteY63" fmla="*/ 105210 h 168884"/>
              <a:gd name="connsiteX64" fmla="*/ 526717 w 695116"/>
              <a:gd name="connsiteY64" fmla="*/ 63601 h 168884"/>
              <a:gd name="connsiteX65" fmla="*/ 516315 w 695116"/>
              <a:gd name="connsiteY65" fmla="*/ 63601 h 168884"/>
              <a:gd name="connsiteX66" fmla="*/ 516315 w 695116"/>
              <a:gd name="connsiteY66" fmla="*/ 41964 h 168884"/>
              <a:gd name="connsiteX67" fmla="*/ 550239 w 695116"/>
              <a:gd name="connsiteY67" fmla="*/ 41964 h 168884"/>
              <a:gd name="connsiteX68" fmla="*/ 550239 w 695116"/>
              <a:gd name="connsiteY68" fmla="*/ 49062 h 168884"/>
              <a:gd name="connsiteX69" fmla="*/ 248867 w 695116"/>
              <a:gd name="connsiteY69" fmla="*/ 84650 h 168884"/>
              <a:gd name="connsiteX70" fmla="*/ 270357 w 695116"/>
              <a:gd name="connsiteY70" fmla="*/ 63160 h 168884"/>
              <a:gd name="connsiteX71" fmla="*/ 291846 w 695116"/>
              <a:gd name="connsiteY71" fmla="*/ 84650 h 168884"/>
              <a:gd name="connsiteX72" fmla="*/ 270357 w 695116"/>
              <a:gd name="connsiteY72" fmla="*/ 106140 h 168884"/>
              <a:gd name="connsiteX73" fmla="*/ 248867 w 695116"/>
              <a:gd name="connsiteY73" fmla="*/ 84650 h 168884"/>
              <a:gd name="connsiteX74" fmla="*/ 223681 w 695116"/>
              <a:gd name="connsiteY74" fmla="*/ 84650 h 168884"/>
              <a:gd name="connsiteX75" fmla="*/ 268239 w 695116"/>
              <a:gd name="connsiteY75" fmla="*/ 129185 h 168884"/>
              <a:gd name="connsiteX76" fmla="*/ 295102 w 695116"/>
              <a:gd name="connsiteY76" fmla="*/ 120165 h 168884"/>
              <a:gd name="connsiteX77" fmla="*/ 295102 w 695116"/>
              <a:gd name="connsiteY77" fmla="*/ 126847 h 168884"/>
              <a:gd name="connsiteX78" fmla="*/ 327434 w 695116"/>
              <a:gd name="connsiteY78" fmla="*/ 126847 h 168884"/>
              <a:gd name="connsiteX79" fmla="*/ 327434 w 695116"/>
              <a:gd name="connsiteY79" fmla="*/ 105210 h 168884"/>
              <a:gd name="connsiteX80" fmla="*/ 317032 w 695116"/>
              <a:gd name="connsiteY80" fmla="*/ 105210 h 168884"/>
              <a:gd name="connsiteX81" fmla="*/ 317032 w 695116"/>
              <a:gd name="connsiteY81" fmla="*/ 63601 h 168884"/>
              <a:gd name="connsiteX82" fmla="*/ 327434 w 695116"/>
              <a:gd name="connsiteY82" fmla="*/ 63601 h 168884"/>
              <a:gd name="connsiteX83" fmla="*/ 327434 w 695116"/>
              <a:gd name="connsiteY83" fmla="*/ 41964 h 168884"/>
              <a:gd name="connsiteX84" fmla="*/ 295102 w 695116"/>
              <a:gd name="connsiteY84" fmla="*/ 41964 h 168884"/>
              <a:gd name="connsiteX85" fmla="*/ 295102 w 695116"/>
              <a:gd name="connsiteY85" fmla="*/ 49160 h 168884"/>
              <a:gd name="connsiteX86" fmla="*/ 232725 w 695116"/>
              <a:gd name="connsiteY86" fmla="*/ 57738 h 168884"/>
              <a:gd name="connsiteX87" fmla="*/ 223681 w 695116"/>
              <a:gd name="connsiteY87" fmla="*/ 84650 h 168884"/>
              <a:gd name="connsiteX88" fmla="*/ 86102 w 695116"/>
              <a:gd name="connsiteY88" fmla="*/ 169313 h 168884"/>
              <a:gd name="connsiteX89" fmla="*/ 12 w 695116"/>
              <a:gd name="connsiteY89" fmla="*/ 86102 h 168884"/>
              <a:gd name="connsiteX90" fmla="*/ 83223 w 695116"/>
              <a:gd name="connsiteY90" fmla="*/ 12 h 168884"/>
              <a:gd name="connsiteX91" fmla="*/ 86102 w 695116"/>
              <a:gd name="connsiteY91" fmla="*/ 12 h 168884"/>
              <a:gd name="connsiteX92" fmla="*/ 610596 w 695116"/>
              <a:gd name="connsiteY92" fmla="*/ 12 h 168884"/>
              <a:gd name="connsiteX93" fmla="*/ 696686 w 695116"/>
              <a:gd name="connsiteY93" fmla="*/ 83223 h 168884"/>
              <a:gd name="connsiteX94" fmla="*/ 613475 w 695116"/>
              <a:gd name="connsiteY94" fmla="*/ 169313 h 168884"/>
              <a:gd name="connsiteX95" fmla="*/ 610596 w 695116"/>
              <a:gd name="connsiteY95" fmla="*/ 169313 h 168884"/>
              <a:gd name="connsiteX96" fmla="*/ 610596 w 695116"/>
              <a:gd name="connsiteY96" fmla="*/ 148141 h 168884"/>
              <a:gd name="connsiteX97" fmla="*/ 675321 w 695116"/>
              <a:gd name="connsiteY97" fmla="*/ 85909 h 168884"/>
              <a:gd name="connsiteX98" fmla="*/ 613091 w 695116"/>
              <a:gd name="connsiteY98" fmla="*/ 21184 h 168884"/>
              <a:gd name="connsiteX99" fmla="*/ 610596 w 695116"/>
              <a:gd name="connsiteY99" fmla="*/ 21184 h 168884"/>
              <a:gd name="connsiteX100" fmla="*/ 86102 w 695116"/>
              <a:gd name="connsiteY100" fmla="*/ 21184 h 168884"/>
              <a:gd name="connsiteX101" fmla="*/ 21377 w 695116"/>
              <a:gd name="connsiteY101" fmla="*/ 83416 h 168884"/>
              <a:gd name="connsiteX102" fmla="*/ 83609 w 695116"/>
              <a:gd name="connsiteY102" fmla="*/ 148141 h 168884"/>
              <a:gd name="connsiteX103" fmla="*/ 86102 w 695116"/>
              <a:gd name="connsiteY103" fmla="*/ 148141 h 16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95116" h="168884">
                <a:moveTo>
                  <a:pt x="215090" y="41964"/>
                </a:moveTo>
                <a:lnTo>
                  <a:pt x="215090" y="63601"/>
                </a:lnTo>
                <a:lnTo>
                  <a:pt x="207919" y="63601"/>
                </a:lnTo>
                <a:lnTo>
                  <a:pt x="190198" y="126847"/>
                </a:lnTo>
                <a:lnTo>
                  <a:pt x="160827" y="126847"/>
                </a:lnTo>
                <a:lnTo>
                  <a:pt x="147022" y="84675"/>
                </a:lnTo>
                <a:lnTo>
                  <a:pt x="132680" y="126847"/>
                </a:lnTo>
                <a:lnTo>
                  <a:pt x="104214" y="126847"/>
                </a:lnTo>
                <a:lnTo>
                  <a:pt x="86151" y="63601"/>
                </a:lnTo>
                <a:lnTo>
                  <a:pt x="78808" y="63601"/>
                </a:lnTo>
                <a:lnTo>
                  <a:pt x="78808" y="41964"/>
                </a:lnTo>
                <a:lnTo>
                  <a:pt x="118704" y="41964"/>
                </a:lnTo>
                <a:lnTo>
                  <a:pt x="118704" y="63601"/>
                </a:lnTo>
                <a:lnTo>
                  <a:pt x="111802" y="63601"/>
                </a:lnTo>
                <a:lnTo>
                  <a:pt x="120858" y="99507"/>
                </a:lnTo>
                <a:lnTo>
                  <a:pt x="136889" y="41964"/>
                </a:lnTo>
                <a:lnTo>
                  <a:pt x="157327" y="41964"/>
                </a:lnTo>
                <a:lnTo>
                  <a:pt x="174191" y="98259"/>
                </a:lnTo>
                <a:lnTo>
                  <a:pt x="182194" y="63625"/>
                </a:lnTo>
                <a:lnTo>
                  <a:pt x="175047" y="63625"/>
                </a:lnTo>
                <a:lnTo>
                  <a:pt x="175047" y="41964"/>
                </a:lnTo>
                <a:close/>
                <a:moveTo>
                  <a:pt x="432705" y="41964"/>
                </a:moveTo>
                <a:lnTo>
                  <a:pt x="432705" y="63601"/>
                </a:lnTo>
                <a:lnTo>
                  <a:pt x="425363" y="63601"/>
                </a:lnTo>
                <a:lnTo>
                  <a:pt x="401425" y="126847"/>
                </a:lnTo>
                <a:lnTo>
                  <a:pt x="372862" y="126847"/>
                </a:lnTo>
                <a:lnTo>
                  <a:pt x="348949" y="63601"/>
                </a:lnTo>
                <a:lnTo>
                  <a:pt x="341606" y="63601"/>
                </a:lnTo>
                <a:lnTo>
                  <a:pt x="341606" y="41964"/>
                </a:lnTo>
                <a:lnTo>
                  <a:pt x="381526" y="41964"/>
                </a:lnTo>
                <a:lnTo>
                  <a:pt x="381526" y="63601"/>
                </a:lnTo>
                <a:lnTo>
                  <a:pt x="374502" y="63601"/>
                </a:lnTo>
                <a:lnTo>
                  <a:pt x="387009" y="98504"/>
                </a:lnTo>
                <a:lnTo>
                  <a:pt x="399663" y="63601"/>
                </a:lnTo>
                <a:lnTo>
                  <a:pt x="392712" y="63601"/>
                </a:lnTo>
                <a:lnTo>
                  <a:pt x="392712" y="41964"/>
                </a:lnTo>
                <a:close/>
                <a:moveTo>
                  <a:pt x="494434" y="41964"/>
                </a:moveTo>
                <a:lnTo>
                  <a:pt x="494434" y="63601"/>
                </a:lnTo>
                <a:lnTo>
                  <a:pt x="484031" y="63601"/>
                </a:lnTo>
                <a:lnTo>
                  <a:pt x="484031" y="105210"/>
                </a:lnTo>
                <a:lnTo>
                  <a:pt x="494434" y="105210"/>
                </a:lnTo>
                <a:lnTo>
                  <a:pt x="494434" y="126847"/>
                </a:lnTo>
                <a:lnTo>
                  <a:pt x="446852" y="126847"/>
                </a:lnTo>
                <a:lnTo>
                  <a:pt x="446852" y="105210"/>
                </a:lnTo>
                <a:lnTo>
                  <a:pt x="457255" y="105210"/>
                </a:lnTo>
                <a:lnTo>
                  <a:pt x="457255" y="63601"/>
                </a:lnTo>
                <a:lnTo>
                  <a:pt x="446852" y="63601"/>
                </a:lnTo>
                <a:lnTo>
                  <a:pt x="446852" y="41964"/>
                </a:lnTo>
                <a:close/>
                <a:moveTo>
                  <a:pt x="550239" y="49062"/>
                </a:moveTo>
                <a:cubicBezTo>
                  <a:pt x="564511" y="36491"/>
                  <a:pt x="586272" y="37869"/>
                  <a:pt x="598843" y="52141"/>
                </a:cubicBezTo>
                <a:cubicBezTo>
                  <a:pt x="604419" y="58469"/>
                  <a:pt x="607476" y="66623"/>
                  <a:pt x="607439" y="75056"/>
                </a:cubicBezTo>
                <a:lnTo>
                  <a:pt x="607439" y="105210"/>
                </a:lnTo>
                <a:lnTo>
                  <a:pt x="617841" y="105210"/>
                </a:lnTo>
                <a:lnTo>
                  <a:pt x="617841" y="126847"/>
                </a:lnTo>
                <a:lnTo>
                  <a:pt x="582155" y="126847"/>
                </a:lnTo>
                <a:lnTo>
                  <a:pt x="582155" y="76304"/>
                </a:lnTo>
                <a:cubicBezTo>
                  <a:pt x="582155" y="68383"/>
                  <a:pt x="575733" y="61961"/>
                  <a:pt x="567813" y="61961"/>
                </a:cubicBezTo>
                <a:cubicBezTo>
                  <a:pt x="559892" y="61961"/>
                  <a:pt x="553470" y="68383"/>
                  <a:pt x="553470" y="76304"/>
                </a:cubicBezTo>
                <a:lnTo>
                  <a:pt x="553470" y="105210"/>
                </a:lnTo>
                <a:lnTo>
                  <a:pt x="563872" y="105210"/>
                </a:lnTo>
                <a:lnTo>
                  <a:pt x="563872" y="126847"/>
                </a:lnTo>
                <a:lnTo>
                  <a:pt x="516315" y="126847"/>
                </a:lnTo>
                <a:lnTo>
                  <a:pt x="516315" y="105210"/>
                </a:lnTo>
                <a:lnTo>
                  <a:pt x="526717" y="105210"/>
                </a:lnTo>
                <a:lnTo>
                  <a:pt x="526717" y="63601"/>
                </a:lnTo>
                <a:lnTo>
                  <a:pt x="516315" y="63601"/>
                </a:lnTo>
                <a:lnTo>
                  <a:pt x="516315" y="41964"/>
                </a:lnTo>
                <a:lnTo>
                  <a:pt x="550239" y="41964"/>
                </a:lnTo>
                <a:lnTo>
                  <a:pt x="550239" y="49062"/>
                </a:lnTo>
                <a:moveTo>
                  <a:pt x="248867" y="84650"/>
                </a:moveTo>
                <a:cubicBezTo>
                  <a:pt x="248867" y="72782"/>
                  <a:pt x="258488" y="63160"/>
                  <a:pt x="270357" y="63160"/>
                </a:cubicBezTo>
                <a:cubicBezTo>
                  <a:pt x="282225" y="63160"/>
                  <a:pt x="291846" y="72782"/>
                  <a:pt x="291846" y="84650"/>
                </a:cubicBezTo>
                <a:cubicBezTo>
                  <a:pt x="291846" y="96519"/>
                  <a:pt x="282225" y="106140"/>
                  <a:pt x="270357" y="106140"/>
                </a:cubicBezTo>
                <a:cubicBezTo>
                  <a:pt x="258493" y="106127"/>
                  <a:pt x="248881" y="96513"/>
                  <a:pt x="248867" y="84650"/>
                </a:cubicBezTo>
                <a:moveTo>
                  <a:pt x="223681" y="84650"/>
                </a:moveTo>
                <a:cubicBezTo>
                  <a:pt x="223688" y="109253"/>
                  <a:pt x="243636" y="129191"/>
                  <a:pt x="268239" y="129185"/>
                </a:cubicBezTo>
                <a:cubicBezTo>
                  <a:pt x="277937" y="129182"/>
                  <a:pt x="287367" y="126015"/>
                  <a:pt x="295102" y="120165"/>
                </a:cubicBezTo>
                <a:lnTo>
                  <a:pt x="295102" y="126847"/>
                </a:lnTo>
                <a:lnTo>
                  <a:pt x="327434" y="126847"/>
                </a:lnTo>
                <a:lnTo>
                  <a:pt x="327434" y="105210"/>
                </a:lnTo>
                <a:lnTo>
                  <a:pt x="317032" y="105210"/>
                </a:lnTo>
                <a:lnTo>
                  <a:pt x="317032" y="63601"/>
                </a:lnTo>
                <a:lnTo>
                  <a:pt x="327434" y="63601"/>
                </a:lnTo>
                <a:lnTo>
                  <a:pt x="327434" y="41964"/>
                </a:lnTo>
                <a:lnTo>
                  <a:pt x="295102" y="41964"/>
                </a:lnTo>
                <a:lnTo>
                  <a:pt x="295102" y="49160"/>
                </a:lnTo>
                <a:cubicBezTo>
                  <a:pt x="275509" y="34304"/>
                  <a:pt x="247582" y="38145"/>
                  <a:pt x="232725" y="57738"/>
                </a:cubicBezTo>
                <a:cubicBezTo>
                  <a:pt x="226856" y="65481"/>
                  <a:pt x="223679" y="74933"/>
                  <a:pt x="223681" y="84650"/>
                </a:cubicBezTo>
                <a:moveTo>
                  <a:pt x="86102" y="169313"/>
                </a:moveTo>
                <a:cubicBezTo>
                  <a:pt x="39351" y="170108"/>
                  <a:pt x="807" y="132853"/>
                  <a:pt x="12" y="86102"/>
                </a:cubicBezTo>
                <a:cubicBezTo>
                  <a:pt x="-782" y="39351"/>
                  <a:pt x="36472" y="807"/>
                  <a:pt x="83223" y="12"/>
                </a:cubicBezTo>
                <a:cubicBezTo>
                  <a:pt x="84183" y="-4"/>
                  <a:pt x="85142" y="-4"/>
                  <a:pt x="86102" y="12"/>
                </a:cubicBezTo>
                <a:lnTo>
                  <a:pt x="610596" y="12"/>
                </a:lnTo>
                <a:cubicBezTo>
                  <a:pt x="657348" y="-782"/>
                  <a:pt x="695890" y="36472"/>
                  <a:pt x="696686" y="83223"/>
                </a:cubicBezTo>
                <a:cubicBezTo>
                  <a:pt x="697481" y="129974"/>
                  <a:pt x="660226" y="168517"/>
                  <a:pt x="613475" y="169313"/>
                </a:cubicBezTo>
                <a:cubicBezTo>
                  <a:pt x="612515" y="169330"/>
                  <a:pt x="611556" y="169330"/>
                  <a:pt x="610596" y="169313"/>
                </a:cubicBezTo>
                <a:close/>
                <a:moveTo>
                  <a:pt x="610596" y="148141"/>
                </a:moveTo>
                <a:cubicBezTo>
                  <a:pt x="645656" y="148829"/>
                  <a:pt x="674633" y="120967"/>
                  <a:pt x="675321" y="85909"/>
                </a:cubicBezTo>
                <a:cubicBezTo>
                  <a:pt x="676011" y="50851"/>
                  <a:pt x="648147" y="21873"/>
                  <a:pt x="613091" y="21184"/>
                </a:cubicBezTo>
                <a:cubicBezTo>
                  <a:pt x="612258" y="21168"/>
                  <a:pt x="611426" y="21168"/>
                  <a:pt x="610596" y="21184"/>
                </a:cubicBezTo>
                <a:lnTo>
                  <a:pt x="86102" y="21184"/>
                </a:lnTo>
                <a:cubicBezTo>
                  <a:pt x="51044" y="20496"/>
                  <a:pt x="22066" y="48358"/>
                  <a:pt x="21377" y="83416"/>
                </a:cubicBezTo>
                <a:cubicBezTo>
                  <a:pt x="20689" y="118474"/>
                  <a:pt x="48551" y="147452"/>
                  <a:pt x="83609" y="148141"/>
                </a:cubicBezTo>
                <a:cubicBezTo>
                  <a:pt x="84440" y="148157"/>
                  <a:pt x="85271" y="148157"/>
                  <a:pt x="86102" y="148141"/>
                </a:cubicBezTo>
                <a:close/>
              </a:path>
            </a:pathLst>
          </a:custGeom>
          <a:solidFill>
            <a:srgbClr val="00A8E1"/>
          </a:solidFill>
          <a:ln w="2428" cap="flat">
            <a:noFill/>
            <a:prstDash val="solid"/>
            <a:miter/>
          </a:ln>
        </p:spPr>
        <p:txBody>
          <a:bodyPr rtlCol="0" anchor="ctr"/>
          <a:lstStyle/>
          <a:p>
            <a:endParaRPr lang="en-US"/>
          </a:p>
        </p:txBody>
      </p:sp>
      <p:sp>
        <p:nvSpPr>
          <p:cNvPr id="15" name="Picture Placeholder 14">
            <a:extLst>
              <a:ext uri="{FF2B5EF4-FFF2-40B4-BE49-F238E27FC236}">
                <a16:creationId xmlns:a16="http://schemas.microsoft.com/office/drawing/2014/main" id="{7A11A5A0-C200-4E99-8525-6D7D3C660F74}"/>
              </a:ext>
            </a:extLst>
          </p:cNvPr>
          <p:cNvSpPr>
            <a:spLocks noGrp="1"/>
          </p:cNvSpPr>
          <p:nvPr>
            <p:ph type="pic" sz="quarter" idx="17" hasCustomPrompt="1"/>
          </p:nvPr>
        </p:nvSpPr>
        <p:spPr>
          <a:xfrm>
            <a:off x="5415208" y="489731"/>
            <a:ext cx="3550992" cy="1795388"/>
          </a:xfrm>
          <a:custGeom>
            <a:avLst/>
            <a:gdLst>
              <a:gd name="connsiteX0" fmla="*/ 0 w 3971422"/>
              <a:gd name="connsiteY0" fmla="*/ 0 h 1795388"/>
              <a:gd name="connsiteX1" fmla="*/ 3766802 w 3971422"/>
              <a:gd name="connsiteY1" fmla="*/ 0 h 1795388"/>
              <a:gd name="connsiteX2" fmla="*/ 3971422 w 3971422"/>
              <a:gd name="connsiteY2" fmla="*/ 204620 h 1795388"/>
              <a:gd name="connsiteX3" fmla="*/ 3971422 w 3971422"/>
              <a:gd name="connsiteY3" fmla="*/ 1795388 h 1795388"/>
              <a:gd name="connsiteX4" fmla="*/ 204620 w 3971422"/>
              <a:gd name="connsiteY4" fmla="*/ 1795388 h 1795388"/>
              <a:gd name="connsiteX5" fmla="*/ 0 w 3971422"/>
              <a:gd name="connsiteY5" fmla="*/ 1590768 h 1795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71422" h="1795388">
                <a:moveTo>
                  <a:pt x="0" y="0"/>
                </a:moveTo>
                <a:lnTo>
                  <a:pt x="3766802" y="0"/>
                </a:lnTo>
                <a:cubicBezTo>
                  <a:pt x="3879811" y="0"/>
                  <a:pt x="3971422" y="91611"/>
                  <a:pt x="3971422" y="204620"/>
                </a:cubicBezTo>
                <a:lnTo>
                  <a:pt x="3971422" y="1795388"/>
                </a:lnTo>
                <a:lnTo>
                  <a:pt x="204620" y="1795388"/>
                </a:lnTo>
                <a:cubicBezTo>
                  <a:pt x="91611" y="1795388"/>
                  <a:pt x="0" y="1703777"/>
                  <a:pt x="0" y="1590768"/>
                </a:cubicBez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dirty="0"/>
              <a:t>click icon to add picture</a:t>
            </a:r>
          </a:p>
        </p:txBody>
      </p:sp>
      <p:sp>
        <p:nvSpPr>
          <p:cNvPr id="4" name="Slide Number Placeholder 3">
            <a:extLst>
              <a:ext uri="{FF2B5EF4-FFF2-40B4-BE49-F238E27FC236}">
                <a16:creationId xmlns:a16="http://schemas.microsoft.com/office/drawing/2014/main" id="{62547110-935F-4DAF-B30C-7DEF1C3B0BE2}"/>
              </a:ext>
            </a:extLst>
          </p:cNvPr>
          <p:cNvSpPr>
            <a:spLocks noGrp="1"/>
          </p:cNvSpPr>
          <p:nvPr>
            <p:ph type="sldNum" sz="quarter" idx="18"/>
          </p:nvPr>
        </p:nvSpPr>
        <p:spPr/>
        <p:txBody>
          <a:bodyPr/>
          <a:lstStyle>
            <a:lvl1pPr>
              <a:defRPr>
                <a:solidFill>
                  <a:schemeClr val="bg1"/>
                </a:solidFill>
              </a:defRPr>
            </a:lvl1pPr>
          </a:lstStyle>
          <a:p>
            <a:fld id="{53F4F500-58F2-4FFA-B9C7-4DA91B0E91AA}" type="slidenum">
              <a:rPr lang="nl-NL" smtClean="0"/>
              <a:pPr/>
              <a:t>‹N›</a:t>
            </a:fld>
            <a:endParaRPr lang="nl-NL" dirty="0"/>
          </a:p>
        </p:txBody>
      </p:sp>
      <p:sp>
        <p:nvSpPr>
          <p:cNvPr id="23" name="Picture Placeholder 22">
            <a:extLst>
              <a:ext uri="{FF2B5EF4-FFF2-40B4-BE49-F238E27FC236}">
                <a16:creationId xmlns:a16="http://schemas.microsoft.com/office/drawing/2014/main" id="{9BDF0FF4-EC88-487B-8A7C-3DFA008EB755}"/>
              </a:ext>
            </a:extLst>
          </p:cNvPr>
          <p:cNvSpPr>
            <a:spLocks noGrp="1"/>
          </p:cNvSpPr>
          <p:nvPr>
            <p:ph type="pic" sz="quarter" idx="21" hasCustomPrompt="1"/>
          </p:nvPr>
        </p:nvSpPr>
        <p:spPr>
          <a:xfrm>
            <a:off x="5415208" y="2572888"/>
            <a:ext cx="3550992" cy="1795388"/>
          </a:xfrm>
          <a:custGeom>
            <a:avLst/>
            <a:gdLst>
              <a:gd name="connsiteX0" fmla="*/ 0 w 3971422"/>
              <a:gd name="connsiteY0" fmla="*/ 0 h 1795388"/>
              <a:gd name="connsiteX1" fmla="*/ 3766802 w 3971422"/>
              <a:gd name="connsiteY1" fmla="*/ 0 h 1795388"/>
              <a:gd name="connsiteX2" fmla="*/ 3971422 w 3971422"/>
              <a:gd name="connsiteY2" fmla="*/ 204620 h 1795388"/>
              <a:gd name="connsiteX3" fmla="*/ 3971422 w 3971422"/>
              <a:gd name="connsiteY3" fmla="*/ 1795388 h 1795388"/>
              <a:gd name="connsiteX4" fmla="*/ 204620 w 3971422"/>
              <a:gd name="connsiteY4" fmla="*/ 1795388 h 1795388"/>
              <a:gd name="connsiteX5" fmla="*/ 0 w 3971422"/>
              <a:gd name="connsiteY5" fmla="*/ 1590768 h 1795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71422" h="1795388">
                <a:moveTo>
                  <a:pt x="0" y="0"/>
                </a:moveTo>
                <a:lnTo>
                  <a:pt x="3766802" y="0"/>
                </a:lnTo>
                <a:cubicBezTo>
                  <a:pt x="3879811" y="0"/>
                  <a:pt x="3971422" y="91611"/>
                  <a:pt x="3971422" y="204620"/>
                </a:cubicBezTo>
                <a:lnTo>
                  <a:pt x="3971422" y="1795388"/>
                </a:lnTo>
                <a:lnTo>
                  <a:pt x="204620" y="1795388"/>
                </a:lnTo>
                <a:cubicBezTo>
                  <a:pt x="91611" y="1795388"/>
                  <a:pt x="0" y="1703777"/>
                  <a:pt x="0" y="1590768"/>
                </a:cubicBez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dirty="0"/>
              <a:t>click icon to add picture</a:t>
            </a:r>
          </a:p>
        </p:txBody>
      </p:sp>
      <p:sp>
        <p:nvSpPr>
          <p:cNvPr id="50" name="Picture Placeholder 49">
            <a:extLst>
              <a:ext uri="{FF2B5EF4-FFF2-40B4-BE49-F238E27FC236}">
                <a16:creationId xmlns:a16="http://schemas.microsoft.com/office/drawing/2014/main" id="{96F44D6D-146A-4051-AE73-32F54EB4108B}"/>
              </a:ext>
            </a:extLst>
          </p:cNvPr>
          <p:cNvSpPr>
            <a:spLocks noGrp="1"/>
          </p:cNvSpPr>
          <p:nvPr>
            <p:ph type="pic" sz="quarter" idx="32" hasCustomPrompt="1"/>
          </p:nvPr>
        </p:nvSpPr>
        <p:spPr>
          <a:xfrm>
            <a:off x="9265053" y="489731"/>
            <a:ext cx="2299628" cy="3878545"/>
          </a:xfrm>
          <a:custGeom>
            <a:avLst/>
            <a:gdLst>
              <a:gd name="connsiteX0" fmla="*/ 0 w 2299628"/>
              <a:gd name="connsiteY0" fmla="*/ 0 h 3878545"/>
              <a:gd name="connsiteX1" fmla="*/ 333745 w 2299628"/>
              <a:gd name="connsiteY1" fmla="*/ 0 h 3878545"/>
              <a:gd name="connsiteX2" fmla="*/ 744680 w 2299628"/>
              <a:gd name="connsiteY2" fmla="*/ 0 h 3878545"/>
              <a:gd name="connsiteX3" fmla="*/ 921869 w 2299628"/>
              <a:gd name="connsiteY3" fmla="*/ 0 h 3878545"/>
              <a:gd name="connsiteX4" fmla="*/ 1085519 w 2299628"/>
              <a:gd name="connsiteY4" fmla="*/ 0 h 3878545"/>
              <a:gd name="connsiteX5" fmla="*/ 1728249 w 2299628"/>
              <a:gd name="connsiteY5" fmla="*/ 0 h 3878545"/>
              <a:gd name="connsiteX6" fmla="*/ 1864596 w 2299628"/>
              <a:gd name="connsiteY6" fmla="*/ 0 h 3878545"/>
              <a:gd name="connsiteX7" fmla="*/ 2111011 w 2299628"/>
              <a:gd name="connsiteY7" fmla="*/ 0 h 3878545"/>
              <a:gd name="connsiteX8" fmla="*/ 2299628 w 2299628"/>
              <a:gd name="connsiteY8" fmla="*/ 204620 h 3878545"/>
              <a:gd name="connsiteX9" fmla="*/ 2299628 w 2299628"/>
              <a:gd name="connsiteY9" fmla="*/ 1157895 h 3878545"/>
              <a:gd name="connsiteX10" fmla="*/ 2299628 w 2299628"/>
              <a:gd name="connsiteY10" fmla="*/ 1795388 h 3878545"/>
              <a:gd name="connsiteX11" fmla="*/ 2299628 w 2299628"/>
              <a:gd name="connsiteY11" fmla="*/ 2287777 h 3878545"/>
              <a:gd name="connsiteX12" fmla="*/ 2299628 w 2299628"/>
              <a:gd name="connsiteY12" fmla="*/ 2748663 h 3878545"/>
              <a:gd name="connsiteX13" fmla="*/ 2299628 w 2299628"/>
              <a:gd name="connsiteY13" fmla="*/ 3878545 h 3878545"/>
              <a:gd name="connsiteX14" fmla="*/ 1951654 w 2299628"/>
              <a:gd name="connsiteY14" fmla="*/ 3878545 h 3878545"/>
              <a:gd name="connsiteX15" fmla="*/ 1864596 w 2299628"/>
              <a:gd name="connsiteY15" fmla="*/ 3878545 h 3878545"/>
              <a:gd name="connsiteX16" fmla="*/ 1728249 w 2299628"/>
              <a:gd name="connsiteY16" fmla="*/ 3878545 h 3878545"/>
              <a:gd name="connsiteX17" fmla="*/ 1564599 w 2299628"/>
              <a:gd name="connsiteY17" fmla="*/ 3878545 h 3878545"/>
              <a:gd name="connsiteX18" fmla="*/ 1497541 w 2299628"/>
              <a:gd name="connsiteY18" fmla="*/ 3878545 h 3878545"/>
              <a:gd name="connsiteX19" fmla="*/ 1387410 w 2299628"/>
              <a:gd name="connsiteY19" fmla="*/ 3878545 h 3878545"/>
              <a:gd name="connsiteX20" fmla="*/ 1274136 w 2299628"/>
              <a:gd name="connsiteY20" fmla="*/ 3878545 h 3878545"/>
              <a:gd name="connsiteX21" fmla="*/ 1110486 w 2299628"/>
              <a:gd name="connsiteY21" fmla="*/ 3878545 h 3878545"/>
              <a:gd name="connsiteX22" fmla="*/ 976475 w 2299628"/>
              <a:gd name="connsiteY22" fmla="*/ 3878545 h 3878545"/>
              <a:gd name="connsiteX23" fmla="*/ 933297 w 2299628"/>
              <a:gd name="connsiteY23" fmla="*/ 3878545 h 3878545"/>
              <a:gd name="connsiteX24" fmla="*/ 642730 w 2299628"/>
              <a:gd name="connsiteY24" fmla="*/ 3878545 h 3878545"/>
              <a:gd name="connsiteX25" fmla="*/ 522362 w 2299628"/>
              <a:gd name="connsiteY25" fmla="*/ 3878545 h 3878545"/>
              <a:gd name="connsiteX26" fmla="*/ 188617 w 2299628"/>
              <a:gd name="connsiteY26" fmla="*/ 3878545 h 3878545"/>
              <a:gd name="connsiteX27" fmla="*/ 0 w 2299628"/>
              <a:gd name="connsiteY27" fmla="*/ 3673925 h 3878545"/>
              <a:gd name="connsiteX28" fmla="*/ 0 w 2299628"/>
              <a:gd name="connsiteY28" fmla="*/ 2544043 h 3878545"/>
              <a:gd name="connsiteX29" fmla="*/ 0 w 2299628"/>
              <a:gd name="connsiteY29" fmla="*/ 2083157 h 3878545"/>
              <a:gd name="connsiteX30" fmla="*/ 0 w 2299628"/>
              <a:gd name="connsiteY30" fmla="*/ 1590768 h 3878545"/>
              <a:gd name="connsiteX31" fmla="*/ 0 w 2299628"/>
              <a:gd name="connsiteY31" fmla="*/ 953275 h 3878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299628" h="3878545">
                <a:moveTo>
                  <a:pt x="0" y="0"/>
                </a:moveTo>
                <a:lnTo>
                  <a:pt x="333745" y="0"/>
                </a:lnTo>
                <a:lnTo>
                  <a:pt x="744680" y="0"/>
                </a:lnTo>
                <a:lnTo>
                  <a:pt x="921869" y="0"/>
                </a:lnTo>
                <a:lnTo>
                  <a:pt x="1085519" y="0"/>
                </a:lnTo>
                <a:lnTo>
                  <a:pt x="1728249" y="0"/>
                </a:lnTo>
                <a:lnTo>
                  <a:pt x="1864596" y="0"/>
                </a:lnTo>
                <a:lnTo>
                  <a:pt x="2111011" y="0"/>
                </a:lnTo>
                <a:cubicBezTo>
                  <a:pt x="2215181" y="0"/>
                  <a:pt x="2299628" y="91611"/>
                  <a:pt x="2299628" y="204620"/>
                </a:cubicBezTo>
                <a:lnTo>
                  <a:pt x="2299628" y="1157895"/>
                </a:lnTo>
                <a:lnTo>
                  <a:pt x="2299628" y="1795388"/>
                </a:lnTo>
                <a:lnTo>
                  <a:pt x="2299628" y="2287777"/>
                </a:lnTo>
                <a:lnTo>
                  <a:pt x="2299628" y="2748663"/>
                </a:lnTo>
                <a:lnTo>
                  <a:pt x="2299628" y="3878545"/>
                </a:lnTo>
                <a:lnTo>
                  <a:pt x="1951654" y="3878545"/>
                </a:lnTo>
                <a:lnTo>
                  <a:pt x="1864596" y="3878545"/>
                </a:lnTo>
                <a:lnTo>
                  <a:pt x="1728249" y="3878545"/>
                </a:lnTo>
                <a:lnTo>
                  <a:pt x="1564599" y="3878545"/>
                </a:lnTo>
                <a:lnTo>
                  <a:pt x="1497541" y="3878545"/>
                </a:lnTo>
                <a:lnTo>
                  <a:pt x="1387410" y="3878545"/>
                </a:lnTo>
                <a:lnTo>
                  <a:pt x="1274136" y="3878545"/>
                </a:lnTo>
                <a:lnTo>
                  <a:pt x="1110486" y="3878545"/>
                </a:lnTo>
                <a:lnTo>
                  <a:pt x="976475" y="3878545"/>
                </a:lnTo>
                <a:lnTo>
                  <a:pt x="933297" y="3878545"/>
                </a:lnTo>
                <a:lnTo>
                  <a:pt x="642730" y="3878545"/>
                </a:lnTo>
                <a:lnTo>
                  <a:pt x="522362" y="3878545"/>
                </a:lnTo>
                <a:lnTo>
                  <a:pt x="188617" y="3878545"/>
                </a:lnTo>
                <a:cubicBezTo>
                  <a:pt x="84446" y="3878545"/>
                  <a:pt x="0" y="3786934"/>
                  <a:pt x="0" y="3673925"/>
                </a:cubicBezTo>
                <a:lnTo>
                  <a:pt x="0" y="2544043"/>
                </a:lnTo>
                <a:lnTo>
                  <a:pt x="0" y="2083157"/>
                </a:lnTo>
                <a:lnTo>
                  <a:pt x="0" y="1590768"/>
                </a:lnTo>
                <a:lnTo>
                  <a:pt x="0" y="953275"/>
                </a:ln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dirty="0"/>
              <a:t>click icon to add picture</a:t>
            </a:r>
          </a:p>
        </p:txBody>
      </p:sp>
      <p:sp>
        <p:nvSpPr>
          <p:cNvPr id="67" name="Picture Placeholder 66">
            <a:extLst>
              <a:ext uri="{FF2B5EF4-FFF2-40B4-BE49-F238E27FC236}">
                <a16:creationId xmlns:a16="http://schemas.microsoft.com/office/drawing/2014/main" id="{2ED3B95F-1CD6-4739-9D3F-7DAD7D2250C1}"/>
              </a:ext>
            </a:extLst>
          </p:cNvPr>
          <p:cNvSpPr>
            <a:spLocks noGrp="1"/>
          </p:cNvSpPr>
          <p:nvPr>
            <p:ph type="pic" sz="quarter" idx="41" hasCustomPrompt="1"/>
          </p:nvPr>
        </p:nvSpPr>
        <p:spPr>
          <a:xfrm>
            <a:off x="5415208" y="4656045"/>
            <a:ext cx="6149473" cy="1399055"/>
          </a:xfrm>
          <a:custGeom>
            <a:avLst/>
            <a:gdLst>
              <a:gd name="connsiteX0" fmla="*/ 0 w 6149473"/>
              <a:gd name="connsiteY0" fmla="*/ 0 h 1399055"/>
              <a:gd name="connsiteX1" fmla="*/ 333745 w 6149473"/>
              <a:gd name="connsiteY1" fmla="*/ 0 h 1399055"/>
              <a:gd name="connsiteX2" fmla="*/ 744680 w 6149473"/>
              <a:gd name="connsiteY2" fmla="*/ 0 h 1399055"/>
              <a:gd name="connsiteX3" fmla="*/ 921869 w 6149473"/>
              <a:gd name="connsiteY3" fmla="*/ 0 h 1399055"/>
              <a:gd name="connsiteX4" fmla="*/ 922897 w 6149473"/>
              <a:gd name="connsiteY4" fmla="*/ 0 h 1399055"/>
              <a:gd name="connsiteX5" fmla="*/ 1085519 w 6149473"/>
              <a:gd name="connsiteY5" fmla="*/ 0 h 1399055"/>
              <a:gd name="connsiteX6" fmla="*/ 1256642 w 6149473"/>
              <a:gd name="connsiteY6" fmla="*/ 0 h 1399055"/>
              <a:gd name="connsiteX7" fmla="*/ 1667577 w 6149473"/>
              <a:gd name="connsiteY7" fmla="*/ 0 h 1399055"/>
              <a:gd name="connsiteX8" fmla="*/ 1728249 w 6149473"/>
              <a:gd name="connsiteY8" fmla="*/ 0 h 1399055"/>
              <a:gd name="connsiteX9" fmla="*/ 1844766 w 6149473"/>
              <a:gd name="connsiteY9" fmla="*/ 0 h 1399055"/>
              <a:gd name="connsiteX10" fmla="*/ 1864596 w 6149473"/>
              <a:gd name="connsiteY10" fmla="*/ 0 h 1399055"/>
              <a:gd name="connsiteX11" fmla="*/ 2008416 w 6149473"/>
              <a:gd name="connsiteY11" fmla="*/ 0 h 1399055"/>
              <a:gd name="connsiteX12" fmla="*/ 2111011 w 6149473"/>
              <a:gd name="connsiteY12" fmla="*/ 0 h 1399055"/>
              <a:gd name="connsiteX13" fmla="*/ 2651146 w 6149473"/>
              <a:gd name="connsiteY13" fmla="*/ 0 h 1399055"/>
              <a:gd name="connsiteX14" fmla="*/ 2787493 w 6149473"/>
              <a:gd name="connsiteY14" fmla="*/ 0 h 1399055"/>
              <a:gd name="connsiteX15" fmla="*/ 2846545 w 6149473"/>
              <a:gd name="connsiteY15" fmla="*/ 0 h 1399055"/>
              <a:gd name="connsiteX16" fmla="*/ 3033908 w 6149473"/>
              <a:gd name="connsiteY16" fmla="*/ 0 h 1399055"/>
              <a:gd name="connsiteX17" fmla="*/ 3180290 w 6149473"/>
              <a:gd name="connsiteY17" fmla="*/ 0 h 1399055"/>
              <a:gd name="connsiteX18" fmla="*/ 3591225 w 6149473"/>
              <a:gd name="connsiteY18" fmla="*/ 0 h 1399055"/>
              <a:gd name="connsiteX19" fmla="*/ 3768414 w 6149473"/>
              <a:gd name="connsiteY19" fmla="*/ 0 h 1399055"/>
              <a:gd name="connsiteX20" fmla="*/ 3849845 w 6149473"/>
              <a:gd name="connsiteY20" fmla="*/ 0 h 1399055"/>
              <a:gd name="connsiteX21" fmla="*/ 3932064 w 6149473"/>
              <a:gd name="connsiteY21" fmla="*/ 0 h 1399055"/>
              <a:gd name="connsiteX22" fmla="*/ 4183590 w 6149473"/>
              <a:gd name="connsiteY22" fmla="*/ 0 h 1399055"/>
              <a:gd name="connsiteX23" fmla="*/ 4574794 w 6149473"/>
              <a:gd name="connsiteY23" fmla="*/ 0 h 1399055"/>
              <a:gd name="connsiteX24" fmla="*/ 4594525 w 6149473"/>
              <a:gd name="connsiteY24" fmla="*/ 0 h 1399055"/>
              <a:gd name="connsiteX25" fmla="*/ 4711141 w 6149473"/>
              <a:gd name="connsiteY25" fmla="*/ 0 h 1399055"/>
              <a:gd name="connsiteX26" fmla="*/ 4771714 w 6149473"/>
              <a:gd name="connsiteY26" fmla="*/ 0 h 1399055"/>
              <a:gd name="connsiteX27" fmla="*/ 4935364 w 6149473"/>
              <a:gd name="connsiteY27" fmla="*/ 0 h 1399055"/>
              <a:gd name="connsiteX28" fmla="*/ 4957556 w 6149473"/>
              <a:gd name="connsiteY28" fmla="*/ 0 h 1399055"/>
              <a:gd name="connsiteX29" fmla="*/ 5578094 w 6149473"/>
              <a:gd name="connsiteY29" fmla="*/ 0 h 1399055"/>
              <a:gd name="connsiteX30" fmla="*/ 5714441 w 6149473"/>
              <a:gd name="connsiteY30" fmla="*/ 0 h 1399055"/>
              <a:gd name="connsiteX31" fmla="*/ 5960856 w 6149473"/>
              <a:gd name="connsiteY31" fmla="*/ 0 h 1399055"/>
              <a:gd name="connsiteX32" fmla="*/ 6149473 w 6149473"/>
              <a:gd name="connsiteY32" fmla="*/ 204620 h 1399055"/>
              <a:gd name="connsiteX33" fmla="*/ 6149473 w 6149473"/>
              <a:gd name="connsiteY33" fmla="*/ 262140 h 1399055"/>
              <a:gd name="connsiteX34" fmla="*/ 6149473 w 6149473"/>
              <a:gd name="connsiteY34" fmla="*/ 396332 h 1399055"/>
              <a:gd name="connsiteX35" fmla="*/ 6149473 w 6149473"/>
              <a:gd name="connsiteY35" fmla="*/ 449862 h 1399055"/>
              <a:gd name="connsiteX36" fmla="*/ 6149473 w 6149473"/>
              <a:gd name="connsiteY36" fmla="*/ 583934 h 1399055"/>
              <a:gd name="connsiteX37" fmla="*/ 6149473 w 6149473"/>
              <a:gd name="connsiteY37" fmla="*/ 689836 h 1399055"/>
              <a:gd name="connsiteX38" fmla="*/ 6149473 w 6149473"/>
              <a:gd name="connsiteY38" fmla="*/ 743245 h 1399055"/>
              <a:gd name="connsiteX39" fmla="*/ 6149473 w 6149473"/>
              <a:gd name="connsiteY39" fmla="*/ 877558 h 1399055"/>
              <a:gd name="connsiteX40" fmla="*/ 6149473 w 6149473"/>
              <a:gd name="connsiteY40" fmla="*/ 971359 h 1399055"/>
              <a:gd name="connsiteX41" fmla="*/ 6149473 w 6149473"/>
              <a:gd name="connsiteY41" fmla="*/ 1011630 h 1399055"/>
              <a:gd name="connsiteX42" fmla="*/ 6149473 w 6149473"/>
              <a:gd name="connsiteY42" fmla="*/ 1170941 h 1399055"/>
              <a:gd name="connsiteX43" fmla="*/ 6149473 w 6149473"/>
              <a:gd name="connsiteY43" fmla="*/ 1399055 h 1399055"/>
              <a:gd name="connsiteX44" fmla="*/ 5801499 w 6149473"/>
              <a:gd name="connsiteY44" fmla="*/ 1399055 h 1399055"/>
              <a:gd name="connsiteX45" fmla="*/ 5714441 w 6149473"/>
              <a:gd name="connsiteY45" fmla="*/ 1399055 h 1399055"/>
              <a:gd name="connsiteX46" fmla="*/ 5578094 w 6149473"/>
              <a:gd name="connsiteY46" fmla="*/ 1399055 h 1399055"/>
              <a:gd name="connsiteX47" fmla="*/ 5414444 w 6149473"/>
              <a:gd name="connsiteY47" fmla="*/ 1399055 h 1399055"/>
              <a:gd name="connsiteX48" fmla="*/ 5347386 w 6149473"/>
              <a:gd name="connsiteY48" fmla="*/ 1399055 h 1399055"/>
              <a:gd name="connsiteX49" fmla="*/ 5237255 w 6149473"/>
              <a:gd name="connsiteY49" fmla="*/ 1399055 h 1399055"/>
              <a:gd name="connsiteX50" fmla="*/ 5146173 w 6149473"/>
              <a:gd name="connsiteY50" fmla="*/ 1399055 h 1399055"/>
              <a:gd name="connsiteX51" fmla="*/ 5123981 w 6149473"/>
              <a:gd name="connsiteY51" fmla="*/ 1399055 h 1399055"/>
              <a:gd name="connsiteX52" fmla="*/ 4960331 w 6149473"/>
              <a:gd name="connsiteY52" fmla="*/ 1399055 h 1399055"/>
              <a:gd name="connsiteX53" fmla="*/ 4826320 w 6149473"/>
              <a:gd name="connsiteY53" fmla="*/ 1399055 h 1399055"/>
              <a:gd name="connsiteX54" fmla="*/ 4798199 w 6149473"/>
              <a:gd name="connsiteY54" fmla="*/ 1399055 h 1399055"/>
              <a:gd name="connsiteX55" fmla="*/ 4783142 w 6149473"/>
              <a:gd name="connsiteY55" fmla="*/ 1399055 h 1399055"/>
              <a:gd name="connsiteX56" fmla="*/ 4711141 w 6149473"/>
              <a:gd name="connsiteY56" fmla="*/ 1399055 h 1399055"/>
              <a:gd name="connsiteX57" fmla="*/ 4574794 w 6149473"/>
              <a:gd name="connsiteY57" fmla="*/ 1399055 h 1399055"/>
              <a:gd name="connsiteX58" fmla="*/ 4492575 w 6149473"/>
              <a:gd name="connsiteY58" fmla="*/ 1399055 h 1399055"/>
              <a:gd name="connsiteX59" fmla="*/ 4411144 w 6149473"/>
              <a:gd name="connsiteY59" fmla="*/ 1399055 h 1399055"/>
              <a:gd name="connsiteX60" fmla="*/ 4372207 w 6149473"/>
              <a:gd name="connsiteY60" fmla="*/ 1399055 h 1399055"/>
              <a:gd name="connsiteX61" fmla="*/ 4344086 w 6149473"/>
              <a:gd name="connsiteY61" fmla="*/ 1399055 h 1399055"/>
              <a:gd name="connsiteX62" fmla="*/ 4233955 w 6149473"/>
              <a:gd name="connsiteY62" fmla="*/ 1399055 h 1399055"/>
              <a:gd name="connsiteX63" fmla="*/ 4120681 w 6149473"/>
              <a:gd name="connsiteY63" fmla="*/ 1399055 h 1399055"/>
              <a:gd name="connsiteX64" fmla="*/ 4038462 w 6149473"/>
              <a:gd name="connsiteY64" fmla="*/ 1399055 h 1399055"/>
              <a:gd name="connsiteX65" fmla="*/ 3957031 w 6149473"/>
              <a:gd name="connsiteY65" fmla="*/ 1399055 h 1399055"/>
              <a:gd name="connsiteX66" fmla="*/ 3823020 w 6149473"/>
              <a:gd name="connsiteY66" fmla="*/ 1399055 h 1399055"/>
              <a:gd name="connsiteX67" fmla="*/ 3779842 w 6149473"/>
              <a:gd name="connsiteY67" fmla="*/ 1399055 h 1399055"/>
              <a:gd name="connsiteX68" fmla="*/ 3489275 w 6149473"/>
              <a:gd name="connsiteY68" fmla="*/ 1399055 h 1399055"/>
              <a:gd name="connsiteX69" fmla="*/ 3368907 w 6149473"/>
              <a:gd name="connsiteY69" fmla="*/ 1399055 h 1399055"/>
              <a:gd name="connsiteX70" fmla="*/ 3222525 w 6149473"/>
              <a:gd name="connsiteY70" fmla="*/ 1399055 h 1399055"/>
              <a:gd name="connsiteX71" fmla="*/ 3035162 w 6149473"/>
              <a:gd name="connsiteY71" fmla="*/ 1399055 h 1399055"/>
              <a:gd name="connsiteX72" fmla="*/ 2874551 w 6149473"/>
              <a:gd name="connsiteY72" fmla="*/ 1399055 h 1399055"/>
              <a:gd name="connsiteX73" fmla="*/ 2787493 w 6149473"/>
              <a:gd name="connsiteY73" fmla="*/ 1399055 h 1399055"/>
              <a:gd name="connsiteX74" fmla="*/ 2651146 w 6149473"/>
              <a:gd name="connsiteY74" fmla="*/ 1399055 h 1399055"/>
              <a:gd name="connsiteX75" fmla="*/ 2487496 w 6149473"/>
              <a:gd name="connsiteY75" fmla="*/ 1399055 h 1399055"/>
              <a:gd name="connsiteX76" fmla="*/ 2420438 w 6149473"/>
              <a:gd name="connsiteY76" fmla="*/ 1399055 h 1399055"/>
              <a:gd name="connsiteX77" fmla="*/ 2310307 w 6149473"/>
              <a:gd name="connsiteY77" fmla="*/ 1399055 h 1399055"/>
              <a:gd name="connsiteX78" fmla="*/ 2299628 w 6149473"/>
              <a:gd name="connsiteY78" fmla="*/ 1399055 h 1399055"/>
              <a:gd name="connsiteX79" fmla="*/ 2197033 w 6149473"/>
              <a:gd name="connsiteY79" fmla="*/ 1399055 h 1399055"/>
              <a:gd name="connsiteX80" fmla="*/ 2033383 w 6149473"/>
              <a:gd name="connsiteY80" fmla="*/ 1399055 h 1399055"/>
              <a:gd name="connsiteX81" fmla="*/ 1951654 w 6149473"/>
              <a:gd name="connsiteY81" fmla="*/ 1399055 h 1399055"/>
              <a:gd name="connsiteX82" fmla="*/ 1899372 w 6149473"/>
              <a:gd name="connsiteY82" fmla="*/ 1399055 h 1399055"/>
              <a:gd name="connsiteX83" fmla="*/ 1864596 w 6149473"/>
              <a:gd name="connsiteY83" fmla="*/ 1399055 h 1399055"/>
              <a:gd name="connsiteX84" fmla="*/ 1856194 w 6149473"/>
              <a:gd name="connsiteY84" fmla="*/ 1399055 h 1399055"/>
              <a:gd name="connsiteX85" fmla="*/ 1728249 w 6149473"/>
              <a:gd name="connsiteY85" fmla="*/ 1399055 h 1399055"/>
              <a:gd name="connsiteX86" fmla="*/ 1565627 w 6149473"/>
              <a:gd name="connsiteY86" fmla="*/ 1399055 h 1399055"/>
              <a:gd name="connsiteX87" fmla="*/ 1564599 w 6149473"/>
              <a:gd name="connsiteY87" fmla="*/ 1399055 h 1399055"/>
              <a:gd name="connsiteX88" fmla="*/ 1497541 w 6149473"/>
              <a:gd name="connsiteY88" fmla="*/ 1399055 h 1399055"/>
              <a:gd name="connsiteX89" fmla="*/ 1445259 w 6149473"/>
              <a:gd name="connsiteY89" fmla="*/ 1399055 h 1399055"/>
              <a:gd name="connsiteX90" fmla="*/ 1387410 w 6149473"/>
              <a:gd name="connsiteY90" fmla="*/ 1399055 h 1399055"/>
              <a:gd name="connsiteX91" fmla="*/ 1274136 w 6149473"/>
              <a:gd name="connsiteY91" fmla="*/ 1399055 h 1399055"/>
              <a:gd name="connsiteX92" fmla="*/ 1111514 w 6149473"/>
              <a:gd name="connsiteY92" fmla="*/ 1399055 h 1399055"/>
              <a:gd name="connsiteX93" fmla="*/ 1110486 w 6149473"/>
              <a:gd name="connsiteY93" fmla="*/ 1399055 h 1399055"/>
              <a:gd name="connsiteX94" fmla="*/ 976475 w 6149473"/>
              <a:gd name="connsiteY94" fmla="*/ 1399055 h 1399055"/>
              <a:gd name="connsiteX95" fmla="*/ 933297 w 6149473"/>
              <a:gd name="connsiteY95" fmla="*/ 1399055 h 1399055"/>
              <a:gd name="connsiteX96" fmla="*/ 642730 w 6149473"/>
              <a:gd name="connsiteY96" fmla="*/ 1399055 h 1399055"/>
              <a:gd name="connsiteX97" fmla="*/ 522362 w 6149473"/>
              <a:gd name="connsiteY97" fmla="*/ 1399055 h 1399055"/>
              <a:gd name="connsiteX98" fmla="*/ 188617 w 6149473"/>
              <a:gd name="connsiteY98" fmla="*/ 1399055 h 1399055"/>
              <a:gd name="connsiteX99" fmla="*/ 0 w 6149473"/>
              <a:gd name="connsiteY99" fmla="*/ 1194435 h 1399055"/>
              <a:gd name="connsiteX100" fmla="*/ 0 w 6149473"/>
              <a:gd name="connsiteY100" fmla="*/ 971359 h 1399055"/>
              <a:gd name="connsiteX101" fmla="*/ 938 w 6149473"/>
              <a:gd name="connsiteY101" fmla="*/ 971359 h 1399055"/>
              <a:gd name="connsiteX102" fmla="*/ 0 w 6149473"/>
              <a:gd name="connsiteY102" fmla="*/ 966321 h 1399055"/>
              <a:gd name="connsiteX103" fmla="*/ 0 w 6149473"/>
              <a:gd name="connsiteY103" fmla="*/ 807010 h 1399055"/>
              <a:gd name="connsiteX104" fmla="*/ 0 w 6149473"/>
              <a:gd name="connsiteY104" fmla="*/ 743245 h 1399055"/>
              <a:gd name="connsiteX105" fmla="*/ 0 w 6149473"/>
              <a:gd name="connsiteY105" fmla="*/ 672938 h 1399055"/>
              <a:gd name="connsiteX106" fmla="*/ 0 w 6149473"/>
              <a:gd name="connsiteY106" fmla="*/ 583934 h 1399055"/>
              <a:gd name="connsiteX107" fmla="*/ 0 w 6149473"/>
              <a:gd name="connsiteY107" fmla="*/ 485216 h 1399055"/>
              <a:gd name="connsiteX108" fmla="*/ 0 w 6149473"/>
              <a:gd name="connsiteY108" fmla="*/ 449862 h 1399055"/>
              <a:gd name="connsiteX109" fmla="*/ 0 w 6149473"/>
              <a:gd name="connsiteY109" fmla="*/ 396332 h 1399055"/>
              <a:gd name="connsiteX110" fmla="*/ 0 w 6149473"/>
              <a:gd name="connsiteY110" fmla="*/ 262140 h 1399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6149473" h="1399055">
                <a:moveTo>
                  <a:pt x="0" y="0"/>
                </a:moveTo>
                <a:lnTo>
                  <a:pt x="333745" y="0"/>
                </a:lnTo>
                <a:lnTo>
                  <a:pt x="744680" y="0"/>
                </a:lnTo>
                <a:lnTo>
                  <a:pt x="921869" y="0"/>
                </a:lnTo>
                <a:lnTo>
                  <a:pt x="922897" y="0"/>
                </a:lnTo>
                <a:lnTo>
                  <a:pt x="1085519" y="0"/>
                </a:lnTo>
                <a:lnTo>
                  <a:pt x="1256642" y="0"/>
                </a:lnTo>
                <a:lnTo>
                  <a:pt x="1667577" y="0"/>
                </a:lnTo>
                <a:lnTo>
                  <a:pt x="1728249" y="0"/>
                </a:lnTo>
                <a:lnTo>
                  <a:pt x="1844766" y="0"/>
                </a:lnTo>
                <a:lnTo>
                  <a:pt x="1864596" y="0"/>
                </a:lnTo>
                <a:lnTo>
                  <a:pt x="2008416" y="0"/>
                </a:lnTo>
                <a:lnTo>
                  <a:pt x="2111011" y="0"/>
                </a:lnTo>
                <a:lnTo>
                  <a:pt x="2651146" y="0"/>
                </a:lnTo>
                <a:lnTo>
                  <a:pt x="2787493" y="0"/>
                </a:lnTo>
                <a:lnTo>
                  <a:pt x="2846545" y="0"/>
                </a:lnTo>
                <a:lnTo>
                  <a:pt x="3033908" y="0"/>
                </a:lnTo>
                <a:lnTo>
                  <a:pt x="3180290" y="0"/>
                </a:lnTo>
                <a:lnTo>
                  <a:pt x="3591225" y="0"/>
                </a:lnTo>
                <a:lnTo>
                  <a:pt x="3768414" y="0"/>
                </a:lnTo>
                <a:lnTo>
                  <a:pt x="3849845" y="0"/>
                </a:lnTo>
                <a:lnTo>
                  <a:pt x="3932064" y="0"/>
                </a:lnTo>
                <a:lnTo>
                  <a:pt x="4183590" y="0"/>
                </a:lnTo>
                <a:lnTo>
                  <a:pt x="4574794" y="0"/>
                </a:lnTo>
                <a:lnTo>
                  <a:pt x="4594525" y="0"/>
                </a:lnTo>
                <a:lnTo>
                  <a:pt x="4711141" y="0"/>
                </a:lnTo>
                <a:lnTo>
                  <a:pt x="4771714" y="0"/>
                </a:lnTo>
                <a:lnTo>
                  <a:pt x="4935364" y="0"/>
                </a:lnTo>
                <a:lnTo>
                  <a:pt x="4957556" y="0"/>
                </a:lnTo>
                <a:lnTo>
                  <a:pt x="5578094" y="0"/>
                </a:lnTo>
                <a:lnTo>
                  <a:pt x="5714441" y="0"/>
                </a:lnTo>
                <a:lnTo>
                  <a:pt x="5960856" y="0"/>
                </a:lnTo>
                <a:cubicBezTo>
                  <a:pt x="6065026" y="0"/>
                  <a:pt x="6149473" y="91611"/>
                  <a:pt x="6149473" y="204620"/>
                </a:cubicBezTo>
                <a:lnTo>
                  <a:pt x="6149473" y="262140"/>
                </a:lnTo>
                <a:lnTo>
                  <a:pt x="6149473" y="396332"/>
                </a:lnTo>
                <a:lnTo>
                  <a:pt x="6149473" y="449862"/>
                </a:lnTo>
                <a:lnTo>
                  <a:pt x="6149473" y="583934"/>
                </a:lnTo>
                <a:lnTo>
                  <a:pt x="6149473" y="689836"/>
                </a:lnTo>
                <a:lnTo>
                  <a:pt x="6149473" y="743245"/>
                </a:lnTo>
                <a:lnTo>
                  <a:pt x="6149473" y="877558"/>
                </a:lnTo>
                <a:lnTo>
                  <a:pt x="6149473" y="971359"/>
                </a:lnTo>
                <a:lnTo>
                  <a:pt x="6149473" y="1011630"/>
                </a:lnTo>
                <a:lnTo>
                  <a:pt x="6149473" y="1170941"/>
                </a:lnTo>
                <a:lnTo>
                  <a:pt x="6149473" y="1399055"/>
                </a:lnTo>
                <a:lnTo>
                  <a:pt x="5801499" y="1399055"/>
                </a:lnTo>
                <a:lnTo>
                  <a:pt x="5714441" y="1399055"/>
                </a:lnTo>
                <a:lnTo>
                  <a:pt x="5578094" y="1399055"/>
                </a:lnTo>
                <a:lnTo>
                  <a:pt x="5414444" y="1399055"/>
                </a:lnTo>
                <a:lnTo>
                  <a:pt x="5347386" y="1399055"/>
                </a:lnTo>
                <a:lnTo>
                  <a:pt x="5237255" y="1399055"/>
                </a:lnTo>
                <a:lnTo>
                  <a:pt x="5146173" y="1399055"/>
                </a:lnTo>
                <a:lnTo>
                  <a:pt x="5123981" y="1399055"/>
                </a:lnTo>
                <a:lnTo>
                  <a:pt x="4960331" y="1399055"/>
                </a:lnTo>
                <a:lnTo>
                  <a:pt x="4826320" y="1399055"/>
                </a:lnTo>
                <a:lnTo>
                  <a:pt x="4798199" y="1399055"/>
                </a:lnTo>
                <a:lnTo>
                  <a:pt x="4783142" y="1399055"/>
                </a:lnTo>
                <a:lnTo>
                  <a:pt x="4711141" y="1399055"/>
                </a:lnTo>
                <a:lnTo>
                  <a:pt x="4574794" y="1399055"/>
                </a:lnTo>
                <a:lnTo>
                  <a:pt x="4492575" y="1399055"/>
                </a:lnTo>
                <a:lnTo>
                  <a:pt x="4411144" y="1399055"/>
                </a:lnTo>
                <a:lnTo>
                  <a:pt x="4372207" y="1399055"/>
                </a:lnTo>
                <a:lnTo>
                  <a:pt x="4344086" y="1399055"/>
                </a:lnTo>
                <a:lnTo>
                  <a:pt x="4233955" y="1399055"/>
                </a:lnTo>
                <a:lnTo>
                  <a:pt x="4120681" y="1399055"/>
                </a:lnTo>
                <a:lnTo>
                  <a:pt x="4038462" y="1399055"/>
                </a:lnTo>
                <a:lnTo>
                  <a:pt x="3957031" y="1399055"/>
                </a:lnTo>
                <a:lnTo>
                  <a:pt x="3823020" y="1399055"/>
                </a:lnTo>
                <a:lnTo>
                  <a:pt x="3779842" y="1399055"/>
                </a:lnTo>
                <a:lnTo>
                  <a:pt x="3489275" y="1399055"/>
                </a:lnTo>
                <a:lnTo>
                  <a:pt x="3368907" y="1399055"/>
                </a:lnTo>
                <a:lnTo>
                  <a:pt x="3222525" y="1399055"/>
                </a:lnTo>
                <a:lnTo>
                  <a:pt x="3035162" y="1399055"/>
                </a:lnTo>
                <a:lnTo>
                  <a:pt x="2874551" y="1399055"/>
                </a:lnTo>
                <a:lnTo>
                  <a:pt x="2787493" y="1399055"/>
                </a:lnTo>
                <a:lnTo>
                  <a:pt x="2651146" y="1399055"/>
                </a:lnTo>
                <a:lnTo>
                  <a:pt x="2487496" y="1399055"/>
                </a:lnTo>
                <a:lnTo>
                  <a:pt x="2420438" y="1399055"/>
                </a:lnTo>
                <a:lnTo>
                  <a:pt x="2310307" y="1399055"/>
                </a:lnTo>
                <a:lnTo>
                  <a:pt x="2299628" y="1399055"/>
                </a:lnTo>
                <a:lnTo>
                  <a:pt x="2197033" y="1399055"/>
                </a:lnTo>
                <a:lnTo>
                  <a:pt x="2033383" y="1399055"/>
                </a:lnTo>
                <a:lnTo>
                  <a:pt x="1951654" y="1399055"/>
                </a:lnTo>
                <a:lnTo>
                  <a:pt x="1899372" y="1399055"/>
                </a:lnTo>
                <a:lnTo>
                  <a:pt x="1864596" y="1399055"/>
                </a:lnTo>
                <a:lnTo>
                  <a:pt x="1856194" y="1399055"/>
                </a:lnTo>
                <a:lnTo>
                  <a:pt x="1728249" y="1399055"/>
                </a:lnTo>
                <a:lnTo>
                  <a:pt x="1565627" y="1399055"/>
                </a:lnTo>
                <a:lnTo>
                  <a:pt x="1564599" y="1399055"/>
                </a:lnTo>
                <a:lnTo>
                  <a:pt x="1497541" y="1399055"/>
                </a:lnTo>
                <a:lnTo>
                  <a:pt x="1445259" y="1399055"/>
                </a:lnTo>
                <a:lnTo>
                  <a:pt x="1387410" y="1399055"/>
                </a:lnTo>
                <a:lnTo>
                  <a:pt x="1274136" y="1399055"/>
                </a:lnTo>
                <a:lnTo>
                  <a:pt x="1111514" y="1399055"/>
                </a:lnTo>
                <a:lnTo>
                  <a:pt x="1110486" y="1399055"/>
                </a:lnTo>
                <a:lnTo>
                  <a:pt x="976475" y="1399055"/>
                </a:lnTo>
                <a:lnTo>
                  <a:pt x="933297" y="1399055"/>
                </a:lnTo>
                <a:lnTo>
                  <a:pt x="642730" y="1399055"/>
                </a:lnTo>
                <a:lnTo>
                  <a:pt x="522362" y="1399055"/>
                </a:lnTo>
                <a:lnTo>
                  <a:pt x="188617" y="1399055"/>
                </a:lnTo>
                <a:cubicBezTo>
                  <a:pt x="84446" y="1399055"/>
                  <a:pt x="0" y="1307444"/>
                  <a:pt x="0" y="1194435"/>
                </a:cubicBezTo>
                <a:lnTo>
                  <a:pt x="0" y="971359"/>
                </a:lnTo>
                <a:lnTo>
                  <a:pt x="938" y="971359"/>
                </a:lnTo>
                <a:lnTo>
                  <a:pt x="0" y="966321"/>
                </a:lnTo>
                <a:lnTo>
                  <a:pt x="0" y="807010"/>
                </a:lnTo>
                <a:lnTo>
                  <a:pt x="0" y="743245"/>
                </a:lnTo>
                <a:lnTo>
                  <a:pt x="0" y="672938"/>
                </a:lnTo>
                <a:lnTo>
                  <a:pt x="0" y="583934"/>
                </a:lnTo>
                <a:lnTo>
                  <a:pt x="0" y="485216"/>
                </a:lnTo>
                <a:lnTo>
                  <a:pt x="0" y="449862"/>
                </a:lnTo>
                <a:lnTo>
                  <a:pt x="0" y="396332"/>
                </a:lnTo>
                <a:lnTo>
                  <a:pt x="0" y="262140"/>
                </a:ln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dirty="0"/>
              <a:t>click icon to add picture</a:t>
            </a:r>
          </a:p>
        </p:txBody>
      </p:sp>
      <p:sp>
        <p:nvSpPr>
          <p:cNvPr id="12" name="Text Placeholder 18">
            <a:extLst>
              <a:ext uri="{FF2B5EF4-FFF2-40B4-BE49-F238E27FC236}">
                <a16:creationId xmlns:a16="http://schemas.microsoft.com/office/drawing/2014/main" id="{FD1D0195-6FFA-4D34-806E-579E739AAEEF}"/>
              </a:ext>
            </a:extLst>
          </p:cNvPr>
          <p:cNvSpPr>
            <a:spLocks noGrp="1"/>
          </p:cNvSpPr>
          <p:nvPr>
            <p:ph type="body" sz="quarter" idx="12" hasCustomPrompt="1"/>
          </p:nvPr>
        </p:nvSpPr>
        <p:spPr>
          <a:xfrm>
            <a:off x="627319" y="489731"/>
            <a:ext cx="4040374" cy="5565369"/>
          </a:xfrm>
        </p:spPr>
        <p:txBody>
          <a:bodyPr>
            <a:noAutofit/>
          </a:bodyPr>
          <a:lstStyle>
            <a:lvl1pPr marL="0" indent="0">
              <a:spcAft>
                <a:spcPts val="1800"/>
              </a:spcAft>
              <a:buNone/>
              <a:defRPr sz="2800" b="0">
                <a:solidFill>
                  <a:schemeClr val="bg1"/>
                </a:solidFill>
              </a:defRPr>
            </a:lvl1pPr>
            <a:lvl2pPr marL="0" indent="0">
              <a:buNone/>
              <a:defRPr sz="2100">
                <a:solidFill>
                  <a:schemeClr val="bg1"/>
                </a:solidFill>
              </a:defRPr>
            </a:lvl2pPr>
          </a:lstStyle>
          <a:p>
            <a:pPr lvl="0"/>
            <a:r>
              <a:rPr lang="en-US" dirty="0"/>
              <a:t>Click to add title</a:t>
            </a:r>
          </a:p>
          <a:p>
            <a:pPr lvl="1"/>
            <a:r>
              <a:rPr lang="en-US" dirty="0"/>
              <a:t>Click to edit text (on 2nd level)</a:t>
            </a:r>
          </a:p>
        </p:txBody>
      </p:sp>
    </p:spTree>
    <p:extLst>
      <p:ext uri="{BB962C8B-B14F-4D97-AF65-F5344CB8AC3E}">
        <p14:creationId xmlns:p14="http://schemas.microsoft.com/office/powerpoint/2010/main" val="264333297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Text with 2 images">
    <p:bg>
      <p:bgPr>
        <a:solidFill>
          <a:srgbClr val="00A8E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758EB51-7A31-44CE-9423-8FE6547CC11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3" name="Freeform: Shape 12">
            <a:extLst>
              <a:ext uri="{FF2B5EF4-FFF2-40B4-BE49-F238E27FC236}">
                <a16:creationId xmlns:a16="http://schemas.microsoft.com/office/drawing/2014/main" id="{D5A1719B-C9A4-4B9E-BFEF-6032B5B9D691}"/>
              </a:ext>
            </a:extLst>
          </p:cNvPr>
          <p:cNvSpPr/>
          <p:nvPr userDrawn="1"/>
        </p:nvSpPr>
        <p:spPr>
          <a:xfrm>
            <a:off x="4680073" y="0"/>
            <a:ext cx="7511928" cy="6858000"/>
          </a:xfrm>
          <a:custGeom>
            <a:avLst/>
            <a:gdLst>
              <a:gd name="connsiteX0" fmla="*/ 0 w 7511928"/>
              <a:gd name="connsiteY0" fmla="*/ 0 h 6858000"/>
              <a:gd name="connsiteX1" fmla="*/ 7511928 w 7511928"/>
              <a:gd name="connsiteY1" fmla="*/ 0 h 6858000"/>
              <a:gd name="connsiteX2" fmla="*/ 7511928 w 7511928"/>
              <a:gd name="connsiteY2" fmla="*/ 6858000 h 6858000"/>
              <a:gd name="connsiteX3" fmla="*/ 349127 w 7511928"/>
              <a:gd name="connsiteY3" fmla="*/ 6858000 h 6858000"/>
              <a:gd name="connsiteX4" fmla="*/ 349127 w 7511928"/>
              <a:gd name="connsiteY4" fmla="*/ 349127 h 6858000"/>
              <a:gd name="connsiteX5" fmla="*/ 0 w 7511928"/>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1928" h="6858000">
                <a:moveTo>
                  <a:pt x="0" y="0"/>
                </a:moveTo>
                <a:lnTo>
                  <a:pt x="7511928" y="0"/>
                </a:lnTo>
                <a:lnTo>
                  <a:pt x="7511928" y="6858000"/>
                </a:lnTo>
                <a:lnTo>
                  <a:pt x="349127" y="6858000"/>
                </a:lnTo>
                <a:lnTo>
                  <a:pt x="349127" y="349127"/>
                </a:lnTo>
                <a:cubicBezTo>
                  <a:pt x="349127" y="156309"/>
                  <a:pt x="192818" y="0"/>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Freeform: Shape 15">
            <a:extLst>
              <a:ext uri="{FF2B5EF4-FFF2-40B4-BE49-F238E27FC236}">
                <a16:creationId xmlns:a16="http://schemas.microsoft.com/office/drawing/2014/main" id="{4BFE11FA-AF20-46EA-9387-E33A25063C82}"/>
              </a:ext>
            </a:extLst>
          </p:cNvPr>
          <p:cNvSpPr/>
          <p:nvPr userDrawn="1"/>
        </p:nvSpPr>
        <p:spPr>
          <a:xfrm>
            <a:off x="11250764" y="6473339"/>
            <a:ext cx="695116" cy="168884"/>
          </a:xfrm>
          <a:custGeom>
            <a:avLst/>
            <a:gdLst>
              <a:gd name="connsiteX0" fmla="*/ 215090 w 695116"/>
              <a:gd name="connsiteY0" fmla="*/ 41964 h 168884"/>
              <a:gd name="connsiteX1" fmla="*/ 215090 w 695116"/>
              <a:gd name="connsiteY1" fmla="*/ 63601 h 168884"/>
              <a:gd name="connsiteX2" fmla="*/ 207919 w 695116"/>
              <a:gd name="connsiteY2" fmla="*/ 63601 h 168884"/>
              <a:gd name="connsiteX3" fmla="*/ 190198 w 695116"/>
              <a:gd name="connsiteY3" fmla="*/ 126847 h 168884"/>
              <a:gd name="connsiteX4" fmla="*/ 160827 w 695116"/>
              <a:gd name="connsiteY4" fmla="*/ 126847 h 168884"/>
              <a:gd name="connsiteX5" fmla="*/ 147022 w 695116"/>
              <a:gd name="connsiteY5" fmla="*/ 84675 h 168884"/>
              <a:gd name="connsiteX6" fmla="*/ 132680 w 695116"/>
              <a:gd name="connsiteY6" fmla="*/ 126847 h 168884"/>
              <a:gd name="connsiteX7" fmla="*/ 104214 w 695116"/>
              <a:gd name="connsiteY7" fmla="*/ 126847 h 168884"/>
              <a:gd name="connsiteX8" fmla="*/ 86151 w 695116"/>
              <a:gd name="connsiteY8" fmla="*/ 63601 h 168884"/>
              <a:gd name="connsiteX9" fmla="*/ 78808 w 695116"/>
              <a:gd name="connsiteY9" fmla="*/ 63601 h 168884"/>
              <a:gd name="connsiteX10" fmla="*/ 78808 w 695116"/>
              <a:gd name="connsiteY10" fmla="*/ 41964 h 168884"/>
              <a:gd name="connsiteX11" fmla="*/ 118704 w 695116"/>
              <a:gd name="connsiteY11" fmla="*/ 41964 h 168884"/>
              <a:gd name="connsiteX12" fmla="*/ 118704 w 695116"/>
              <a:gd name="connsiteY12" fmla="*/ 63601 h 168884"/>
              <a:gd name="connsiteX13" fmla="*/ 111802 w 695116"/>
              <a:gd name="connsiteY13" fmla="*/ 63601 h 168884"/>
              <a:gd name="connsiteX14" fmla="*/ 120858 w 695116"/>
              <a:gd name="connsiteY14" fmla="*/ 99507 h 168884"/>
              <a:gd name="connsiteX15" fmla="*/ 136889 w 695116"/>
              <a:gd name="connsiteY15" fmla="*/ 41964 h 168884"/>
              <a:gd name="connsiteX16" fmla="*/ 157327 w 695116"/>
              <a:gd name="connsiteY16" fmla="*/ 41964 h 168884"/>
              <a:gd name="connsiteX17" fmla="*/ 174191 w 695116"/>
              <a:gd name="connsiteY17" fmla="*/ 98259 h 168884"/>
              <a:gd name="connsiteX18" fmla="*/ 182194 w 695116"/>
              <a:gd name="connsiteY18" fmla="*/ 63625 h 168884"/>
              <a:gd name="connsiteX19" fmla="*/ 175047 w 695116"/>
              <a:gd name="connsiteY19" fmla="*/ 63625 h 168884"/>
              <a:gd name="connsiteX20" fmla="*/ 175047 w 695116"/>
              <a:gd name="connsiteY20" fmla="*/ 41964 h 168884"/>
              <a:gd name="connsiteX21" fmla="*/ 432705 w 695116"/>
              <a:gd name="connsiteY21" fmla="*/ 41964 h 168884"/>
              <a:gd name="connsiteX22" fmla="*/ 432705 w 695116"/>
              <a:gd name="connsiteY22" fmla="*/ 63601 h 168884"/>
              <a:gd name="connsiteX23" fmla="*/ 425363 w 695116"/>
              <a:gd name="connsiteY23" fmla="*/ 63601 h 168884"/>
              <a:gd name="connsiteX24" fmla="*/ 401425 w 695116"/>
              <a:gd name="connsiteY24" fmla="*/ 126847 h 168884"/>
              <a:gd name="connsiteX25" fmla="*/ 372862 w 695116"/>
              <a:gd name="connsiteY25" fmla="*/ 126847 h 168884"/>
              <a:gd name="connsiteX26" fmla="*/ 348949 w 695116"/>
              <a:gd name="connsiteY26" fmla="*/ 63601 h 168884"/>
              <a:gd name="connsiteX27" fmla="*/ 341606 w 695116"/>
              <a:gd name="connsiteY27" fmla="*/ 63601 h 168884"/>
              <a:gd name="connsiteX28" fmla="*/ 341606 w 695116"/>
              <a:gd name="connsiteY28" fmla="*/ 41964 h 168884"/>
              <a:gd name="connsiteX29" fmla="*/ 381526 w 695116"/>
              <a:gd name="connsiteY29" fmla="*/ 41964 h 168884"/>
              <a:gd name="connsiteX30" fmla="*/ 381526 w 695116"/>
              <a:gd name="connsiteY30" fmla="*/ 63601 h 168884"/>
              <a:gd name="connsiteX31" fmla="*/ 374502 w 695116"/>
              <a:gd name="connsiteY31" fmla="*/ 63601 h 168884"/>
              <a:gd name="connsiteX32" fmla="*/ 387009 w 695116"/>
              <a:gd name="connsiteY32" fmla="*/ 98504 h 168884"/>
              <a:gd name="connsiteX33" fmla="*/ 399663 w 695116"/>
              <a:gd name="connsiteY33" fmla="*/ 63601 h 168884"/>
              <a:gd name="connsiteX34" fmla="*/ 392712 w 695116"/>
              <a:gd name="connsiteY34" fmla="*/ 63601 h 168884"/>
              <a:gd name="connsiteX35" fmla="*/ 392712 w 695116"/>
              <a:gd name="connsiteY35" fmla="*/ 41964 h 168884"/>
              <a:gd name="connsiteX36" fmla="*/ 494434 w 695116"/>
              <a:gd name="connsiteY36" fmla="*/ 41964 h 168884"/>
              <a:gd name="connsiteX37" fmla="*/ 494434 w 695116"/>
              <a:gd name="connsiteY37" fmla="*/ 63601 h 168884"/>
              <a:gd name="connsiteX38" fmla="*/ 484031 w 695116"/>
              <a:gd name="connsiteY38" fmla="*/ 63601 h 168884"/>
              <a:gd name="connsiteX39" fmla="*/ 484031 w 695116"/>
              <a:gd name="connsiteY39" fmla="*/ 105210 h 168884"/>
              <a:gd name="connsiteX40" fmla="*/ 494434 w 695116"/>
              <a:gd name="connsiteY40" fmla="*/ 105210 h 168884"/>
              <a:gd name="connsiteX41" fmla="*/ 494434 w 695116"/>
              <a:gd name="connsiteY41" fmla="*/ 126847 h 168884"/>
              <a:gd name="connsiteX42" fmla="*/ 446852 w 695116"/>
              <a:gd name="connsiteY42" fmla="*/ 126847 h 168884"/>
              <a:gd name="connsiteX43" fmla="*/ 446852 w 695116"/>
              <a:gd name="connsiteY43" fmla="*/ 105210 h 168884"/>
              <a:gd name="connsiteX44" fmla="*/ 457255 w 695116"/>
              <a:gd name="connsiteY44" fmla="*/ 105210 h 168884"/>
              <a:gd name="connsiteX45" fmla="*/ 457255 w 695116"/>
              <a:gd name="connsiteY45" fmla="*/ 63601 h 168884"/>
              <a:gd name="connsiteX46" fmla="*/ 446852 w 695116"/>
              <a:gd name="connsiteY46" fmla="*/ 63601 h 168884"/>
              <a:gd name="connsiteX47" fmla="*/ 446852 w 695116"/>
              <a:gd name="connsiteY47" fmla="*/ 41964 h 168884"/>
              <a:gd name="connsiteX48" fmla="*/ 550239 w 695116"/>
              <a:gd name="connsiteY48" fmla="*/ 49062 h 168884"/>
              <a:gd name="connsiteX49" fmla="*/ 598843 w 695116"/>
              <a:gd name="connsiteY49" fmla="*/ 52141 h 168884"/>
              <a:gd name="connsiteX50" fmla="*/ 607439 w 695116"/>
              <a:gd name="connsiteY50" fmla="*/ 75056 h 168884"/>
              <a:gd name="connsiteX51" fmla="*/ 607439 w 695116"/>
              <a:gd name="connsiteY51" fmla="*/ 105210 h 168884"/>
              <a:gd name="connsiteX52" fmla="*/ 617841 w 695116"/>
              <a:gd name="connsiteY52" fmla="*/ 105210 h 168884"/>
              <a:gd name="connsiteX53" fmla="*/ 617841 w 695116"/>
              <a:gd name="connsiteY53" fmla="*/ 126847 h 168884"/>
              <a:gd name="connsiteX54" fmla="*/ 582155 w 695116"/>
              <a:gd name="connsiteY54" fmla="*/ 126847 h 168884"/>
              <a:gd name="connsiteX55" fmla="*/ 582155 w 695116"/>
              <a:gd name="connsiteY55" fmla="*/ 76304 h 168884"/>
              <a:gd name="connsiteX56" fmla="*/ 567813 w 695116"/>
              <a:gd name="connsiteY56" fmla="*/ 61961 h 168884"/>
              <a:gd name="connsiteX57" fmla="*/ 553470 w 695116"/>
              <a:gd name="connsiteY57" fmla="*/ 76304 h 168884"/>
              <a:gd name="connsiteX58" fmla="*/ 553470 w 695116"/>
              <a:gd name="connsiteY58" fmla="*/ 105210 h 168884"/>
              <a:gd name="connsiteX59" fmla="*/ 563872 w 695116"/>
              <a:gd name="connsiteY59" fmla="*/ 105210 h 168884"/>
              <a:gd name="connsiteX60" fmla="*/ 563872 w 695116"/>
              <a:gd name="connsiteY60" fmla="*/ 126847 h 168884"/>
              <a:gd name="connsiteX61" fmla="*/ 516315 w 695116"/>
              <a:gd name="connsiteY61" fmla="*/ 126847 h 168884"/>
              <a:gd name="connsiteX62" fmla="*/ 516315 w 695116"/>
              <a:gd name="connsiteY62" fmla="*/ 105210 h 168884"/>
              <a:gd name="connsiteX63" fmla="*/ 526717 w 695116"/>
              <a:gd name="connsiteY63" fmla="*/ 105210 h 168884"/>
              <a:gd name="connsiteX64" fmla="*/ 526717 w 695116"/>
              <a:gd name="connsiteY64" fmla="*/ 63601 h 168884"/>
              <a:gd name="connsiteX65" fmla="*/ 516315 w 695116"/>
              <a:gd name="connsiteY65" fmla="*/ 63601 h 168884"/>
              <a:gd name="connsiteX66" fmla="*/ 516315 w 695116"/>
              <a:gd name="connsiteY66" fmla="*/ 41964 h 168884"/>
              <a:gd name="connsiteX67" fmla="*/ 550239 w 695116"/>
              <a:gd name="connsiteY67" fmla="*/ 41964 h 168884"/>
              <a:gd name="connsiteX68" fmla="*/ 550239 w 695116"/>
              <a:gd name="connsiteY68" fmla="*/ 49062 h 168884"/>
              <a:gd name="connsiteX69" fmla="*/ 248867 w 695116"/>
              <a:gd name="connsiteY69" fmla="*/ 84650 h 168884"/>
              <a:gd name="connsiteX70" fmla="*/ 270357 w 695116"/>
              <a:gd name="connsiteY70" fmla="*/ 63160 h 168884"/>
              <a:gd name="connsiteX71" fmla="*/ 291846 w 695116"/>
              <a:gd name="connsiteY71" fmla="*/ 84650 h 168884"/>
              <a:gd name="connsiteX72" fmla="*/ 270357 w 695116"/>
              <a:gd name="connsiteY72" fmla="*/ 106140 h 168884"/>
              <a:gd name="connsiteX73" fmla="*/ 248867 w 695116"/>
              <a:gd name="connsiteY73" fmla="*/ 84650 h 168884"/>
              <a:gd name="connsiteX74" fmla="*/ 223681 w 695116"/>
              <a:gd name="connsiteY74" fmla="*/ 84650 h 168884"/>
              <a:gd name="connsiteX75" fmla="*/ 268239 w 695116"/>
              <a:gd name="connsiteY75" fmla="*/ 129185 h 168884"/>
              <a:gd name="connsiteX76" fmla="*/ 295102 w 695116"/>
              <a:gd name="connsiteY76" fmla="*/ 120165 h 168884"/>
              <a:gd name="connsiteX77" fmla="*/ 295102 w 695116"/>
              <a:gd name="connsiteY77" fmla="*/ 126847 h 168884"/>
              <a:gd name="connsiteX78" fmla="*/ 327434 w 695116"/>
              <a:gd name="connsiteY78" fmla="*/ 126847 h 168884"/>
              <a:gd name="connsiteX79" fmla="*/ 327434 w 695116"/>
              <a:gd name="connsiteY79" fmla="*/ 105210 h 168884"/>
              <a:gd name="connsiteX80" fmla="*/ 317032 w 695116"/>
              <a:gd name="connsiteY80" fmla="*/ 105210 h 168884"/>
              <a:gd name="connsiteX81" fmla="*/ 317032 w 695116"/>
              <a:gd name="connsiteY81" fmla="*/ 63601 h 168884"/>
              <a:gd name="connsiteX82" fmla="*/ 327434 w 695116"/>
              <a:gd name="connsiteY82" fmla="*/ 63601 h 168884"/>
              <a:gd name="connsiteX83" fmla="*/ 327434 w 695116"/>
              <a:gd name="connsiteY83" fmla="*/ 41964 h 168884"/>
              <a:gd name="connsiteX84" fmla="*/ 295102 w 695116"/>
              <a:gd name="connsiteY84" fmla="*/ 41964 h 168884"/>
              <a:gd name="connsiteX85" fmla="*/ 295102 w 695116"/>
              <a:gd name="connsiteY85" fmla="*/ 49160 h 168884"/>
              <a:gd name="connsiteX86" fmla="*/ 232725 w 695116"/>
              <a:gd name="connsiteY86" fmla="*/ 57738 h 168884"/>
              <a:gd name="connsiteX87" fmla="*/ 223681 w 695116"/>
              <a:gd name="connsiteY87" fmla="*/ 84650 h 168884"/>
              <a:gd name="connsiteX88" fmla="*/ 86102 w 695116"/>
              <a:gd name="connsiteY88" fmla="*/ 169313 h 168884"/>
              <a:gd name="connsiteX89" fmla="*/ 12 w 695116"/>
              <a:gd name="connsiteY89" fmla="*/ 86102 h 168884"/>
              <a:gd name="connsiteX90" fmla="*/ 83223 w 695116"/>
              <a:gd name="connsiteY90" fmla="*/ 12 h 168884"/>
              <a:gd name="connsiteX91" fmla="*/ 86102 w 695116"/>
              <a:gd name="connsiteY91" fmla="*/ 12 h 168884"/>
              <a:gd name="connsiteX92" fmla="*/ 610596 w 695116"/>
              <a:gd name="connsiteY92" fmla="*/ 12 h 168884"/>
              <a:gd name="connsiteX93" fmla="*/ 696686 w 695116"/>
              <a:gd name="connsiteY93" fmla="*/ 83223 h 168884"/>
              <a:gd name="connsiteX94" fmla="*/ 613475 w 695116"/>
              <a:gd name="connsiteY94" fmla="*/ 169313 h 168884"/>
              <a:gd name="connsiteX95" fmla="*/ 610596 w 695116"/>
              <a:gd name="connsiteY95" fmla="*/ 169313 h 168884"/>
              <a:gd name="connsiteX96" fmla="*/ 610596 w 695116"/>
              <a:gd name="connsiteY96" fmla="*/ 148141 h 168884"/>
              <a:gd name="connsiteX97" fmla="*/ 675321 w 695116"/>
              <a:gd name="connsiteY97" fmla="*/ 85909 h 168884"/>
              <a:gd name="connsiteX98" fmla="*/ 613091 w 695116"/>
              <a:gd name="connsiteY98" fmla="*/ 21184 h 168884"/>
              <a:gd name="connsiteX99" fmla="*/ 610596 w 695116"/>
              <a:gd name="connsiteY99" fmla="*/ 21184 h 168884"/>
              <a:gd name="connsiteX100" fmla="*/ 86102 w 695116"/>
              <a:gd name="connsiteY100" fmla="*/ 21184 h 168884"/>
              <a:gd name="connsiteX101" fmla="*/ 21377 w 695116"/>
              <a:gd name="connsiteY101" fmla="*/ 83416 h 168884"/>
              <a:gd name="connsiteX102" fmla="*/ 83609 w 695116"/>
              <a:gd name="connsiteY102" fmla="*/ 148141 h 168884"/>
              <a:gd name="connsiteX103" fmla="*/ 86102 w 695116"/>
              <a:gd name="connsiteY103" fmla="*/ 148141 h 16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95116" h="168884">
                <a:moveTo>
                  <a:pt x="215090" y="41964"/>
                </a:moveTo>
                <a:lnTo>
                  <a:pt x="215090" y="63601"/>
                </a:lnTo>
                <a:lnTo>
                  <a:pt x="207919" y="63601"/>
                </a:lnTo>
                <a:lnTo>
                  <a:pt x="190198" y="126847"/>
                </a:lnTo>
                <a:lnTo>
                  <a:pt x="160827" y="126847"/>
                </a:lnTo>
                <a:lnTo>
                  <a:pt x="147022" y="84675"/>
                </a:lnTo>
                <a:lnTo>
                  <a:pt x="132680" y="126847"/>
                </a:lnTo>
                <a:lnTo>
                  <a:pt x="104214" y="126847"/>
                </a:lnTo>
                <a:lnTo>
                  <a:pt x="86151" y="63601"/>
                </a:lnTo>
                <a:lnTo>
                  <a:pt x="78808" y="63601"/>
                </a:lnTo>
                <a:lnTo>
                  <a:pt x="78808" y="41964"/>
                </a:lnTo>
                <a:lnTo>
                  <a:pt x="118704" y="41964"/>
                </a:lnTo>
                <a:lnTo>
                  <a:pt x="118704" y="63601"/>
                </a:lnTo>
                <a:lnTo>
                  <a:pt x="111802" y="63601"/>
                </a:lnTo>
                <a:lnTo>
                  <a:pt x="120858" y="99507"/>
                </a:lnTo>
                <a:lnTo>
                  <a:pt x="136889" y="41964"/>
                </a:lnTo>
                <a:lnTo>
                  <a:pt x="157327" y="41964"/>
                </a:lnTo>
                <a:lnTo>
                  <a:pt x="174191" y="98259"/>
                </a:lnTo>
                <a:lnTo>
                  <a:pt x="182194" y="63625"/>
                </a:lnTo>
                <a:lnTo>
                  <a:pt x="175047" y="63625"/>
                </a:lnTo>
                <a:lnTo>
                  <a:pt x="175047" y="41964"/>
                </a:lnTo>
                <a:close/>
                <a:moveTo>
                  <a:pt x="432705" y="41964"/>
                </a:moveTo>
                <a:lnTo>
                  <a:pt x="432705" y="63601"/>
                </a:lnTo>
                <a:lnTo>
                  <a:pt x="425363" y="63601"/>
                </a:lnTo>
                <a:lnTo>
                  <a:pt x="401425" y="126847"/>
                </a:lnTo>
                <a:lnTo>
                  <a:pt x="372862" y="126847"/>
                </a:lnTo>
                <a:lnTo>
                  <a:pt x="348949" y="63601"/>
                </a:lnTo>
                <a:lnTo>
                  <a:pt x="341606" y="63601"/>
                </a:lnTo>
                <a:lnTo>
                  <a:pt x="341606" y="41964"/>
                </a:lnTo>
                <a:lnTo>
                  <a:pt x="381526" y="41964"/>
                </a:lnTo>
                <a:lnTo>
                  <a:pt x="381526" y="63601"/>
                </a:lnTo>
                <a:lnTo>
                  <a:pt x="374502" y="63601"/>
                </a:lnTo>
                <a:lnTo>
                  <a:pt x="387009" y="98504"/>
                </a:lnTo>
                <a:lnTo>
                  <a:pt x="399663" y="63601"/>
                </a:lnTo>
                <a:lnTo>
                  <a:pt x="392712" y="63601"/>
                </a:lnTo>
                <a:lnTo>
                  <a:pt x="392712" y="41964"/>
                </a:lnTo>
                <a:close/>
                <a:moveTo>
                  <a:pt x="494434" y="41964"/>
                </a:moveTo>
                <a:lnTo>
                  <a:pt x="494434" y="63601"/>
                </a:lnTo>
                <a:lnTo>
                  <a:pt x="484031" y="63601"/>
                </a:lnTo>
                <a:lnTo>
                  <a:pt x="484031" y="105210"/>
                </a:lnTo>
                <a:lnTo>
                  <a:pt x="494434" y="105210"/>
                </a:lnTo>
                <a:lnTo>
                  <a:pt x="494434" y="126847"/>
                </a:lnTo>
                <a:lnTo>
                  <a:pt x="446852" y="126847"/>
                </a:lnTo>
                <a:lnTo>
                  <a:pt x="446852" y="105210"/>
                </a:lnTo>
                <a:lnTo>
                  <a:pt x="457255" y="105210"/>
                </a:lnTo>
                <a:lnTo>
                  <a:pt x="457255" y="63601"/>
                </a:lnTo>
                <a:lnTo>
                  <a:pt x="446852" y="63601"/>
                </a:lnTo>
                <a:lnTo>
                  <a:pt x="446852" y="41964"/>
                </a:lnTo>
                <a:close/>
                <a:moveTo>
                  <a:pt x="550239" y="49062"/>
                </a:moveTo>
                <a:cubicBezTo>
                  <a:pt x="564511" y="36491"/>
                  <a:pt x="586272" y="37869"/>
                  <a:pt x="598843" y="52141"/>
                </a:cubicBezTo>
                <a:cubicBezTo>
                  <a:pt x="604419" y="58469"/>
                  <a:pt x="607476" y="66623"/>
                  <a:pt x="607439" y="75056"/>
                </a:cubicBezTo>
                <a:lnTo>
                  <a:pt x="607439" y="105210"/>
                </a:lnTo>
                <a:lnTo>
                  <a:pt x="617841" y="105210"/>
                </a:lnTo>
                <a:lnTo>
                  <a:pt x="617841" y="126847"/>
                </a:lnTo>
                <a:lnTo>
                  <a:pt x="582155" y="126847"/>
                </a:lnTo>
                <a:lnTo>
                  <a:pt x="582155" y="76304"/>
                </a:lnTo>
                <a:cubicBezTo>
                  <a:pt x="582155" y="68383"/>
                  <a:pt x="575733" y="61961"/>
                  <a:pt x="567813" y="61961"/>
                </a:cubicBezTo>
                <a:cubicBezTo>
                  <a:pt x="559892" y="61961"/>
                  <a:pt x="553470" y="68383"/>
                  <a:pt x="553470" y="76304"/>
                </a:cubicBezTo>
                <a:lnTo>
                  <a:pt x="553470" y="105210"/>
                </a:lnTo>
                <a:lnTo>
                  <a:pt x="563872" y="105210"/>
                </a:lnTo>
                <a:lnTo>
                  <a:pt x="563872" y="126847"/>
                </a:lnTo>
                <a:lnTo>
                  <a:pt x="516315" y="126847"/>
                </a:lnTo>
                <a:lnTo>
                  <a:pt x="516315" y="105210"/>
                </a:lnTo>
                <a:lnTo>
                  <a:pt x="526717" y="105210"/>
                </a:lnTo>
                <a:lnTo>
                  <a:pt x="526717" y="63601"/>
                </a:lnTo>
                <a:lnTo>
                  <a:pt x="516315" y="63601"/>
                </a:lnTo>
                <a:lnTo>
                  <a:pt x="516315" y="41964"/>
                </a:lnTo>
                <a:lnTo>
                  <a:pt x="550239" y="41964"/>
                </a:lnTo>
                <a:lnTo>
                  <a:pt x="550239" y="49062"/>
                </a:lnTo>
                <a:moveTo>
                  <a:pt x="248867" y="84650"/>
                </a:moveTo>
                <a:cubicBezTo>
                  <a:pt x="248867" y="72782"/>
                  <a:pt x="258488" y="63160"/>
                  <a:pt x="270357" y="63160"/>
                </a:cubicBezTo>
                <a:cubicBezTo>
                  <a:pt x="282225" y="63160"/>
                  <a:pt x="291846" y="72782"/>
                  <a:pt x="291846" y="84650"/>
                </a:cubicBezTo>
                <a:cubicBezTo>
                  <a:pt x="291846" y="96519"/>
                  <a:pt x="282225" y="106140"/>
                  <a:pt x="270357" y="106140"/>
                </a:cubicBezTo>
                <a:cubicBezTo>
                  <a:pt x="258493" y="106127"/>
                  <a:pt x="248881" y="96513"/>
                  <a:pt x="248867" y="84650"/>
                </a:cubicBezTo>
                <a:moveTo>
                  <a:pt x="223681" y="84650"/>
                </a:moveTo>
                <a:cubicBezTo>
                  <a:pt x="223688" y="109253"/>
                  <a:pt x="243636" y="129191"/>
                  <a:pt x="268239" y="129185"/>
                </a:cubicBezTo>
                <a:cubicBezTo>
                  <a:pt x="277937" y="129182"/>
                  <a:pt x="287367" y="126015"/>
                  <a:pt x="295102" y="120165"/>
                </a:cubicBezTo>
                <a:lnTo>
                  <a:pt x="295102" y="126847"/>
                </a:lnTo>
                <a:lnTo>
                  <a:pt x="327434" y="126847"/>
                </a:lnTo>
                <a:lnTo>
                  <a:pt x="327434" y="105210"/>
                </a:lnTo>
                <a:lnTo>
                  <a:pt x="317032" y="105210"/>
                </a:lnTo>
                <a:lnTo>
                  <a:pt x="317032" y="63601"/>
                </a:lnTo>
                <a:lnTo>
                  <a:pt x="327434" y="63601"/>
                </a:lnTo>
                <a:lnTo>
                  <a:pt x="327434" y="41964"/>
                </a:lnTo>
                <a:lnTo>
                  <a:pt x="295102" y="41964"/>
                </a:lnTo>
                <a:lnTo>
                  <a:pt x="295102" y="49160"/>
                </a:lnTo>
                <a:cubicBezTo>
                  <a:pt x="275509" y="34304"/>
                  <a:pt x="247582" y="38145"/>
                  <a:pt x="232725" y="57738"/>
                </a:cubicBezTo>
                <a:cubicBezTo>
                  <a:pt x="226856" y="65481"/>
                  <a:pt x="223679" y="74933"/>
                  <a:pt x="223681" y="84650"/>
                </a:cubicBezTo>
                <a:moveTo>
                  <a:pt x="86102" y="169313"/>
                </a:moveTo>
                <a:cubicBezTo>
                  <a:pt x="39351" y="170108"/>
                  <a:pt x="807" y="132853"/>
                  <a:pt x="12" y="86102"/>
                </a:cubicBezTo>
                <a:cubicBezTo>
                  <a:pt x="-782" y="39351"/>
                  <a:pt x="36472" y="807"/>
                  <a:pt x="83223" y="12"/>
                </a:cubicBezTo>
                <a:cubicBezTo>
                  <a:pt x="84183" y="-4"/>
                  <a:pt x="85142" y="-4"/>
                  <a:pt x="86102" y="12"/>
                </a:cubicBezTo>
                <a:lnTo>
                  <a:pt x="610596" y="12"/>
                </a:lnTo>
                <a:cubicBezTo>
                  <a:pt x="657348" y="-782"/>
                  <a:pt x="695890" y="36472"/>
                  <a:pt x="696686" y="83223"/>
                </a:cubicBezTo>
                <a:cubicBezTo>
                  <a:pt x="697481" y="129974"/>
                  <a:pt x="660226" y="168517"/>
                  <a:pt x="613475" y="169313"/>
                </a:cubicBezTo>
                <a:cubicBezTo>
                  <a:pt x="612515" y="169330"/>
                  <a:pt x="611556" y="169330"/>
                  <a:pt x="610596" y="169313"/>
                </a:cubicBezTo>
                <a:close/>
                <a:moveTo>
                  <a:pt x="610596" y="148141"/>
                </a:moveTo>
                <a:cubicBezTo>
                  <a:pt x="645656" y="148829"/>
                  <a:pt x="674633" y="120967"/>
                  <a:pt x="675321" y="85909"/>
                </a:cubicBezTo>
                <a:cubicBezTo>
                  <a:pt x="676011" y="50851"/>
                  <a:pt x="648147" y="21873"/>
                  <a:pt x="613091" y="21184"/>
                </a:cubicBezTo>
                <a:cubicBezTo>
                  <a:pt x="612258" y="21168"/>
                  <a:pt x="611426" y="21168"/>
                  <a:pt x="610596" y="21184"/>
                </a:cubicBezTo>
                <a:lnTo>
                  <a:pt x="86102" y="21184"/>
                </a:lnTo>
                <a:cubicBezTo>
                  <a:pt x="51044" y="20496"/>
                  <a:pt x="22066" y="48358"/>
                  <a:pt x="21377" y="83416"/>
                </a:cubicBezTo>
                <a:cubicBezTo>
                  <a:pt x="20689" y="118474"/>
                  <a:pt x="48551" y="147452"/>
                  <a:pt x="83609" y="148141"/>
                </a:cubicBezTo>
                <a:cubicBezTo>
                  <a:pt x="84440" y="148157"/>
                  <a:pt x="85271" y="148157"/>
                  <a:pt x="86102" y="148141"/>
                </a:cubicBezTo>
                <a:close/>
              </a:path>
            </a:pathLst>
          </a:custGeom>
          <a:solidFill>
            <a:srgbClr val="00A8E1"/>
          </a:solidFill>
          <a:ln w="2428" cap="flat">
            <a:noFill/>
            <a:prstDash val="solid"/>
            <a:miter/>
          </a:ln>
        </p:spPr>
        <p:txBody>
          <a:bodyPr rtlCol="0" anchor="ctr"/>
          <a:lstStyle/>
          <a:p>
            <a:endParaRPr lang="en-US"/>
          </a:p>
        </p:txBody>
      </p:sp>
      <p:sp>
        <p:nvSpPr>
          <p:cNvPr id="27" name="Picture Placeholder 26">
            <a:extLst>
              <a:ext uri="{FF2B5EF4-FFF2-40B4-BE49-F238E27FC236}">
                <a16:creationId xmlns:a16="http://schemas.microsoft.com/office/drawing/2014/main" id="{56D0816C-39EF-4082-A8D3-101E6D852526}"/>
              </a:ext>
            </a:extLst>
          </p:cNvPr>
          <p:cNvSpPr>
            <a:spLocks noGrp="1"/>
          </p:cNvSpPr>
          <p:nvPr>
            <p:ph type="pic" sz="quarter" idx="17" hasCustomPrompt="1"/>
          </p:nvPr>
        </p:nvSpPr>
        <p:spPr>
          <a:xfrm>
            <a:off x="5381567" y="489731"/>
            <a:ext cx="6183114" cy="2638800"/>
          </a:xfrm>
          <a:custGeom>
            <a:avLst/>
            <a:gdLst>
              <a:gd name="connsiteX0" fmla="*/ 0 w 6183114"/>
              <a:gd name="connsiteY0" fmla="*/ 0 h 2638800"/>
              <a:gd name="connsiteX1" fmla="*/ 2211692 w 6183114"/>
              <a:gd name="connsiteY1" fmla="*/ 0 h 2638800"/>
              <a:gd name="connsiteX2" fmla="*/ 3766802 w 6183114"/>
              <a:gd name="connsiteY2" fmla="*/ 0 h 2638800"/>
              <a:gd name="connsiteX3" fmla="*/ 5978494 w 6183114"/>
              <a:gd name="connsiteY3" fmla="*/ 0 h 2638800"/>
              <a:gd name="connsiteX4" fmla="*/ 6183114 w 6183114"/>
              <a:gd name="connsiteY4" fmla="*/ 204620 h 2638800"/>
              <a:gd name="connsiteX5" fmla="*/ 6183114 w 6183114"/>
              <a:gd name="connsiteY5" fmla="*/ 1048032 h 2638800"/>
              <a:gd name="connsiteX6" fmla="*/ 6183114 w 6183114"/>
              <a:gd name="connsiteY6" fmla="*/ 1795388 h 2638800"/>
              <a:gd name="connsiteX7" fmla="*/ 6183114 w 6183114"/>
              <a:gd name="connsiteY7" fmla="*/ 2638800 h 2638800"/>
              <a:gd name="connsiteX8" fmla="*/ 3971422 w 6183114"/>
              <a:gd name="connsiteY8" fmla="*/ 2638800 h 2638800"/>
              <a:gd name="connsiteX9" fmla="*/ 2416312 w 6183114"/>
              <a:gd name="connsiteY9" fmla="*/ 2638800 h 2638800"/>
              <a:gd name="connsiteX10" fmla="*/ 204620 w 6183114"/>
              <a:gd name="connsiteY10" fmla="*/ 2638800 h 2638800"/>
              <a:gd name="connsiteX11" fmla="*/ 0 w 6183114"/>
              <a:gd name="connsiteY11" fmla="*/ 2434180 h 2638800"/>
              <a:gd name="connsiteX12" fmla="*/ 0 w 6183114"/>
              <a:gd name="connsiteY12" fmla="*/ 1590768 h 2638800"/>
              <a:gd name="connsiteX13" fmla="*/ 0 w 6183114"/>
              <a:gd name="connsiteY13" fmla="*/ 843412 h 263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3114" h="2638800">
                <a:moveTo>
                  <a:pt x="0" y="0"/>
                </a:moveTo>
                <a:lnTo>
                  <a:pt x="2211692" y="0"/>
                </a:lnTo>
                <a:lnTo>
                  <a:pt x="3766802" y="0"/>
                </a:lnTo>
                <a:lnTo>
                  <a:pt x="5978494" y="0"/>
                </a:lnTo>
                <a:cubicBezTo>
                  <a:pt x="6091503" y="0"/>
                  <a:pt x="6183114" y="91611"/>
                  <a:pt x="6183114" y="204620"/>
                </a:cubicBezTo>
                <a:lnTo>
                  <a:pt x="6183114" y="1048032"/>
                </a:lnTo>
                <a:lnTo>
                  <a:pt x="6183114" y="1795388"/>
                </a:lnTo>
                <a:lnTo>
                  <a:pt x="6183114" y="2638800"/>
                </a:lnTo>
                <a:lnTo>
                  <a:pt x="3971422" y="2638800"/>
                </a:lnTo>
                <a:lnTo>
                  <a:pt x="2416312" y="2638800"/>
                </a:lnTo>
                <a:lnTo>
                  <a:pt x="204620" y="2638800"/>
                </a:lnTo>
                <a:cubicBezTo>
                  <a:pt x="91611" y="2638800"/>
                  <a:pt x="0" y="2547189"/>
                  <a:pt x="0" y="2434180"/>
                </a:cubicBezTo>
                <a:lnTo>
                  <a:pt x="0" y="1590768"/>
                </a:lnTo>
                <a:lnTo>
                  <a:pt x="0" y="843412"/>
                </a:ln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dirty="0"/>
              <a:t>click icon to add picture</a:t>
            </a:r>
          </a:p>
        </p:txBody>
      </p:sp>
      <p:sp>
        <p:nvSpPr>
          <p:cNvPr id="3" name="Slide Number Placeholder 2">
            <a:extLst>
              <a:ext uri="{FF2B5EF4-FFF2-40B4-BE49-F238E27FC236}">
                <a16:creationId xmlns:a16="http://schemas.microsoft.com/office/drawing/2014/main" id="{12182E16-9063-45D4-BEA7-74B25D3EFC14}"/>
              </a:ext>
            </a:extLst>
          </p:cNvPr>
          <p:cNvSpPr>
            <a:spLocks noGrp="1"/>
          </p:cNvSpPr>
          <p:nvPr>
            <p:ph type="sldNum" sz="quarter" idx="18"/>
          </p:nvPr>
        </p:nvSpPr>
        <p:spPr/>
        <p:txBody>
          <a:bodyPr/>
          <a:lstStyle>
            <a:lvl1pPr>
              <a:defRPr>
                <a:solidFill>
                  <a:schemeClr val="bg1"/>
                </a:solidFill>
              </a:defRPr>
            </a:lvl1pPr>
          </a:lstStyle>
          <a:p>
            <a:fld id="{53F4F500-58F2-4FFA-B9C7-4DA91B0E91AA}" type="slidenum">
              <a:rPr lang="nl-NL" smtClean="0"/>
              <a:pPr/>
              <a:t>‹N›</a:t>
            </a:fld>
            <a:endParaRPr lang="nl-NL" dirty="0"/>
          </a:p>
        </p:txBody>
      </p:sp>
      <p:sp>
        <p:nvSpPr>
          <p:cNvPr id="28" name="Picture Placeholder 27">
            <a:extLst>
              <a:ext uri="{FF2B5EF4-FFF2-40B4-BE49-F238E27FC236}">
                <a16:creationId xmlns:a16="http://schemas.microsoft.com/office/drawing/2014/main" id="{99E76973-0DCD-42FC-9AA5-2FD4DBDCB30A}"/>
              </a:ext>
            </a:extLst>
          </p:cNvPr>
          <p:cNvSpPr>
            <a:spLocks noGrp="1"/>
          </p:cNvSpPr>
          <p:nvPr>
            <p:ph type="pic" sz="quarter" idx="19" hasCustomPrompt="1"/>
          </p:nvPr>
        </p:nvSpPr>
        <p:spPr>
          <a:xfrm>
            <a:off x="5415208" y="3416300"/>
            <a:ext cx="6183114" cy="2638800"/>
          </a:xfrm>
          <a:custGeom>
            <a:avLst/>
            <a:gdLst>
              <a:gd name="connsiteX0" fmla="*/ 0 w 6183114"/>
              <a:gd name="connsiteY0" fmla="*/ 0 h 2638800"/>
              <a:gd name="connsiteX1" fmla="*/ 2211692 w 6183114"/>
              <a:gd name="connsiteY1" fmla="*/ 0 h 2638800"/>
              <a:gd name="connsiteX2" fmla="*/ 3766802 w 6183114"/>
              <a:gd name="connsiteY2" fmla="*/ 0 h 2638800"/>
              <a:gd name="connsiteX3" fmla="*/ 5978494 w 6183114"/>
              <a:gd name="connsiteY3" fmla="*/ 0 h 2638800"/>
              <a:gd name="connsiteX4" fmla="*/ 6183114 w 6183114"/>
              <a:gd name="connsiteY4" fmla="*/ 204620 h 2638800"/>
              <a:gd name="connsiteX5" fmla="*/ 6183114 w 6183114"/>
              <a:gd name="connsiteY5" fmla="*/ 1048032 h 2638800"/>
              <a:gd name="connsiteX6" fmla="*/ 6183114 w 6183114"/>
              <a:gd name="connsiteY6" fmla="*/ 1795388 h 2638800"/>
              <a:gd name="connsiteX7" fmla="*/ 6183114 w 6183114"/>
              <a:gd name="connsiteY7" fmla="*/ 2638800 h 2638800"/>
              <a:gd name="connsiteX8" fmla="*/ 3971422 w 6183114"/>
              <a:gd name="connsiteY8" fmla="*/ 2638800 h 2638800"/>
              <a:gd name="connsiteX9" fmla="*/ 2416312 w 6183114"/>
              <a:gd name="connsiteY9" fmla="*/ 2638800 h 2638800"/>
              <a:gd name="connsiteX10" fmla="*/ 204620 w 6183114"/>
              <a:gd name="connsiteY10" fmla="*/ 2638800 h 2638800"/>
              <a:gd name="connsiteX11" fmla="*/ 0 w 6183114"/>
              <a:gd name="connsiteY11" fmla="*/ 2434180 h 2638800"/>
              <a:gd name="connsiteX12" fmla="*/ 0 w 6183114"/>
              <a:gd name="connsiteY12" fmla="*/ 1590768 h 2638800"/>
              <a:gd name="connsiteX13" fmla="*/ 0 w 6183114"/>
              <a:gd name="connsiteY13" fmla="*/ 843412 h 263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3114" h="2638800">
                <a:moveTo>
                  <a:pt x="0" y="0"/>
                </a:moveTo>
                <a:lnTo>
                  <a:pt x="2211692" y="0"/>
                </a:lnTo>
                <a:lnTo>
                  <a:pt x="3766802" y="0"/>
                </a:lnTo>
                <a:lnTo>
                  <a:pt x="5978494" y="0"/>
                </a:lnTo>
                <a:cubicBezTo>
                  <a:pt x="6091503" y="0"/>
                  <a:pt x="6183114" y="91611"/>
                  <a:pt x="6183114" y="204620"/>
                </a:cubicBezTo>
                <a:lnTo>
                  <a:pt x="6183114" y="1048032"/>
                </a:lnTo>
                <a:lnTo>
                  <a:pt x="6183114" y="1795388"/>
                </a:lnTo>
                <a:lnTo>
                  <a:pt x="6183114" y="2638800"/>
                </a:lnTo>
                <a:lnTo>
                  <a:pt x="3971422" y="2638800"/>
                </a:lnTo>
                <a:lnTo>
                  <a:pt x="2416312" y="2638800"/>
                </a:lnTo>
                <a:lnTo>
                  <a:pt x="204620" y="2638800"/>
                </a:lnTo>
                <a:cubicBezTo>
                  <a:pt x="91611" y="2638800"/>
                  <a:pt x="0" y="2547189"/>
                  <a:pt x="0" y="2434180"/>
                </a:cubicBezTo>
                <a:lnTo>
                  <a:pt x="0" y="1590768"/>
                </a:lnTo>
                <a:lnTo>
                  <a:pt x="0" y="843412"/>
                </a:lnTo>
                <a:close/>
              </a:path>
            </a:pathLst>
          </a:custGeom>
          <a:solidFill>
            <a:schemeClr val="bg1">
              <a:lumMod val="85000"/>
            </a:schemeClr>
          </a:solidFill>
        </p:spPr>
        <p:txBody>
          <a:bodyPr wrap="square" anchor="ctr" anchorCtr="0">
            <a:noAutofit/>
          </a:bodyPr>
          <a:lstStyle>
            <a:lvl1pPr marL="0" indent="0" algn="ctr" defTabSz="914400" rtl="0" eaLnBrk="1" latinLnBrk="0" hangingPunct="1">
              <a:lnSpc>
                <a:spcPts val="2500"/>
              </a:lnSpc>
              <a:spcBef>
                <a:spcPts val="0"/>
              </a:spcBef>
              <a:buFont typeface="Arial" panose="020B0604020202020204" pitchFamily="34" charset="0"/>
              <a:buNone/>
              <a:defRPr lang="nl-NL" sz="1800" kern="1200" dirty="0">
                <a:solidFill>
                  <a:schemeClr val="bg1">
                    <a:lumMod val="65000"/>
                  </a:schemeClr>
                </a:solidFill>
                <a:latin typeface="+mn-lt"/>
                <a:ea typeface="+mn-ea"/>
                <a:cs typeface="+mn-cs"/>
              </a:defRPr>
            </a:lvl1pPr>
          </a:lstStyle>
          <a:p>
            <a:r>
              <a:rPr lang="en-US" dirty="0"/>
              <a:t>click icon to add picture</a:t>
            </a:r>
          </a:p>
        </p:txBody>
      </p:sp>
      <p:sp>
        <p:nvSpPr>
          <p:cNvPr id="10" name="Text Placeholder 18">
            <a:extLst>
              <a:ext uri="{FF2B5EF4-FFF2-40B4-BE49-F238E27FC236}">
                <a16:creationId xmlns:a16="http://schemas.microsoft.com/office/drawing/2014/main" id="{D1786CD9-ADFB-431C-9260-AECA392D8C34}"/>
              </a:ext>
            </a:extLst>
          </p:cNvPr>
          <p:cNvSpPr>
            <a:spLocks noGrp="1"/>
          </p:cNvSpPr>
          <p:nvPr>
            <p:ph type="body" sz="quarter" idx="12" hasCustomPrompt="1"/>
          </p:nvPr>
        </p:nvSpPr>
        <p:spPr>
          <a:xfrm>
            <a:off x="627319" y="489731"/>
            <a:ext cx="4040374" cy="5565369"/>
          </a:xfrm>
        </p:spPr>
        <p:txBody>
          <a:bodyPr>
            <a:noAutofit/>
          </a:bodyPr>
          <a:lstStyle>
            <a:lvl1pPr marL="0" indent="0">
              <a:spcAft>
                <a:spcPts val="1800"/>
              </a:spcAft>
              <a:buNone/>
              <a:defRPr sz="2800" b="0">
                <a:solidFill>
                  <a:schemeClr val="bg1"/>
                </a:solidFill>
              </a:defRPr>
            </a:lvl1pPr>
            <a:lvl2pPr marL="0" indent="0">
              <a:buNone/>
              <a:defRPr sz="2100">
                <a:solidFill>
                  <a:schemeClr val="bg1"/>
                </a:solidFill>
              </a:defRPr>
            </a:lvl2pPr>
          </a:lstStyle>
          <a:p>
            <a:pPr lvl="0"/>
            <a:r>
              <a:rPr lang="en-US" dirty="0"/>
              <a:t>Click to add title</a:t>
            </a:r>
          </a:p>
          <a:p>
            <a:pPr lvl="1"/>
            <a:r>
              <a:rPr lang="en-US" dirty="0"/>
              <a:t>Click to edit text (on 2nd level)</a:t>
            </a:r>
          </a:p>
        </p:txBody>
      </p:sp>
    </p:spTree>
    <p:extLst>
      <p:ext uri="{BB962C8B-B14F-4D97-AF65-F5344CB8AC3E}">
        <p14:creationId xmlns:p14="http://schemas.microsoft.com/office/powerpoint/2010/main" val="16771897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Full (dark) image with text blocks">
    <p:bg>
      <p:bgPr>
        <a:solidFill>
          <a:schemeClr val="bg1">
            <a:lumMod val="95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641B3E1-FA3E-4C37-AA76-FD8E4A3501A0}"/>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481449" y="383402"/>
            <a:ext cx="10968048" cy="860400"/>
          </a:xfrm>
          <a:prstGeom prst="rect">
            <a:avLst/>
          </a:prstGeom>
        </p:spPr>
        <p:txBody>
          <a:bodyPr vert="horz" lIns="0" tIns="0" rIns="0" bIns="0" rtlCol="0" anchor="t" anchorCtr="0">
            <a:noAutofit/>
          </a:bodyPr>
          <a:lstStyle>
            <a:lvl1pPr>
              <a:lnSpc>
                <a:spcPts val="3100"/>
              </a:lnSpc>
              <a:defRPr>
                <a:solidFill>
                  <a:schemeClr val="bg1"/>
                </a:solidFill>
                <a:latin typeface="HelveticaNeueLT Std Lt" panose="020B0403020202020204" pitchFamily="34" charset="0"/>
              </a:defRPr>
            </a:lvl1pPr>
          </a:lstStyle>
          <a:p>
            <a:r>
              <a:rPr lang="en-US" dirty="0"/>
              <a:t>Click to add title</a:t>
            </a:r>
            <a:endParaRPr lang="nl-NL" dirty="0"/>
          </a:p>
        </p:txBody>
      </p:sp>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bg1"/>
                </a:solidFill>
              </a:defRPr>
            </a:lvl1pPr>
          </a:lstStyle>
          <a:p>
            <a:fld id="{53F4F500-58F2-4FFA-B9C7-4DA91B0E91AA}" type="slidenum">
              <a:rPr lang="nl-NL" smtClean="0"/>
              <a:pPr/>
              <a:t>‹N›</a:t>
            </a:fld>
            <a:endParaRPr lang="nl-NL" dirty="0"/>
          </a:p>
        </p:txBody>
      </p:sp>
      <p:sp>
        <p:nvSpPr>
          <p:cNvPr id="20" name="Text Placeholder 19">
            <a:extLst>
              <a:ext uri="{FF2B5EF4-FFF2-40B4-BE49-F238E27FC236}">
                <a16:creationId xmlns:a16="http://schemas.microsoft.com/office/drawing/2014/main" id="{38D50AD4-76F1-4B03-BA03-340034D11850}"/>
              </a:ext>
            </a:extLst>
          </p:cNvPr>
          <p:cNvSpPr>
            <a:spLocks noGrp="1" noChangeAspect="1"/>
          </p:cNvSpPr>
          <p:nvPr>
            <p:ph type="body" sz="quarter" idx="10" hasCustomPrompt="1"/>
          </p:nvPr>
        </p:nvSpPr>
        <p:spPr>
          <a:xfrm>
            <a:off x="481449" y="1488332"/>
            <a:ext cx="6991227" cy="3172063"/>
          </a:xfrm>
          <a:custGeom>
            <a:avLst/>
            <a:gdLst>
              <a:gd name="connsiteX0" fmla="*/ 0 w 6991227"/>
              <a:gd name="connsiteY0" fmla="*/ 0 h 3172063"/>
              <a:gd name="connsiteX1" fmla="*/ 6629707 w 6991227"/>
              <a:gd name="connsiteY1" fmla="*/ 0 h 3172063"/>
              <a:gd name="connsiteX2" fmla="*/ 6991227 w 6991227"/>
              <a:gd name="connsiteY2" fmla="*/ 361520 h 3172063"/>
              <a:gd name="connsiteX3" fmla="*/ 6991227 w 6991227"/>
              <a:gd name="connsiteY3" fmla="*/ 3172063 h 3172063"/>
              <a:gd name="connsiteX4" fmla="*/ 361520 w 6991227"/>
              <a:gd name="connsiteY4" fmla="*/ 3172063 h 3172063"/>
              <a:gd name="connsiteX5" fmla="*/ 0 w 6991227"/>
              <a:gd name="connsiteY5" fmla="*/ 2810543 h 317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1227" h="3172063">
                <a:moveTo>
                  <a:pt x="0" y="0"/>
                </a:moveTo>
                <a:lnTo>
                  <a:pt x="6629707" y="0"/>
                </a:lnTo>
                <a:cubicBezTo>
                  <a:pt x="6829369" y="0"/>
                  <a:pt x="6991227" y="161858"/>
                  <a:pt x="6991227" y="361520"/>
                </a:cubicBezTo>
                <a:lnTo>
                  <a:pt x="6991227" y="3172063"/>
                </a:lnTo>
                <a:lnTo>
                  <a:pt x="361520" y="3172063"/>
                </a:lnTo>
                <a:cubicBezTo>
                  <a:pt x="161858" y="3172063"/>
                  <a:pt x="0" y="3010205"/>
                  <a:pt x="0" y="2810543"/>
                </a:cubicBezTo>
                <a:close/>
              </a:path>
            </a:pathLst>
          </a:custGeom>
          <a:solidFill>
            <a:srgbClr val="00A8E1">
              <a:alpha val="70000"/>
            </a:srgbClr>
          </a:solidFill>
          <a:ln>
            <a:noFill/>
          </a:ln>
        </p:spPr>
        <p:txBody>
          <a:bodyPr wrap="square" lIns="432000" tIns="378000" rIns="432000" bIns="720000">
            <a:noAutofit/>
          </a:bodyPr>
          <a:lstStyle>
            <a:lvl1pPr marL="0" indent="0">
              <a:lnSpc>
                <a:spcPct val="110000"/>
              </a:lnSpc>
              <a:buNone/>
              <a:defRPr sz="2900">
                <a:solidFill>
                  <a:schemeClr val="bg1"/>
                </a:solidFill>
                <a:latin typeface="HelveticaNeueLT Std Lt" panose="020B0403020202020204" pitchFamily="34" charset="0"/>
              </a:defRPr>
            </a:lvl1pPr>
            <a:lvl2pPr marL="180000" indent="0">
              <a:buNone/>
              <a:defRPr>
                <a:solidFill>
                  <a:schemeClr val="bg1"/>
                </a:solidFill>
              </a:defRPr>
            </a:lvl2pPr>
            <a:lvl3pPr marL="360000" indent="0">
              <a:buNone/>
              <a:defRPr>
                <a:solidFill>
                  <a:schemeClr val="bg1"/>
                </a:solidFill>
              </a:defRPr>
            </a:lvl3pPr>
            <a:lvl4pPr marL="612000" indent="0">
              <a:buNone/>
              <a:defRPr>
                <a:solidFill>
                  <a:schemeClr val="bg1"/>
                </a:solidFill>
              </a:defRPr>
            </a:lvl4pPr>
            <a:lvl5pPr marL="1828800" indent="0">
              <a:buNone/>
              <a:defRPr>
                <a:solidFill>
                  <a:schemeClr val="bg1"/>
                </a:solidFill>
              </a:defRPr>
            </a:lvl5pPr>
          </a:lstStyle>
          <a:p>
            <a:pPr lvl="0"/>
            <a:r>
              <a:rPr lang="en-US" dirty="0"/>
              <a:t>Click to add text</a:t>
            </a:r>
          </a:p>
        </p:txBody>
      </p:sp>
      <p:sp>
        <p:nvSpPr>
          <p:cNvPr id="22" name="Text Placeholder 21">
            <a:extLst>
              <a:ext uri="{FF2B5EF4-FFF2-40B4-BE49-F238E27FC236}">
                <a16:creationId xmlns:a16="http://schemas.microsoft.com/office/drawing/2014/main" id="{4098DDEE-028F-4BD1-8054-68821CF5E086}"/>
              </a:ext>
            </a:extLst>
          </p:cNvPr>
          <p:cNvSpPr>
            <a:spLocks noGrp="1" noChangeAspect="1"/>
          </p:cNvSpPr>
          <p:nvPr>
            <p:ph type="body" sz="quarter" idx="11" hasCustomPrompt="1"/>
          </p:nvPr>
        </p:nvSpPr>
        <p:spPr>
          <a:xfrm>
            <a:off x="7739130" y="4102747"/>
            <a:ext cx="3971422" cy="1795388"/>
          </a:xfrm>
          <a:custGeom>
            <a:avLst/>
            <a:gdLst>
              <a:gd name="connsiteX0" fmla="*/ 0 w 3971422"/>
              <a:gd name="connsiteY0" fmla="*/ 0 h 1795388"/>
              <a:gd name="connsiteX1" fmla="*/ 3766802 w 3971422"/>
              <a:gd name="connsiteY1" fmla="*/ 0 h 1795388"/>
              <a:gd name="connsiteX2" fmla="*/ 3971422 w 3971422"/>
              <a:gd name="connsiteY2" fmla="*/ 204620 h 1795388"/>
              <a:gd name="connsiteX3" fmla="*/ 3971422 w 3971422"/>
              <a:gd name="connsiteY3" fmla="*/ 1795388 h 1795388"/>
              <a:gd name="connsiteX4" fmla="*/ 204620 w 3971422"/>
              <a:gd name="connsiteY4" fmla="*/ 1795388 h 1795388"/>
              <a:gd name="connsiteX5" fmla="*/ 0 w 3971422"/>
              <a:gd name="connsiteY5" fmla="*/ 1590768 h 1795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71422" h="1795388">
                <a:moveTo>
                  <a:pt x="0" y="0"/>
                </a:moveTo>
                <a:lnTo>
                  <a:pt x="3766802" y="0"/>
                </a:lnTo>
                <a:cubicBezTo>
                  <a:pt x="3879811" y="0"/>
                  <a:pt x="3971422" y="91611"/>
                  <a:pt x="3971422" y="204620"/>
                </a:cubicBezTo>
                <a:lnTo>
                  <a:pt x="3971422" y="1795388"/>
                </a:lnTo>
                <a:lnTo>
                  <a:pt x="204620" y="1795388"/>
                </a:lnTo>
                <a:cubicBezTo>
                  <a:pt x="91611" y="1795388"/>
                  <a:pt x="0" y="1703777"/>
                  <a:pt x="0" y="1590768"/>
                </a:cubicBezTo>
                <a:close/>
              </a:path>
            </a:pathLst>
          </a:custGeom>
          <a:solidFill>
            <a:schemeClr val="bg1"/>
          </a:solidFill>
          <a:ln>
            <a:noFill/>
          </a:ln>
        </p:spPr>
        <p:txBody>
          <a:bodyPr wrap="square" lIns="180000" tIns="216000" rIns="180000" bIns="468000">
            <a:noAutofit/>
          </a:bodyPr>
          <a:lstStyle>
            <a:lvl1pPr marL="0" indent="0">
              <a:lnSpc>
                <a:spcPct val="110000"/>
              </a:lnSpc>
              <a:buNone/>
              <a:defRPr sz="1800">
                <a:solidFill>
                  <a:schemeClr val="accent1"/>
                </a:solidFill>
                <a:latin typeface="HelveticaNeueLT Std Lt" panose="020B0403020202020204" pitchFamily="34" charset="0"/>
              </a:defRPr>
            </a:lvl1pPr>
            <a:lvl2pPr marL="180000" indent="0">
              <a:buNone/>
              <a:defRPr>
                <a:solidFill>
                  <a:schemeClr val="bg2"/>
                </a:solidFill>
              </a:defRPr>
            </a:lvl2pPr>
            <a:lvl3pPr marL="360000" indent="0">
              <a:buNone/>
              <a:defRPr>
                <a:solidFill>
                  <a:schemeClr val="bg2"/>
                </a:solidFill>
              </a:defRPr>
            </a:lvl3pPr>
            <a:lvl4pPr marL="612000" indent="0">
              <a:buNone/>
              <a:defRPr>
                <a:solidFill>
                  <a:schemeClr val="bg2"/>
                </a:solidFill>
              </a:defRPr>
            </a:lvl4pPr>
            <a:lvl5pPr marL="1828800" indent="0">
              <a:buNone/>
              <a:defRPr>
                <a:solidFill>
                  <a:schemeClr val="bg2"/>
                </a:solidFill>
              </a:defRPr>
            </a:lvl5pPr>
          </a:lstStyle>
          <a:p>
            <a:pPr lvl="0"/>
            <a:r>
              <a:rPr lang="en-US" dirty="0"/>
              <a:t>Click to add text</a:t>
            </a:r>
          </a:p>
        </p:txBody>
      </p:sp>
      <p:sp>
        <p:nvSpPr>
          <p:cNvPr id="25" name="Freeform: Shape 24">
            <a:extLst>
              <a:ext uri="{FF2B5EF4-FFF2-40B4-BE49-F238E27FC236}">
                <a16:creationId xmlns:a16="http://schemas.microsoft.com/office/drawing/2014/main" id="{B3F861F1-7319-4F60-8472-CD84297BF1D6}"/>
              </a:ext>
            </a:extLst>
          </p:cNvPr>
          <p:cNvSpPr/>
          <p:nvPr userDrawn="1"/>
        </p:nvSpPr>
        <p:spPr>
          <a:xfrm>
            <a:off x="11250764" y="6473339"/>
            <a:ext cx="695116" cy="168884"/>
          </a:xfrm>
          <a:custGeom>
            <a:avLst/>
            <a:gdLst>
              <a:gd name="connsiteX0" fmla="*/ 215090 w 695116"/>
              <a:gd name="connsiteY0" fmla="*/ 41964 h 168884"/>
              <a:gd name="connsiteX1" fmla="*/ 215090 w 695116"/>
              <a:gd name="connsiteY1" fmla="*/ 63601 h 168884"/>
              <a:gd name="connsiteX2" fmla="*/ 207919 w 695116"/>
              <a:gd name="connsiteY2" fmla="*/ 63601 h 168884"/>
              <a:gd name="connsiteX3" fmla="*/ 190198 w 695116"/>
              <a:gd name="connsiteY3" fmla="*/ 126847 h 168884"/>
              <a:gd name="connsiteX4" fmla="*/ 160827 w 695116"/>
              <a:gd name="connsiteY4" fmla="*/ 126847 h 168884"/>
              <a:gd name="connsiteX5" fmla="*/ 147022 w 695116"/>
              <a:gd name="connsiteY5" fmla="*/ 84675 h 168884"/>
              <a:gd name="connsiteX6" fmla="*/ 132680 w 695116"/>
              <a:gd name="connsiteY6" fmla="*/ 126847 h 168884"/>
              <a:gd name="connsiteX7" fmla="*/ 104214 w 695116"/>
              <a:gd name="connsiteY7" fmla="*/ 126847 h 168884"/>
              <a:gd name="connsiteX8" fmla="*/ 86151 w 695116"/>
              <a:gd name="connsiteY8" fmla="*/ 63601 h 168884"/>
              <a:gd name="connsiteX9" fmla="*/ 78808 w 695116"/>
              <a:gd name="connsiteY9" fmla="*/ 63601 h 168884"/>
              <a:gd name="connsiteX10" fmla="*/ 78808 w 695116"/>
              <a:gd name="connsiteY10" fmla="*/ 41964 h 168884"/>
              <a:gd name="connsiteX11" fmla="*/ 118704 w 695116"/>
              <a:gd name="connsiteY11" fmla="*/ 41964 h 168884"/>
              <a:gd name="connsiteX12" fmla="*/ 118704 w 695116"/>
              <a:gd name="connsiteY12" fmla="*/ 63601 h 168884"/>
              <a:gd name="connsiteX13" fmla="*/ 111802 w 695116"/>
              <a:gd name="connsiteY13" fmla="*/ 63601 h 168884"/>
              <a:gd name="connsiteX14" fmla="*/ 120858 w 695116"/>
              <a:gd name="connsiteY14" fmla="*/ 99507 h 168884"/>
              <a:gd name="connsiteX15" fmla="*/ 136889 w 695116"/>
              <a:gd name="connsiteY15" fmla="*/ 41964 h 168884"/>
              <a:gd name="connsiteX16" fmla="*/ 157327 w 695116"/>
              <a:gd name="connsiteY16" fmla="*/ 41964 h 168884"/>
              <a:gd name="connsiteX17" fmla="*/ 174191 w 695116"/>
              <a:gd name="connsiteY17" fmla="*/ 98259 h 168884"/>
              <a:gd name="connsiteX18" fmla="*/ 182194 w 695116"/>
              <a:gd name="connsiteY18" fmla="*/ 63625 h 168884"/>
              <a:gd name="connsiteX19" fmla="*/ 175047 w 695116"/>
              <a:gd name="connsiteY19" fmla="*/ 63625 h 168884"/>
              <a:gd name="connsiteX20" fmla="*/ 175047 w 695116"/>
              <a:gd name="connsiteY20" fmla="*/ 41964 h 168884"/>
              <a:gd name="connsiteX21" fmla="*/ 432705 w 695116"/>
              <a:gd name="connsiteY21" fmla="*/ 41964 h 168884"/>
              <a:gd name="connsiteX22" fmla="*/ 432705 w 695116"/>
              <a:gd name="connsiteY22" fmla="*/ 63601 h 168884"/>
              <a:gd name="connsiteX23" fmla="*/ 425363 w 695116"/>
              <a:gd name="connsiteY23" fmla="*/ 63601 h 168884"/>
              <a:gd name="connsiteX24" fmla="*/ 401425 w 695116"/>
              <a:gd name="connsiteY24" fmla="*/ 126847 h 168884"/>
              <a:gd name="connsiteX25" fmla="*/ 372862 w 695116"/>
              <a:gd name="connsiteY25" fmla="*/ 126847 h 168884"/>
              <a:gd name="connsiteX26" fmla="*/ 348949 w 695116"/>
              <a:gd name="connsiteY26" fmla="*/ 63601 h 168884"/>
              <a:gd name="connsiteX27" fmla="*/ 341606 w 695116"/>
              <a:gd name="connsiteY27" fmla="*/ 63601 h 168884"/>
              <a:gd name="connsiteX28" fmla="*/ 341606 w 695116"/>
              <a:gd name="connsiteY28" fmla="*/ 41964 h 168884"/>
              <a:gd name="connsiteX29" fmla="*/ 381526 w 695116"/>
              <a:gd name="connsiteY29" fmla="*/ 41964 h 168884"/>
              <a:gd name="connsiteX30" fmla="*/ 381526 w 695116"/>
              <a:gd name="connsiteY30" fmla="*/ 63601 h 168884"/>
              <a:gd name="connsiteX31" fmla="*/ 374502 w 695116"/>
              <a:gd name="connsiteY31" fmla="*/ 63601 h 168884"/>
              <a:gd name="connsiteX32" fmla="*/ 387009 w 695116"/>
              <a:gd name="connsiteY32" fmla="*/ 98504 h 168884"/>
              <a:gd name="connsiteX33" fmla="*/ 399663 w 695116"/>
              <a:gd name="connsiteY33" fmla="*/ 63601 h 168884"/>
              <a:gd name="connsiteX34" fmla="*/ 392712 w 695116"/>
              <a:gd name="connsiteY34" fmla="*/ 63601 h 168884"/>
              <a:gd name="connsiteX35" fmla="*/ 392712 w 695116"/>
              <a:gd name="connsiteY35" fmla="*/ 41964 h 168884"/>
              <a:gd name="connsiteX36" fmla="*/ 494434 w 695116"/>
              <a:gd name="connsiteY36" fmla="*/ 41964 h 168884"/>
              <a:gd name="connsiteX37" fmla="*/ 494434 w 695116"/>
              <a:gd name="connsiteY37" fmla="*/ 63601 h 168884"/>
              <a:gd name="connsiteX38" fmla="*/ 484031 w 695116"/>
              <a:gd name="connsiteY38" fmla="*/ 63601 h 168884"/>
              <a:gd name="connsiteX39" fmla="*/ 484031 w 695116"/>
              <a:gd name="connsiteY39" fmla="*/ 105210 h 168884"/>
              <a:gd name="connsiteX40" fmla="*/ 494434 w 695116"/>
              <a:gd name="connsiteY40" fmla="*/ 105210 h 168884"/>
              <a:gd name="connsiteX41" fmla="*/ 494434 w 695116"/>
              <a:gd name="connsiteY41" fmla="*/ 126847 h 168884"/>
              <a:gd name="connsiteX42" fmla="*/ 446852 w 695116"/>
              <a:gd name="connsiteY42" fmla="*/ 126847 h 168884"/>
              <a:gd name="connsiteX43" fmla="*/ 446852 w 695116"/>
              <a:gd name="connsiteY43" fmla="*/ 105210 h 168884"/>
              <a:gd name="connsiteX44" fmla="*/ 457255 w 695116"/>
              <a:gd name="connsiteY44" fmla="*/ 105210 h 168884"/>
              <a:gd name="connsiteX45" fmla="*/ 457255 w 695116"/>
              <a:gd name="connsiteY45" fmla="*/ 63601 h 168884"/>
              <a:gd name="connsiteX46" fmla="*/ 446852 w 695116"/>
              <a:gd name="connsiteY46" fmla="*/ 63601 h 168884"/>
              <a:gd name="connsiteX47" fmla="*/ 446852 w 695116"/>
              <a:gd name="connsiteY47" fmla="*/ 41964 h 168884"/>
              <a:gd name="connsiteX48" fmla="*/ 550239 w 695116"/>
              <a:gd name="connsiteY48" fmla="*/ 49062 h 168884"/>
              <a:gd name="connsiteX49" fmla="*/ 598843 w 695116"/>
              <a:gd name="connsiteY49" fmla="*/ 52141 h 168884"/>
              <a:gd name="connsiteX50" fmla="*/ 607439 w 695116"/>
              <a:gd name="connsiteY50" fmla="*/ 75056 h 168884"/>
              <a:gd name="connsiteX51" fmla="*/ 607439 w 695116"/>
              <a:gd name="connsiteY51" fmla="*/ 105210 h 168884"/>
              <a:gd name="connsiteX52" fmla="*/ 617841 w 695116"/>
              <a:gd name="connsiteY52" fmla="*/ 105210 h 168884"/>
              <a:gd name="connsiteX53" fmla="*/ 617841 w 695116"/>
              <a:gd name="connsiteY53" fmla="*/ 126847 h 168884"/>
              <a:gd name="connsiteX54" fmla="*/ 582155 w 695116"/>
              <a:gd name="connsiteY54" fmla="*/ 126847 h 168884"/>
              <a:gd name="connsiteX55" fmla="*/ 582155 w 695116"/>
              <a:gd name="connsiteY55" fmla="*/ 76304 h 168884"/>
              <a:gd name="connsiteX56" fmla="*/ 567813 w 695116"/>
              <a:gd name="connsiteY56" fmla="*/ 61961 h 168884"/>
              <a:gd name="connsiteX57" fmla="*/ 553470 w 695116"/>
              <a:gd name="connsiteY57" fmla="*/ 76304 h 168884"/>
              <a:gd name="connsiteX58" fmla="*/ 553470 w 695116"/>
              <a:gd name="connsiteY58" fmla="*/ 105210 h 168884"/>
              <a:gd name="connsiteX59" fmla="*/ 563872 w 695116"/>
              <a:gd name="connsiteY59" fmla="*/ 105210 h 168884"/>
              <a:gd name="connsiteX60" fmla="*/ 563872 w 695116"/>
              <a:gd name="connsiteY60" fmla="*/ 126847 h 168884"/>
              <a:gd name="connsiteX61" fmla="*/ 516315 w 695116"/>
              <a:gd name="connsiteY61" fmla="*/ 126847 h 168884"/>
              <a:gd name="connsiteX62" fmla="*/ 516315 w 695116"/>
              <a:gd name="connsiteY62" fmla="*/ 105210 h 168884"/>
              <a:gd name="connsiteX63" fmla="*/ 526717 w 695116"/>
              <a:gd name="connsiteY63" fmla="*/ 105210 h 168884"/>
              <a:gd name="connsiteX64" fmla="*/ 526717 w 695116"/>
              <a:gd name="connsiteY64" fmla="*/ 63601 h 168884"/>
              <a:gd name="connsiteX65" fmla="*/ 516315 w 695116"/>
              <a:gd name="connsiteY65" fmla="*/ 63601 h 168884"/>
              <a:gd name="connsiteX66" fmla="*/ 516315 w 695116"/>
              <a:gd name="connsiteY66" fmla="*/ 41964 h 168884"/>
              <a:gd name="connsiteX67" fmla="*/ 550239 w 695116"/>
              <a:gd name="connsiteY67" fmla="*/ 41964 h 168884"/>
              <a:gd name="connsiteX68" fmla="*/ 550239 w 695116"/>
              <a:gd name="connsiteY68" fmla="*/ 49062 h 168884"/>
              <a:gd name="connsiteX69" fmla="*/ 248867 w 695116"/>
              <a:gd name="connsiteY69" fmla="*/ 84650 h 168884"/>
              <a:gd name="connsiteX70" fmla="*/ 270357 w 695116"/>
              <a:gd name="connsiteY70" fmla="*/ 63160 h 168884"/>
              <a:gd name="connsiteX71" fmla="*/ 291846 w 695116"/>
              <a:gd name="connsiteY71" fmla="*/ 84650 h 168884"/>
              <a:gd name="connsiteX72" fmla="*/ 270357 w 695116"/>
              <a:gd name="connsiteY72" fmla="*/ 106140 h 168884"/>
              <a:gd name="connsiteX73" fmla="*/ 248867 w 695116"/>
              <a:gd name="connsiteY73" fmla="*/ 84650 h 168884"/>
              <a:gd name="connsiteX74" fmla="*/ 223681 w 695116"/>
              <a:gd name="connsiteY74" fmla="*/ 84650 h 168884"/>
              <a:gd name="connsiteX75" fmla="*/ 268239 w 695116"/>
              <a:gd name="connsiteY75" fmla="*/ 129185 h 168884"/>
              <a:gd name="connsiteX76" fmla="*/ 295102 w 695116"/>
              <a:gd name="connsiteY76" fmla="*/ 120165 h 168884"/>
              <a:gd name="connsiteX77" fmla="*/ 295102 w 695116"/>
              <a:gd name="connsiteY77" fmla="*/ 126847 h 168884"/>
              <a:gd name="connsiteX78" fmla="*/ 327434 w 695116"/>
              <a:gd name="connsiteY78" fmla="*/ 126847 h 168884"/>
              <a:gd name="connsiteX79" fmla="*/ 327434 w 695116"/>
              <a:gd name="connsiteY79" fmla="*/ 105210 h 168884"/>
              <a:gd name="connsiteX80" fmla="*/ 317032 w 695116"/>
              <a:gd name="connsiteY80" fmla="*/ 105210 h 168884"/>
              <a:gd name="connsiteX81" fmla="*/ 317032 w 695116"/>
              <a:gd name="connsiteY81" fmla="*/ 63601 h 168884"/>
              <a:gd name="connsiteX82" fmla="*/ 327434 w 695116"/>
              <a:gd name="connsiteY82" fmla="*/ 63601 h 168884"/>
              <a:gd name="connsiteX83" fmla="*/ 327434 w 695116"/>
              <a:gd name="connsiteY83" fmla="*/ 41964 h 168884"/>
              <a:gd name="connsiteX84" fmla="*/ 295102 w 695116"/>
              <a:gd name="connsiteY84" fmla="*/ 41964 h 168884"/>
              <a:gd name="connsiteX85" fmla="*/ 295102 w 695116"/>
              <a:gd name="connsiteY85" fmla="*/ 49160 h 168884"/>
              <a:gd name="connsiteX86" fmla="*/ 232725 w 695116"/>
              <a:gd name="connsiteY86" fmla="*/ 57738 h 168884"/>
              <a:gd name="connsiteX87" fmla="*/ 223681 w 695116"/>
              <a:gd name="connsiteY87" fmla="*/ 84650 h 168884"/>
              <a:gd name="connsiteX88" fmla="*/ 86102 w 695116"/>
              <a:gd name="connsiteY88" fmla="*/ 169313 h 168884"/>
              <a:gd name="connsiteX89" fmla="*/ 12 w 695116"/>
              <a:gd name="connsiteY89" fmla="*/ 86102 h 168884"/>
              <a:gd name="connsiteX90" fmla="*/ 83223 w 695116"/>
              <a:gd name="connsiteY90" fmla="*/ 12 h 168884"/>
              <a:gd name="connsiteX91" fmla="*/ 86102 w 695116"/>
              <a:gd name="connsiteY91" fmla="*/ 12 h 168884"/>
              <a:gd name="connsiteX92" fmla="*/ 610596 w 695116"/>
              <a:gd name="connsiteY92" fmla="*/ 12 h 168884"/>
              <a:gd name="connsiteX93" fmla="*/ 696686 w 695116"/>
              <a:gd name="connsiteY93" fmla="*/ 83223 h 168884"/>
              <a:gd name="connsiteX94" fmla="*/ 613475 w 695116"/>
              <a:gd name="connsiteY94" fmla="*/ 169313 h 168884"/>
              <a:gd name="connsiteX95" fmla="*/ 610596 w 695116"/>
              <a:gd name="connsiteY95" fmla="*/ 169313 h 168884"/>
              <a:gd name="connsiteX96" fmla="*/ 610596 w 695116"/>
              <a:gd name="connsiteY96" fmla="*/ 148141 h 168884"/>
              <a:gd name="connsiteX97" fmla="*/ 675321 w 695116"/>
              <a:gd name="connsiteY97" fmla="*/ 85909 h 168884"/>
              <a:gd name="connsiteX98" fmla="*/ 613091 w 695116"/>
              <a:gd name="connsiteY98" fmla="*/ 21184 h 168884"/>
              <a:gd name="connsiteX99" fmla="*/ 610596 w 695116"/>
              <a:gd name="connsiteY99" fmla="*/ 21184 h 168884"/>
              <a:gd name="connsiteX100" fmla="*/ 86102 w 695116"/>
              <a:gd name="connsiteY100" fmla="*/ 21184 h 168884"/>
              <a:gd name="connsiteX101" fmla="*/ 21377 w 695116"/>
              <a:gd name="connsiteY101" fmla="*/ 83416 h 168884"/>
              <a:gd name="connsiteX102" fmla="*/ 83609 w 695116"/>
              <a:gd name="connsiteY102" fmla="*/ 148141 h 168884"/>
              <a:gd name="connsiteX103" fmla="*/ 86102 w 695116"/>
              <a:gd name="connsiteY103" fmla="*/ 148141 h 16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95116" h="168884">
                <a:moveTo>
                  <a:pt x="215090" y="41964"/>
                </a:moveTo>
                <a:lnTo>
                  <a:pt x="215090" y="63601"/>
                </a:lnTo>
                <a:lnTo>
                  <a:pt x="207919" y="63601"/>
                </a:lnTo>
                <a:lnTo>
                  <a:pt x="190198" y="126847"/>
                </a:lnTo>
                <a:lnTo>
                  <a:pt x="160827" y="126847"/>
                </a:lnTo>
                <a:lnTo>
                  <a:pt x="147022" y="84675"/>
                </a:lnTo>
                <a:lnTo>
                  <a:pt x="132680" y="126847"/>
                </a:lnTo>
                <a:lnTo>
                  <a:pt x="104214" y="126847"/>
                </a:lnTo>
                <a:lnTo>
                  <a:pt x="86151" y="63601"/>
                </a:lnTo>
                <a:lnTo>
                  <a:pt x="78808" y="63601"/>
                </a:lnTo>
                <a:lnTo>
                  <a:pt x="78808" y="41964"/>
                </a:lnTo>
                <a:lnTo>
                  <a:pt x="118704" y="41964"/>
                </a:lnTo>
                <a:lnTo>
                  <a:pt x="118704" y="63601"/>
                </a:lnTo>
                <a:lnTo>
                  <a:pt x="111802" y="63601"/>
                </a:lnTo>
                <a:lnTo>
                  <a:pt x="120858" y="99507"/>
                </a:lnTo>
                <a:lnTo>
                  <a:pt x="136889" y="41964"/>
                </a:lnTo>
                <a:lnTo>
                  <a:pt x="157327" y="41964"/>
                </a:lnTo>
                <a:lnTo>
                  <a:pt x="174191" y="98259"/>
                </a:lnTo>
                <a:lnTo>
                  <a:pt x="182194" y="63625"/>
                </a:lnTo>
                <a:lnTo>
                  <a:pt x="175047" y="63625"/>
                </a:lnTo>
                <a:lnTo>
                  <a:pt x="175047" y="41964"/>
                </a:lnTo>
                <a:close/>
                <a:moveTo>
                  <a:pt x="432705" y="41964"/>
                </a:moveTo>
                <a:lnTo>
                  <a:pt x="432705" y="63601"/>
                </a:lnTo>
                <a:lnTo>
                  <a:pt x="425363" y="63601"/>
                </a:lnTo>
                <a:lnTo>
                  <a:pt x="401425" y="126847"/>
                </a:lnTo>
                <a:lnTo>
                  <a:pt x="372862" y="126847"/>
                </a:lnTo>
                <a:lnTo>
                  <a:pt x="348949" y="63601"/>
                </a:lnTo>
                <a:lnTo>
                  <a:pt x="341606" y="63601"/>
                </a:lnTo>
                <a:lnTo>
                  <a:pt x="341606" y="41964"/>
                </a:lnTo>
                <a:lnTo>
                  <a:pt x="381526" y="41964"/>
                </a:lnTo>
                <a:lnTo>
                  <a:pt x="381526" y="63601"/>
                </a:lnTo>
                <a:lnTo>
                  <a:pt x="374502" y="63601"/>
                </a:lnTo>
                <a:lnTo>
                  <a:pt x="387009" y="98504"/>
                </a:lnTo>
                <a:lnTo>
                  <a:pt x="399663" y="63601"/>
                </a:lnTo>
                <a:lnTo>
                  <a:pt x="392712" y="63601"/>
                </a:lnTo>
                <a:lnTo>
                  <a:pt x="392712" y="41964"/>
                </a:lnTo>
                <a:close/>
                <a:moveTo>
                  <a:pt x="494434" y="41964"/>
                </a:moveTo>
                <a:lnTo>
                  <a:pt x="494434" y="63601"/>
                </a:lnTo>
                <a:lnTo>
                  <a:pt x="484031" y="63601"/>
                </a:lnTo>
                <a:lnTo>
                  <a:pt x="484031" y="105210"/>
                </a:lnTo>
                <a:lnTo>
                  <a:pt x="494434" y="105210"/>
                </a:lnTo>
                <a:lnTo>
                  <a:pt x="494434" y="126847"/>
                </a:lnTo>
                <a:lnTo>
                  <a:pt x="446852" y="126847"/>
                </a:lnTo>
                <a:lnTo>
                  <a:pt x="446852" y="105210"/>
                </a:lnTo>
                <a:lnTo>
                  <a:pt x="457255" y="105210"/>
                </a:lnTo>
                <a:lnTo>
                  <a:pt x="457255" y="63601"/>
                </a:lnTo>
                <a:lnTo>
                  <a:pt x="446852" y="63601"/>
                </a:lnTo>
                <a:lnTo>
                  <a:pt x="446852" y="41964"/>
                </a:lnTo>
                <a:close/>
                <a:moveTo>
                  <a:pt x="550239" y="49062"/>
                </a:moveTo>
                <a:cubicBezTo>
                  <a:pt x="564511" y="36491"/>
                  <a:pt x="586272" y="37869"/>
                  <a:pt x="598843" y="52141"/>
                </a:cubicBezTo>
                <a:cubicBezTo>
                  <a:pt x="604419" y="58469"/>
                  <a:pt x="607476" y="66623"/>
                  <a:pt x="607439" y="75056"/>
                </a:cubicBezTo>
                <a:lnTo>
                  <a:pt x="607439" y="105210"/>
                </a:lnTo>
                <a:lnTo>
                  <a:pt x="617841" y="105210"/>
                </a:lnTo>
                <a:lnTo>
                  <a:pt x="617841" y="126847"/>
                </a:lnTo>
                <a:lnTo>
                  <a:pt x="582155" y="126847"/>
                </a:lnTo>
                <a:lnTo>
                  <a:pt x="582155" y="76304"/>
                </a:lnTo>
                <a:cubicBezTo>
                  <a:pt x="582155" y="68383"/>
                  <a:pt x="575733" y="61961"/>
                  <a:pt x="567813" y="61961"/>
                </a:cubicBezTo>
                <a:cubicBezTo>
                  <a:pt x="559892" y="61961"/>
                  <a:pt x="553470" y="68383"/>
                  <a:pt x="553470" y="76304"/>
                </a:cubicBezTo>
                <a:lnTo>
                  <a:pt x="553470" y="105210"/>
                </a:lnTo>
                <a:lnTo>
                  <a:pt x="563872" y="105210"/>
                </a:lnTo>
                <a:lnTo>
                  <a:pt x="563872" y="126847"/>
                </a:lnTo>
                <a:lnTo>
                  <a:pt x="516315" y="126847"/>
                </a:lnTo>
                <a:lnTo>
                  <a:pt x="516315" y="105210"/>
                </a:lnTo>
                <a:lnTo>
                  <a:pt x="526717" y="105210"/>
                </a:lnTo>
                <a:lnTo>
                  <a:pt x="526717" y="63601"/>
                </a:lnTo>
                <a:lnTo>
                  <a:pt x="516315" y="63601"/>
                </a:lnTo>
                <a:lnTo>
                  <a:pt x="516315" y="41964"/>
                </a:lnTo>
                <a:lnTo>
                  <a:pt x="550239" y="41964"/>
                </a:lnTo>
                <a:lnTo>
                  <a:pt x="550239" y="49062"/>
                </a:lnTo>
                <a:moveTo>
                  <a:pt x="248867" y="84650"/>
                </a:moveTo>
                <a:cubicBezTo>
                  <a:pt x="248867" y="72782"/>
                  <a:pt x="258488" y="63160"/>
                  <a:pt x="270357" y="63160"/>
                </a:cubicBezTo>
                <a:cubicBezTo>
                  <a:pt x="282225" y="63160"/>
                  <a:pt x="291846" y="72782"/>
                  <a:pt x="291846" y="84650"/>
                </a:cubicBezTo>
                <a:cubicBezTo>
                  <a:pt x="291846" y="96519"/>
                  <a:pt x="282225" y="106140"/>
                  <a:pt x="270357" y="106140"/>
                </a:cubicBezTo>
                <a:cubicBezTo>
                  <a:pt x="258493" y="106127"/>
                  <a:pt x="248881" y="96513"/>
                  <a:pt x="248867" y="84650"/>
                </a:cubicBezTo>
                <a:moveTo>
                  <a:pt x="223681" y="84650"/>
                </a:moveTo>
                <a:cubicBezTo>
                  <a:pt x="223688" y="109253"/>
                  <a:pt x="243636" y="129191"/>
                  <a:pt x="268239" y="129185"/>
                </a:cubicBezTo>
                <a:cubicBezTo>
                  <a:pt x="277937" y="129182"/>
                  <a:pt x="287367" y="126015"/>
                  <a:pt x="295102" y="120165"/>
                </a:cubicBezTo>
                <a:lnTo>
                  <a:pt x="295102" y="126847"/>
                </a:lnTo>
                <a:lnTo>
                  <a:pt x="327434" y="126847"/>
                </a:lnTo>
                <a:lnTo>
                  <a:pt x="327434" y="105210"/>
                </a:lnTo>
                <a:lnTo>
                  <a:pt x="317032" y="105210"/>
                </a:lnTo>
                <a:lnTo>
                  <a:pt x="317032" y="63601"/>
                </a:lnTo>
                <a:lnTo>
                  <a:pt x="327434" y="63601"/>
                </a:lnTo>
                <a:lnTo>
                  <a:pt x="327434" y="41964"/>
                </a:lnTo>
                <a:lnTo>
                  <a:pt x="295102" y="41964"/>
                </a:lnTo>
                <a:lnTo>
                  <a:pt x="295102" y="49160"/>
                </a:lnTo>
                <a:cubicBezTo>
                  <a:pt x="275509" y="34304"/>
                  <a:pt x="247582" y="38145"/>
                  <a:pt x="232725" y="57738"/>
                </a:cubicBezTo>
                <a:cubicBezTo>
                  <a:pt x="226856" y="65481"/>
                  <a:pt x="223679" y="74933"/>
                  <a:pt x="223681" y="84650"/>
                </a:cubicBezTo>
                <a:moveTo>
                  <a:pt x="86102" y="169313"/>
                </a:moveTo>
                <a:cubicBezTo>
                  <a:pt x="39351" y="170108"/>
                  <a:pt x="807" y="132853"/>
                  <a:pt x="12" y="86102"/>
                </a:cubicBezTo>
                <a:cubicBezTo>
                  <a:pt x="-782" y="39351"/>
                  <a:pt x="36472" y="807"/>
                  <a:pt x="83223" y="12"/>
                </a:cubicBezTo>
                <a:cubicBezTo>
                  <a:pt x="84183" y="-4"/>
                  <a:pt x="85142" y="-4"/>
                  <a:pt x="86102" y="12"/>
                </a:cubicBezTo>
                <a:lnTo>
                  <a:pt x="610596" y="12"/>
                </a:lnTo>
                <a:cubicBezTo>
                  <a:pt x="657348" y="-782"/>
                  <a:pt x="695890" y="36472"/>
                  <a:pt x="696686" y="83223"/>
                </a:cubicBezTo>
                <a:cubicBezTo>
                  <a:pt x="697481" y="129974"/>
                  <a:pt x="660226" y="168517"/>
                  <a:pt x="613475" y="169313"/>
                </a:cubicBezTo>
                <a:cubicBezTo>
                  <a:pt x="612515" y="169330"/>
                  <a:pt x="611556" y="169330"/>
                  <a:pt x="610596" y="169313"/>
                </a:cubicBezTo>
                <a:close/>
                <a:moveTo>
                  <a:pt x="610596" y="148141"/>
                </a:moveTo>
                <a:cubicBezTo>
                  <a:pt x="645656" y="148829"/>
                  <a:pt x="674633" y="120967"/>
                  <a:pt x="675321" y="85909"/>
                </a:cubicBezTo>
                <a:cubicBezTo>
                  <a:pt x="676011" y="50851"/>
                  <a:pt x="648147" y="21873"/>
                  <a:pt x="613091" y="21184"/>
                </a:cubicBezTo>
                <a:cubicBezTo>
                  <a:pt x="612258" y="21168"/>
                  <a:pt x="611426" y="21168"/>
                  <a:pt x="610596" y="21184"/>
                </a:cubicBezTo>
                <a:lnTo>
                  <a:pt x="86102" y="21184"/>
                </a:lnTo>
                <a:cubicBezTo>
                  <a:pt x="51044" y="20496"/>
                  <a:pt x="22066" y="48358"/>
                  <a:pt x="21377" y="83416"/>
                </a:cubicBezTo>
                <a:cubicBezTo>
                  <a:pt x="20689" y="118474"/>
                  <a:pt x="48551" y="147452"/>
                  <a:pt x="83609" y="148141"/>
                </a:cubicBezTo>
                <a:cubicBezTo>
                  <a:pt x="84440" y="148157"/>
                  <a:pt x="85271" y="148157"/>
                  <a:pt x="86102" y="148141"/>
                </a:cubicBezTo>
                <a:close/>
              </a:path>
            </a:pathLst>
          </a:custGeom>
          <a:solidFill>
            <a:schemeClr val="bg1"/>
          </a:solidFill>
          <a:ln w="2428"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id="{3501E314-E47E-4071-967E-C8CF140ABD14}"/>
              </a:ext>
            </a:extLst>
          </p:cNvPr>
          <p:cNvGrpSpPr/>
          <p:nvPr userDrawn="1"/>
        </p:nvGrpSpPr>
        <p:grpSpPr>
          <a:xfrm>
            <a:off x="-2185923" y="0"/>
            <a:ext cx="2127725" cy="4188638"/>
            <a:chOff x="-2185923" y="0"/>
            <a:chExt cx="2127725" cy="4188638"/>
          </a:xfrm>
        </p:grpSpPr>
        <p:pic>
          <p:nvPicPr>
            <p:cNvPr id="12" name="Picture 11">
              <a:extLst>
                <a:ext uri="{FF2B5EF4-FFF2-40B4-BE49-F238E27FC236}">
                  <a16:creationId xmlns:a16="http://schemas.microsoft.com/office/drawing/2014/main" id="{6DD276D2-7C0C-42AA-8262-9BFE4DDACB0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101945" y="1623996"/>
              <a:ext cx="1825720" cy="2564642"/>
            </a:xfrm>
            <a:prstGeom prst="rect">
              <a:avLst/>
            </a:prstGeom>
          </p:spPr>
        </p:pic>
        <p:sp>
          <p:nvSpPr>
            <p:cNvPr id="9" name="Rectangle 8">
              <a:extLst>
                <a:ext uri="{FF2B5EF4-FFF2-40B4-BE49-F238E27FC236}">
                  <a16:creationId xmlns:a16="http://schemas.microsoft.com/office/drawing/2014/main" id="{98716109-11AE-4F83-88A8-667EDF7B61C1}"/>
                </a:ext>
              </a:extLst>
            </p:cNvPr>
            <p:cNvSpPr/>
            <p:nvPr userDrawn="1"/>
          </p:nvSpPr>
          <p:spPr bwMode="gray">
            <a:xfrm>
              <a:off x="-2140045" y="0"/>
              <a:ext cx="2081847" cy="155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noAutofit/>
            </a:bodyPr>
            <a:lstStyle/>
            <a:p>
              <a:pPr algn="l"/>
              <a:r>
                <a:rPr lang="en-US" sz="900" b="1" dirty="0">
                  <a:solidFill>
                    <a:schemeClr val="tx1"/>
                  </a:solidFill>
                </a:rPr>
                <a:t>Insert image via</a:t>
              </a:r>
            </a:p>
            <a:p>
              <a:pPr marL="144000" indent="-144000" algn="l">
                <a:buClr>
                  <a:srgbClr val="00A8E1"/>
                </a:buClr>
                <a:buFont typeface="+mj-lt"/>
                <a:buAutoNum type="arabicPeriod"/>
              </a:pPr>
              <a:r>
                <a:rPr lang="en-US" sz="900" b="0" dirty="0">
                  <a:solidFill>
                    <a:schemeClr val="tx1"/>
                  </a:solidFill>
                </a:rPr>
                <a:t>Right mouse click on slide and choose ‘Format Background’</a:t>
              </a:r>
            </a:p>
            <a:p>
              <a:pPr marL="144000" indent="-144000" algn="l">
                <a:buClr>
                  <a:srgbClr val="00A8E1"/>
                </a:buClr>
                <a:buFont typeface="+mj-lt"/>
                <a:buAutoNum type="arabicPeriod"/>
              </a:pPr>
              <a:r>
                <a:rPr lang="en-US" sz="900" b="0" dirty="0">
                  <a:solidFill>
                    <a:schemeClr val="tx1"/>
                  </a:solidFill>
                </a:rPr>
                <a:t>Go to ‘Fill’ and tick on ‘Picture</a:t>
              </a:r>
              <a:r>
                <a:rPr lang="en-US" sz="900" b="0" baseline="0" dirty="0">
                  <a:solidFill>
                    <a:schemeClr val="tx1"/>
                  </a:solidFill>
                </a:rPr>
                <a:t> or texture fill’ </a:t>
              </a:r>
            </a:p>
            <a:p>
              <a:pPr marL="144000" indent="-144000" algn="l">
                <a:buClr>
                  <a:srgbClr val="00A8E1"/>
                </a:buClr>
                <a:buFont typeface="+mj-lt"/>
                <a:buAutoNum type="arabicPeriod"/>
              </a:pPr>
              <a:r>
                <a:rPr lang="en-US" sz="900" b="0" baseline="0" dirty="0">
                  <a:solidFill>
                    <a:schemeClr val="tx1"/>
                  </a:solidFill>
                </a:rPr>
                <a:t>Click on ‘Insert’ and </a:t>
              </a:r>
              <a:r>
                <a:rPr lang="en-US" sz="900" b="0" i="0" baseline="0" dirty="0">
                  <a:solidFill>
                    <a:schemeClr val="tx1"/>
                  </a:solidFill>
                </a:rPr>
                <a:t>browse to the location of </a:t>
              </a:r>
              <a:r>
                <a:rPr lang="en-US" sz="900" b="0" baseline="0" dirty="0">
                  <a:solidFill>
                    <a:schemeClr val="tx1"/>
                  </a:solidFill>
                </a:rPr>
                <a:t>your image to insert it</a:t>
              </a:r>
            </a:p>
            <a:p>
              <a:pPr marL="144000" indent="-144000" algn="l">
                <a:buClr>
                  <a:srgbClr val="00A8E1"/>
                </a:buClr>
                <a:buFont typeface="+mj-lt"/>
                <a:buAutoNum type="arabicPeriod"/>
              </a:pPr>
              <a:r>
                <a:rPr lang="en-US" sz="900" b="0" baseline="0" dirty="0">
                  <a:solidFill>
                    <a:schemeClr val="tx1"/>
                  </a:solidFill>
                </a:rPr>
                <a:t>Make sure </a:t>
              </a:r>
              <a:r>
                <a:rPr lang="en-US" sz="900" b="0" i="0" baseline="0" dirty="0">
                  <a:solidFill>
                    <a:schemeClr val="tx1"/>
                  </a:solidFill>
                </a:rPr>
                <a:t>‘Tile picture as texture’ </a:t>
              </a:r>
              <a:r>
                <a:rPr lang="en-US" sz="900" b="0" baseline="0" dirty="0">
                  <a:solidFill>
                    <a:schemeClr val="tx1"/>
                  </a:solidFill>
                </a:rPr>
                <a:t>is ticked</a:t>
              </a:r>
              <a:endParaRPr lang="en-US" sz="900" b="0" dirty="0">
                <a:solidFill>
                  <a:schemeClr val="tx1"/>
                </a:solidFill>
              </a:endParaRPr>
            </a:p>
          </p:txBody>
        </p:sp>
        <p:sp>
          <p:nvSpPr>
            <p:cNvPr id="11" name="Oval 10">
              <a:extLst>
                <a:ext uri="{FF2B5EF4-FFF2-40B4-BE49-F238E27FC236}">
                  <a16:creationId xmlns:a16="http://schemas.microsoft.com/office/drawing/2014/main" id="{808E5249-1CE8-4B49-85C7-C4811CE17811}"/>
                </a:ext>
              </a:extLst>
            </p:cNvPr>
            <p:cNvSpPr/>
            <p:nvPr userDrawn="1"/>
          </p:nvSpPr>
          <p:spPr>
            <a:xfrm>
              <a:off x="-2185923" y="2214563"/>
              <a:ext cx="161925" cy="16192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8000" rtlCol="0" anchor="ctr"/>
            <a:lstStyle/>
            <a:p>
              <a:pPr algn="ctr"/>
              <a:r>
                <a:rPr lang="nl-NL" sz="900" dirty="0"/>
                <a:t>2</a:t>
              </a:r>
            </a:p>
          </p:txBody>
        </p:sp>
        <p:sp>
          <p:nvSpPr>
            <p:cNvPr id="17" name="Oval 16">
              <a:extLst>
                <a:ext uri="{FF2B5EF4-FFF2-40B4-BE49-F238E27FC236}">
                  <a16:creationId xmlns:a16="http://schemas.microsoft.com/office/drawing/2014/main" id="{A690B6FF-B37F-4B3C-B9BA-95031FE7C7A8}"/>
                </a:ext>
              </a:extLst>
            </p:cNvPr>
            <p:cNvSpPr/>
            <p:nvPr userDrawn="1"/>
          </p:nvSpPr>
          <p:spPr>
            <a:xfrm>
              <a:off x="-2185923" y="2702832"/>
              <a:ext cx="161925" cy="16192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8000" rtlCol="0" anchor="ctr"/>
            <a:lstStyle/>
            <a:p>
              <a:pPr algn="ctr"/>
              <a:r>
                <a:rPr lang="nl-NL" sz="900" dirty="0"/>
                <a:t>2</a:t>
              </a:r>
            </a:p>
          </p:txBody>
        </p:sp>
        <p:sp>
          <p:nvSpPr>
            <p:cNvPr id="18" name="Oval 17">
              <a:extLst>
                <a:ext uri="{FF2B5EF4-FFF2-40B4-BE49-F238E27FC236}">
                  <a16:creationId xmlns:a16="http://schemas.microsoft.com/office/drawing/2014/main" id="{01CC3825-5FB9-4B06-AE6C-F2A0787AF430}"/>
                </a:ext>
              </a:extLst>
            </p:cNvPr>
            <p:cNvSpPr/>
            <p:nvPr userDrawn="1"/>
          </p:nvSpPr>
          <p:spPr>
            <a:xfrm>
              <a:off x="-2185923" y="3995591"/>
              <a:ext cx="161925" cy="16192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8000" rtlCol="0" anchor="ctr"/>
            <a:lstStyle/>
            <a:p>
              <a:pPr algn="ctr"/>
              <a:r>
                <a:rPr lang="nl-NL" sz="900" dirty="0"/>
                <a:t>4</a:t>
              </a:r>
            </a:p>
          </p:txBody>
        </p:sp>
      </p:grpSp>
    </p:spTree>
    <p:extLst>
      <p:ext uri="{BB962C8B-B14F-4D97-AF65-F5344CB8AC3E}">
        <p14:creationId xmlns:p14="http://schemas.microsoft.com/office/powerpoint/2010/main" val="181881339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preserve="1" userDrawn="1">
  <p:cSld name="Full (light) image with text blocks">
    <p:bg>
      <p:bgPr>
        <a:solidFill>
          <a:schemeClr val="bg1">
            <a:lumMod val="9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1523E5F-740C-471E-BB0B-D43F616E72D2}"/>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pSp>
        <p:nvGrpSpPr>
          <p:cNvPr id="8" name="Group 7">
            <a:extLst>
              <a:ext uri="{FF2B5EF4-FFF2-40B4-BE49-F238E27FC236}">
                <a16:creationId xmlns:a16="http://schemas.microsoft.com/office/drawing/2014/main" id="{A44BB7A7-25D2-4731-9EF1-A3AA85EBCBE0}"/>
              </a:ext>
            </a:extLst>
          </p:cNvPr>
          <p:cNvGrpSpPr/>
          <p:nvPr userDrawn="1"/>
        </p:nvGrpSpPr>
        <p:grpSpPr>
          <a:xfrm>
            <a:off x="-2185923" y="0"/>
            <a:ext cx="2127725" cy="4188638"/>
            <a:chOff x="-2185923" y="0"/>
            <a:chExt cx="2127725" cy="4188638"/>
          </a:xfrm>
        </p:grpSpPr>
        <p:pic>
          <p:nvPicPr>
            <p:cNvPr id="9" name="Picture 8">
              <a:extLst>
                <a:ext uri="{FF2B5EF4-FFF2-40B4-BE49-F238E27FC236}">
                  <a16:creationId xmlns:a16="http://schemas.microsoft.com/office/drawing/2014/main" id="{A434642B-4D23-41AA-A29C-3D19669628CB}"/>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101945" y="1623996"/>
              <a:ext cx="1825720" cy="2564642"/>
            </a:xfrm>
            <a:prstGeom prst="rect">
              <a:avLst/>
            </a:prstGeom>
          </p:spPr>
        </p:pic>
        <p:sp>
          <p:nvSpPr>
            <p:cNvPr id="10" name="Rectangle 9">
              <a:extLst>
                <a:ext uri="{FF2B5EF4-FFF2-40B4-BE49-F238E27FC236}">
                  <a16:creationId xmlns:a16="http://schemas.microsoft.com/office/drawing/2014/main" id="{011D9168-9427-486B-97B2-DC488E062C12}"/>
                </a:ext>
              </a:extLst>
            </p:cNvPr>
            <p:cNvSpPr/>
            <p:nvPr userDrawn="1"/>
          </p:nvSpPr>
          <p:spPr bwMode="gray">
            <a:xfrm>
              <a:off x="-2140045" y="0"/>
              <a:ext cx="2081847" cy="15573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noAutofit/>
            </a:bodyPr>
            <a:lstStyle/>
            <a:p>
              <a:pPr algn="l"/>
              <a:r>
                <a:rPr lang="en-US" sz="900" b="1" dirty="0">
                  <a:solidFill>
                    <a:schemeClr val="tx1"/>
                  </a:solidFill>
                </a:rPr>
                <a:t>Insert image via</a:t>
              </a:r>
            </a:p>
            <a:p>
              <a:pPr marL="144000" indent="-144000" algn="l">
                <a:buClr>
                  <a:srgbClr val="00A8E1"/>
                </a:buClr>
                <a:buFont typeface="+mj-lt"/>
                <a:buAutoNum type="arabicPeriod"/>
              </a:pPr>
              <a:r>
                <a:rPr lang="en-US" sz="900" b="0" dirty="0">
                  <a:solidFill>
                    <a:schemeClr val="tx1"/>
                  </a:solidFill>
                </a:rPr>
                <a:t>Right mouse click on slide and choose ‘Format Background’</a:t>
              </a:r>
            </a:p>
            <a:p>
              <a:pPr marL="144000" indent="-144000" algn="l">
                <a:buClr>
                  <a:srgbClr val="00A8E1"/>
                </a:buClr>
                <a:buFont typeface="+mj-lt"/>
                <a:buAutoNum type="arabicPeriod"/>
              </a:pPr>
              <a:r>
                <a:rPr lang="en-US" sz="900" b="0" dirty="0">
                  <a:solidFill>
                    <a:schemeClr val="tx1"/>
                  </a:solidFill>
                </a:rPr>
                <a:t>Go to ‘Fill’ and tick on ‘Picture</a:t>
              </a:r>
              <a:r>
                <a:rPr lang="en-US" sz="900" b="0" baseline="0" dirty="0">
                  <a:solidFill>
                    <a:schemeClr val="tx1"/>
                  </a:solidFill>
                </a:rPr>
                <a:t> or texture fill’ </a:t>
              </a:r>
            </a:p>
            <a:p>
              <a:pPr marL="144000" indent="-144000" algn="l">
                <a:buClr>
                  <a:srgbClr val="00A8E1"/>
                </a:buClr>
                <a:buFont typeface="+mj-lt"/>
                <a:buAutoNum type="arabicPeriod"/>
              </a:pPr>
              <a:r>
                <a:rPr lang="en-US" sz="900" b="0" baseline="0" dirty="0">
                  <a:solidFill>
                    <a:schemeClr val="tx1"/>
                  </a:solidFill>
                </a:rPr>
                <a:t>Click on ‘Insert’ and </a:t>
              </a:r>
              <a:r>
                <a:rPr lang="en-US" sz="900" b="0" i="0" baseline="0" dirty="0">
                  <a:solidFill>
                    <a:schemeClr val="tx1"/>
                  </a:solidFill>
                </a:rPr>
                <a:t>browse to the location of </a:t>
              </a:r>
              <a:r>
                <a:rPr lang="en-US" sz="900" b="0" baseline="0" dirty="0">
                  <a:solidFill>
                    <a:schemeClr val="tx1"/>
                  </a:solidFill>
                </a:rPr>
                <a:t>your image to insert it</a:t>
              </a:r>
            </a:p>
            <a:p>
              <a:pPr marL="144000" indent="-144000" algn="l">
                <a:buClr>
                  <a:srgbClr val="00A8E1"/>
                </a:buClr>
                <a:buFont typeface="+mj-lt"/>
                <a:buAutoNum type="arabicPeriod"/>
              </a:pPr>
              <a:r>
                <a:rPr lang="en-US" sz="900" b="0" baseline="0" dirty="0">
                  <a:solidFill>
                    <a:schemeClr val="tx1"/>
                  </a:solidFill>
                </a:rPr>
                <a:t>Make sure </a:t>
              </a:r>
              <a:r>
                <a:rPr lang="en-US" sz="900" b="0" i="0" baseline="0" dirty="0">
                  <a:solidFill>
                    <a:schemeClr val="tx1"/>
                  </a:solidFill>
                </a:rPr>
                <a:t>‘Tile picture as texture’ </a:t>
              </a:r>
              <a:r>
                <a:rPr lang="en-US" sz="900" b="0" baseline="0" dirty="0">
                  <a:solidFill>
                    <a:schemeClr val="tx1"/>
                  </a:solidFill>
                </a:rPr>
                <a:t>is ticked</a:t>
              </a:r>
              <a:endParaRPr lang="en-US" sz="900" b="0" dirty="0">
                <a:solidFill>
                  <a:schemeClr val="tx1"/>
                </a:solidFill>
              </a:endParaRPr>
            </a:p>
          </p:txBody>
        </p:sp>
        <p:sp>
          <p:nvSpPr>
            <p:cNvPr id="11" name="Oval 10">
              <a:extLst>
                <a:ext uri="{FF2B5EF4-FFF2-40B4-BE49-F238E27FC236}">
                  <a16:creationId xmlns:a16="http://schemas.microsoft.com/office/drawing/2014/main" id="{78CE7B3F-235B-4CCA-B7C2-03F3E2FB011D}"/>
                </a:ext>
              </a:extLst>
            </p:cNvPr>
            <p:cNvSpPr/>
            <p:nvPr userDrawn="1"/>
          </p:nvSpPr>
          <p:spPr>
            <a:xfrm>
              <a:off x="-2185923" y="2214563"/>
              <a:ext cx="161925" cy="16192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8000" rtlCol="0" anchor="ctr"/>
            <a:lstStyle/>
            <a:p>
              <a:pPr algn="ctr"/>
              <a:r>
                <a:rPr lang="nl-NL" sz="900" dirty="0"/>
                <a:t>2</a:t>
              </a:r>
            </a:p>
          </p:txBody>
        </p:sp>
        <p:sp>
          <p:nvSpPr>
            <p:cNvPr id="12" name="Oval 11">
              <a:extLst>
                <a:ext uri="{FF2B5EF4-FFF2-40B4-BE49-F238E27FC236}">
                  <a16:creationId xmlns:a16="http://schemas.microsoft.com/office/drawing/2014/main" id="{C4F8A0DE-B250-4C4C-9859-C8580487BD59}"/>
                </a:ext>
              </a:extLst>
            </p:cNvPr>
            <p:cNvSpPr/>
            <p:nvPr userDrawn="1"/>
          </p:nvSpPr>
          <p:spPr>
            <a:xfrm>
              <a:off x="-2185923" y="2702832"/>
              <a:ext cx="161925" cy="16192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8000" rtlCol="0" anchor="ctr"/>
            <a:lstStyle/>
            <a:p>
              <a:pPr algn="ctr"/>
              <a:r>
                <a:rPr lang="nl-NL" sz="900" dirty="0"/>
                <a:t>2</a:t>
              </a:r>
            </a:p>
          </p:txBody>
        </p:sp>
        <p:sp>
          <p:nvSpPr>
            <p:cNvPr id="13" name="Oval 12">
              <a:extLst>
                <a:ext uri="{FF2B5EF4-FFF2-40B4-BE49-F238E27FC236}">
                  <a16:creationId xmlns:a16="http://schemas.microsoft.com/office/drawing/2014/main" id="{4721FF5F-EEB0-443F-B642-981CF1D3732A}"/>
                </a:ext>
              </a:extLst>
            </p:cNvPr>
            <p:cNvSpPr/>
            <p:nvPr userDrawn="1"/>
          </p:nvSpPr>
          <p:spPr>
            <a:xfrm>
              <a:off x="-2185923" y="3995591"/>
              <a:ext cx="161925" cy="16192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8000" rtlCol="0" anchor="ctr"/>
            <a:lstStyle/>
            <a:p>
              <a:pPr algn="ctr"/>
              <a:r>
                <a:rPr lang="nl-NL" sz="900" dirty="0"/>
                <a:t>4</a:t>
              </a:r>
            </a:p>
          </p:txBody>
        </p:sp>
      </p:grpSp>
      <p:sp>
        <p:nvSpPr>
          <p:cNvPr id="5" name="Title Placeholder 1">
            <a:extLst>
              <a:ext uri="{FF2B5EF4-FFF2-40B4-BE49-F238E27FC236}">
                <a16:creationId xmlns:a16="http://schemas.microsoft.com/office/drawing/2014/main" id="{6F216150-613D-4D63-8F53-C6F89410D5DF}"/>
              </a:ext>
            </a:extLst>
          </p:cNvPr>
          <p:cNvSpPr>
            <a:spLocks noGrp="1"/>
          </p:cNvSpPr>
          <p:nvPr>
            <p:ph type="title" hasCustomPrompt="1"/>
          </p:nvPr>
        </p:nvSpPr>
        <p:spPr>
          <a:xfrm>
            <a:off x="481449" y="383402"/>
            <a:ext cx="10968048" cy="860400"/>
          </a:xfrm>
          <a:prstGeom prst="rect">
            <a:avLst/>
          </a:prstGeom>
        </p:spPr>
        <p:txBody>
          <a:bodyPr vert="horz" lIns="0" tIns="0" rIns="0" bIns="0" rtlCol="0" anchor="t" anchorCtr="0">
            <a:noAutofit/>
          </a:bodyPr>
          <a:lstStyle>
            <a:lvl1pPr>
              <a:lnSpc>
                <a:spcPts val="3100"/>
              </a:lnSpc>
              <a:defRPr>
                <a:solidFill>
                  <a:schemeClr val="accent1"/>
                </a:solidFill>
                <a:latin typeface="HelveticaNeueLT Std Lt" panose="020B0403020202020204" pitchFamily="34" charset="0"/>
              </a:defRPr>
            </a:lvl1pPr>
          </a:lstStyle>
          <a:p>
            <a:r>
              <a:rPr lang="en-US" dirty="0"/>
              <a:t>Click to add title</a:t>
            </a:r>
            <a:endParaRPr lang="nl-NL" dirty="0"/>
          </a:p>
        </p:txBody>
      </p:sp>
      <p:sp>
        <p:nvSpPr>
          <p:cNvPr id="16" name="Slide Number Placeholder 5">
            <a:extLst>
              <a:ext uri="{FF2B5EF4-FFF2-40B4-BE49-F238E27FC236}">
                <a16:creationId xmlns:a16="http://schemas.microsoft.com/office/drawing/2014/main" id="{4E9AF21B-E2D3-4470-9327-6870BA2FA077}"/>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accent1"/>
                </a:solidFill>
              </a:defRPr>
            </a:lvl1pPr>
          </a:lstStyle>
          <a:p>
            <a:fld id="{53F4F500-58F2-4FFA-B9C7-4DA91B0E91AA}" type="slidenum">
              <a:rPr lang="nl-NL" smtClean="0"/>
              <a:pPr/>
              <a:t>‹N›</a:t>
            </a:fld>
            <a:endParaRPr lang="nl-NL" dirty="0"/>
          </a:p>
        </p:txBody>
      </p:sp>
      <p:sp>
        <p:nvSpPr>
          <p:cNvPr id="20" name="Text Placeholder 19">
            <a:extLst>
              <a:ext uri="{FF2B5EF4-FFF2-40B4-BE49-F238E27FC236}">
                <a16:creationId xmlns:a16="http://schemas.microsoft.com/office/drawing/2014/main" id="{38D50AD4-76F1-4B03-BA03-340034D11850}"/>
              </a:ext>
            </a:extLst>
          </p:cNvPr>
          <p:cNvSpPr>
            <a:spLocks noGrp="1" noChangeAspect="1"/>
          </p:cNvSpPr>
          <p:nvPr>
            <p:ph type="body" sz="quarter" idx="10" hasCustomPrompt="1"/>
          </p:nvPr>
        </p:nvSpPr>
        <p:spPr>
          <a:xfrm>
            <a:off x="481449" y="1488332"/>
            <a:ext cx="6991227" cy="3172063"/>
          </a:xfrm>
          <a:custGeom>
            <a:avLst/>
            <a:gdLst>
              <a:gd name="connsiteX0" fmla="*/ 0 w 6991227"/>
              <a:gd name="connsiteY0" fmla="*/ 0 h 3172063"/>
              <a:gd name="connsiteX1" fmla="*/ 6629707 w 6991227"/>
              <a:gd name="connsiteY1" fmla="*/ 0 h 3172063"/>
              <a:gd name="connsiteX2" fmla="*/ 6991227 w 6991227"/>
              <a:gd name="connsiteY2" fmla="*/ 361520 h 3172063"/>
              <a:gd name="connsiteX3" fmla="*/ 6991227 w 6991227"/>
              <a:gd name="connsiteY3" fmla="*/ 3172063 h 3172063"/>
              <a:gd name="connsiteX4" fmla="*/ 361520 w 6991227"/>
              <a:gd name="connsiteY4" fmla="*/ 3172063 h 3172063"/>
              <a:gd name="connsiteX5" fmla="*/ 0 w 6991227"/>
              <a:gd name="connsiteY5" fmla="*/ 2810543 h 3172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1227" h="3172063">
                <a:moveTo>
                  <a:pt x="0" y="0"/>
                </a:moveTo>
                <a:lnTo>
                  <a:pt x="6629707" y="0"/>
                </a:lnTo>
                <a:cubicBezTo>
                  <a:pt x="6829369" y="0"/>
                  <a:pt x="6991227" y="161858"/>
                  <a:pt x="6991227" y="361520"/>
                </a:cubicBezTo>
                <a:lnTo>
                  <a:pt x="6991227" y="3172063"/>
                </a:lnTo>
                <a:lnTo>
                  <a:pt x="361520" y="3172063"/>
                </a:lnTo>
                <a:cubicBezTo>
                  <a:pt x="161858" y="3172063"/>
                  <a:pt x="0" y="3010205"/>
                  <a:pt x="0" y="2810543"/>
                </a:cubicBezTo>
                <a:close/>
              </a:path>
            </a:pathLst>
          </a:custGeom>
          <a:solidFill>
            <a:schemeClr val="bg1"/>
          </a:solidFill>
          <a:ln>
            <a:noFill/>
          </a:ln>
        </p:spPr>
        <p:txBody>
          <a:bodyPr wrap="square" lIns="432000" tIns="378000" rIns="432000" bIns="720000">
            <a:noAutofit/>
          </a:bodyPr>
          <a:lstStyle>
            <a:lvl1pPr marL="0" indent="0">
              <a:lnSpc>
                <a:spcPct val="110000"/>
              </a:lnSpc>
              <a:buNone/>
              <a:defRPr sz="2900">
                <a:solidFill>
                  <a:schemeClr val="accent1"/>
                </a:solidFill>
                <a:latin typeface="HelveticaNeueLT Std Lt" panose="020B0403020202020204" pitchFamily="34" charset="0"/>
              </a:defRPr>
            </a:lvl1pPr>
            <a:lvl2pPr marL="180000" indent="0">
              <a:buNone/>
              <a:defRPr>
                <a:solidFill>
                  <a:schemeClr val="bg1"/>
                </a:solidFill>
              </a:defRPr>
            </a:lvl2pPr>
            <a:lvl3pPr marL="360000" indent="0">
              <a:buNone/>
              <a:defRPr>
                <a:solidFill>
                  <a:schemeClr val="bg1"/>
                </a:solidFill>
              </a:defRPr>
            </a:lvl3pPr>
            <a:lvl4pPr marL="612000" indent="0">
              <a:buNone/>
              <a:defRPr>
                <a:solidFill>
                  <a:schemeClr val="bg1"/>
                </a:solidFill>
              </a:defRPr>
            </a:lvl4pPr>
            <a:lvl5pPr marL="1828800" indent="0">
              <a:buNone/>
              <a:defRPr>
                <a:solidFill>
                  <a:schemeClr val="bg1"/>
                </a:solidFill>
              </a:defRPr>
            </a:lvl5pPr>
          </a:lstStyle>
          <a:p>
            <a:pPr lvl="0"/>
            <a:r>
              <a:rPr lang="en-US" dirty="0"/>
              <a:t>Click to add text</a:t>
            </a:r>
          </a:p>
        </p:txBody>
      </p:sp>
      <p:sp>
        <p:nvSpPr>
          <p:cNvPr id="22" name="Text Placeholder 21">
            <a:extLst>
              <a:ext uri="{FF2B5EF4-FFF2-40B4-BE49-F238E27FC236}">
                <a16:creationId xmlns:a16="http://schemas.microsoft.com/office/drawing/2014/main" id="{4098DDEE-028F-4BD1-8054-68821CF5E086}"/>
              </a:ext>
            </a:extLst>
          </p:cNvPr>
          <p:cNvSpPr>
            <a:spLocks noGrp="1" noChangeAspect="1"/>
          </p:cNvSpPr>
          <p:nvPr>
            <p:ph type="body" sz="quarter" idx="11" hasCustomPrompt="1"/>
          </p:nvPr>
        </p:nvSpPr>
        <p:spPr>
          <a:xfrm>
            <a:off x="7739130" y="4102747"/>
            <a:ext cx="3971422" cy="1795388"/>
          </a:xfrm>
          <a:custGeom>
            <a:avLst/>
            <a:gdLst>
              <a:gd name="connsiteX0" fmla="*/ 0 w 3971422"/>
              <a:gd name="connsiteY0" fmla="*/ 0 h 1795388"/>
              <a:gd name="connsiteX1" fmla="*/ 3766802 w 3971422"/>
              <a:gd name="connsiteY1" fmla="*/ 0 h 1795388"/>
              <a:gd name="connsiteX2" fmla="*/ 3971422 w 3971422"/>
              <a:gd name="connsiteY2" fmla="*/ 204620 h 1795388"/>
              <a:gd name="connsiteX3" fmla="*/ 3971422 w 3971422"/>
              <a:gd name="connsiteY3" fmla="*/ 1795388 h 1795388"/>
              <a:gd name="connsiteX4" fmla="*/ 204620 w 3971422"/>
              <a:gd name="connsiteY4" fmla="*/ 1795388 h 1795388"/>
              <a:gd name="connsiteX5" fmla="*/ 0 w 3971422"/>
              <a:gd name="connsiteY5" fmla="*/ 1590768 h 1795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71422" h="1795388">
                <a:moveTo>
                  <a:pt x="0" y="0"/>
                </a:moveTo>
                <a:lnTo>
                  <a:pt x="3766802" y="0"/>
                </a:lnTo>
                <a:cubicBezTo>
                  <a:pt x="3879811" y="0"/>
                  <a:pt x="3971422" y="91611"/>
                  <a:pt x="3971422" y="204620"/>
                </a:cubicBezTo>
                <a:lnTo>
                  <a:pt x="3971422" y="1795388"/>
                </a:lnTo>
                <a:lnTo>
                  <a:pt x="204620" y="1795388"/>
                </a:lnTo>
                <a:cubicBezTo>
                  <a:pt x="91611" y="1795388"/>
                  <a:pt x="0" y="1703777"/>
                  <a:pt x="0" y="1590768"/>
                </a:cubicBezTo>
                <a:close/>
              </a:path>
            </a:pathLst>
          </a:custGeom>
          <a:solidFill>
            <a:srgbClr val="00A8E1">
              <a:alpha val="70000"/>
            </a:srgbClr>
          </a:solidFill>
          <a:ln>
            <a:noFill/>
          </a:ln>
        </p:spPr>
        <p:txBody>
          <a:bodyPr wrap="square" lIns="180000" tIns="216000" rIns="180000" bIns="468000">
            <a:noAutofit/>
          </a:bodyPr>
          <a:lstStyle>
            <a:lvl1pPr marL="0" indent="0">
              <a:lnSpc>
                <a:spcPct val="110000"/>
              </a:lnSpc>
              <a:buNone/>
              <a:defRPr sz="1800">
                <a:solidFill>
                  <a:schemeClr val="bg1"/>
                </a:solidFill>
                <a:latin typeface="HelveticaNeueLT Std Lt" panose="020B0403020202020204" pitchFamily="34" charset="0"/>
              </a:defRPr>
            </a:lvl1pPr>
            <a:lvl2pPr marL="180000" indent="0">
              <a:buNone/>
              <a:defRPr>
                <a:solidFill>
                  <a:schemeClr val="bg2"/>
                </a:solidFill>
              </a:defRPr>
            </a:lvl2pPr>
            <a:lvl3pPr marL="360000" indent="0">
              <a:buNone/>
              <a:defRPr>
                <a:solidFill>
                  <a:schemeClr val="bg2"/>
                </a:solidFill>
              </a:defRPr>
            </a:lvl3pPr>
            <a:lvl4pPr marL="612000" indent="0">
              <a:buNone/>
              <a:defRPr>
                <a:solidFill>
                  <a:schemeClr val="bg2"/>
                </a:solidFill>
              </a:defRPr>
            </a:lvl4pPr>
            <a:lvl5pPr marL="1828800" indent="0">
              <a:buNone/>
              <a:defRPr>
                <a:solidFill>
                  <a:schemeClr val="bg2"/>
                </a:solidFill>
              </a:defRPr>
            </a:lvl5pPr>
          </a:lstStyle>
          <a:p>
            <a:pPr lvl="0"/>
            <a:r>
              <a:rPr lang="en-US" dirty="0"/>
              <a:t>Click to add text</a:t>
            </a:r>
          </a:p>
        </p:txBody>
      </p:sp>
      <p:sp>
        <p:nvSpPr>
          <p:cNvPr id="14" name="Freeform: Shape 13">
            <a:extLst>
              <a:ext uri="{FF2B5EF4-FFF2-40B4-BE49-F238E27FC236}">
                <a16:creationId xmlns:a16="http://schemas.microsoft.com/office/drawing/2014/main" id="{3D4C391D-F885-4F74-9983-97415F314189}"/>
              </a:ext>
            </a:extLst>
          </p:cNvPr>
          <p:cNvSpPr/>
          <p:nvPr userDrawn="1"/>
        </p:nvSpPr>
        <p:spPr>
          <a:xfrm>
            <a:off x="11250764" y="6473339"/>
            <a:ext cx="695116" cy="168884"/>
          </a:xfrm>
          <a:custGeom>
            <a:avLst/>
            <a:gdLst>
              <a:gd name="connsiteX0" fmla="*/ 215090 w 695116"/>
              <a:gd name="connsiteY0" fmla="*/ 41964 h 168884"/>
              <a:gd name="connsiteX1" fmla="*/ 215090 w 695116"/>
              <a:gd name="connsiteY1" fmla="*/ 63601 h 168884"/>
              <a:gd name="connsiteX2" fmla="*/ 207919 w 695116"/>
              <a:gd name="connsiteY2" fmla="*/ 63601 h 168884"/>
              <a:gd name="connsiteX3" fmla="*/ 190198 w 695116"/>
              <a:gd name="connsiteY3" fmla="*/ 126847 h 168884"/>
              <a:gd name="connsiteX4" fmla="*/ 160827 w 695116"/>
              <a:gd name="connsiteY4" fmla="*/ 126847 h 168884"/>
              <a:gd name="connsiteX5" fmla="*/ 147022 w 695116"/>
              <a:gd name="connsiteY5" fmla="*/ 84675 h 168884"/>
              <a:gd name="connsiteX6" fmla="*/ 132680 w 695116"/>
              <a:gd name="connsiteY6" fmla="*/ 126847 h 168884"/>
              <a:gd name="connsiteX7" fmla="*/ 104214 w 695116"/>
              <a:gd name="connsiteY7" fmla="*/ 126847 h 168884"/>
              <a:gd name="connsiteX8" fmla="*/ 86151 w 695116"/>
              <a:gd name="connsiteY8" fmla="*/ 63601 h 168884"/>
              <a:gd name="connsiteX9" fmla="*/ 78808 w 695116"/>
              <a:gd name="connsiteY9" fmla="*/ 63601 h 168884"/>
              <a:gd name="connsiteX10" fmla="*/ 78808 w 695116"/>
              <a:gd name="connsiteY10" fmla="*/ 41964 h 168884"/>
              <a:gd name="connsiteX11" fmla="*/ 118704 w 695116"/>
              <a:gd name="connsiteY11" fmla="*/ 41964 h 168884"/>
              <a:gd name="connsiteX12" fmla="*/ 118704 w 695116"/>
              <a:gd name="connsiteY12" fmla="*/ 63601 h 168884"/>
              <a:gd name="connsiteX13" fmla="*/ 111802 w 695116"/>
              <a:gd name="connsiteY13" fmla="*/ 63601 h 168884"/>
              <a:gd name="connsiteX14" fmla="*/ 120858 w 695116"/>
              <a:gd name="connsiteY14" fmla="*/ 99507 h 168884"/>
              <a:gd name="connsiteX15" fmla="*/ 136889 w 695116"/>
              <a:gd name="connsiteY15" fmla="*/ 41964 h 168884"/>
              <a:gd name="connsiteX16" fmla="*/ 157327 w 695116"/>
              <a:gd name="connsiteY16" fmla="*/ 41964 h 168884"/>
              <a:gd name="connsiteX17" fmla="*/ 174191 w 695116"/>
              <a:gd name="connsiteY17" fmla="*/ 98259 h 168884"/>
              <a:gd name="connsiteX18" fmla="*/ 182194 w 695116"/>
              <a:gd name="connsiteY18" fmla="*/ 63625 h 168884"/>
              <a:gd name="connsiteX19" fmla="*/ 175047 w 695116"/>
              <a:gd name="connsiteY19" fmla="*/ 63625 h 168884"/>
              <a:gd name="connsiteX20" fmla="*/ 175047 w 695116"/>
              <a:gd name="connsiteY20" fmla="*/ 41964 h 168884"/>
              <a:gd name="connsiteX21" fmla="*/ 432705 w 695116"/>
              <a:gd name="connsiteY21" fmla="*/ 41964 h 168884"/>
              <a:gd name="connsiteX22" fmla="*/ 432705 w 695116"/>
              <a:gd name="connsiteY22" fmla="*/ 63601 h 168884"/>
              <a:gd name="connsiteX23" fmla="*/ 425363 w 695116"/>
              <a:gd name="connsiteY23" fmla="*/ 63601 h 168884"/>
              <a:gd name="connsiteX24" fmla="*/ 401425 w 695116"/>
              <a:gd name="connsiteY24" fmla="*/ 126847 h 168884"/>
              <a:gd name="connsiteX25" fmla="*/ 372862 w 695116"/>
              <a:gd name="connsiteY25" fmla="*/ 126847 h 168884"/>
              <a:gd name="connsiteX26" fmla="*/ 348949 w 695116"/>
              <a:gd name="connsiteY26" fmla="*/ 63601 h 168884"/>
              <a:gd name="connsiteX27" fmla="*/ 341606 w 695116"/>
              <a:gd name="connsiteY27" fmla="*/ 63601 h 168884"/>
              <a:gd name="connsiteX28" fmla="*/ 341606 w 695116"/>
              <a:gd name="connsiteY28" fmla="*/ 41964 h 168884"/>
              <a:gd name="connsiteX29" fmla="*/ 381526 w 695116"/>
              <a:gd name="connsiteY29" fmla="*/ 41964 h 168884"/>
              <a:gd name="connsiteX30" fmla="*/ 381526 w 695116"/>
              <a:gd name="connsiteY30" fmla="*/ 63601 h 168884"/>
              <a:gd name="connsiteX31" fmla="*/ 374502 w 695116"/>
              <a:gd name="connsiteY31" fmla="*/ 63601 h 168884"/>
              <a:gd name="connsiteX32" fmla="*/ 387009 w 695116"/>
              <a:gd name="connsiteY32" fmla="*/ 98504 h 168884"/>
              <a:gd name="connsiteX33" fmla="*/ 399663 w 695116"/>
              <a:gd name="connsiteY33" fmla="*/ 63601 h 168884"/>
              <a:gd name="connsiteX34" fmla="*/ 392712 w 695116"/>
              <a:gd name="connsiteY34" fmla="*/ 63601 h 168884"/>
              <a:gd name="connsiteX35" fmla="*/ 392712 w 695116"/>
              <a:gd name="connsiteY35" fmla="*/ 41964 h 168884"/>
              <a:gd name="connsiteX36" fmla="*/ 494434 w 695116"/>
              <a:gd name="connsiteY36" fmla="*/ 41964 h 168884"/>
              <a:gd name="connsiteX37" fmla="*/ 494434 w 695116"/>
              <a:gd name="connsiteY37" fmla="*/ 63601 h 168884"/>
              <a:gd name="connsiteX38" fmla="*/ 484031 w 695116"/>
              <a:gd name="connsiteY38" fmla="*/ 63601 h 168884"/>
              <a:gd name="connsiteX39" fmla="*/ 484031 w 695116"/>
              <a:gd name="connsiteY39" fmla="*/ 105210 h 168884"/>
              <a:gd name="connsiteX40" fmla="*/ 494434 w 695116"/>
              <a:gd name="connsiteY40" fmla="*/ 105210 h 168884"/>
              <a:gd name="connsiteX41" fmla="*/ 494434 w 695116"/>
              <a:gd name="connsiteY41" fmla="*/ 126847 h 168884"/>
              <a:gd name="connsiteX42" fmla="*/ 446852 w 695116"/>
              <a:gd name="connsiteY42" fmla="*/ 126847 h 168884"/>
              <a:gd name="connsiteX43" fmla="*/ 446852 w 695116"/>
              <a:gd name="connsiteY43" fmla="*/ 105210 h 168884"/>
              <a:gd name="connsiteX44" fmla="*/ 457255 w 695116"/>
              <a:gd name="connsiteY44" fmla="*/ 105210 h 168884"/>
              <a:gd name="connsiteX45" fmla="*/ 457255 w 695116"/>
              <a:gd name="connsiteY45" fmla="*/ 63601 h 168884"/>
              <a:gd name="connsiteX46" fmla="*/ 446852 w 695116"/>
              <a:gd name="connsiteY46" fmla="*/ 63601 h 168884"/>
              <a:gd name="connsiteX47" fmla="*/ 446852 w 695116"/>
              <a:gd name="connsiteY47" fmla="*/ 41964 h 168884"/>
              <a:gd name="connsiteX48" fmla="*/ 550239 w 695116"/>
              <a:gd name="connsiteY48" fmla="*/ 49062 h 168884"/>
              <a:gd name="connsiteX49" fmla="*/ 598843 w 695116"/>
              <a:gd name="connsiteY49" fmla="*/ 52141 h 168884"/>
              <a:gd name="connsiteX50" fmla="*/ 607439 w 695116"/>
              <a:gd name="connsiteY50" fmla="*/ 75056 h 168884"/>
              <a:gd name="connsiteX51" fmla="*/ 607439 w 695116"/>
              <a:gd name="connsiteY51" fmla="*/ 105210 h 168884"/>
              <a:gd name="connsiteX52" fmla="*/ 617841 w 695116"/>
              <a:gd name="connsiteY52" fmla="*/ 105210 h 168884"/>
              <a:gd name="connsiteX53" fmla="*/ 617841 w 695116"/>
              <a:gd name="connsiteY53" fmla="*/ 126847 h 168884"/>
              <a:gd name="connsiteX54" fmla="*/ 582155 w 695116"/>
              <a:gd name="connsiteY54" fmla="*/ 126847 h 168884"/>
              <a:gd name="connsiteX55" fmla="*/ 582155 w 695116"/>
              <a:gd name="connsiteY55" fmla="*/ 76304 h 168884"/>
              <a:gd name="connsiteX56" fmla="*/ 567813 w 695116"/>
              <a:gd name="connsiteY56" fmla="*/ 61961 h 168884"/>
              <a:gd name="connsiteX57" fmla="*/ 553470 w 695116"/>
              <a:gd name="connsiteY57" fmla="*/ 76304 h 168884"/>
              <a:gd name="connsiteX58" fmla="*/ 553470 w 695116"/>
              <a:gd name="connsiteY58" fmla="*/ 105210 h 168884"/>
              <a:gd name="connsiteX59" fmla="*/ 563872 w 695116"/>
              <a:gd name="connsiteY59" fmla="*/ 105210 h 168884"/>
              <a:gd name="connsiteX60" fmla="*/ 563872 w 695116"/>
              <a:gd name="connsiteY60" fmla="*/ 126847 h 168884"/>
              <a:gd name="connsiteX61" fmla="*/ 516315 w 695116"/>
              <a:gd name="connsiteY61" fmla="*/ 126847 h 168884"/>
              <a:gd name="connsiteX62" fmla="*/ 516315 w 695116"/>
              <a:gd name="connsiteY62" fmla="*/ 105210 h 168884"/>
              <a:gd name="connsiteX63" fmla="*/ 526717 w 695116"/>
              <a:gd name="connsiteY63" fmla="*/ 105210 h 168884"/>
              <a:gd name="connsiteX64" fmla="*/ 526717 w 695116"/>
              <a:gd name="connsiteY64" fmla="*/ 63601 h 168884"/>
              <a:gd name="connsiteX65" fmla="*/ 516315 w 695116"/>
              <a:gd name="connsiteY65" fmla="*/ 63601 h 168884"/>
              <a:gd name="connsiteX66" fmla="*/ 516315 w 695116"/>
              <a:gd name="connsiteY66" fmla="*/ 41964 h 168884"/>
              <a:gd name="connsiteX67" fmla="*/ 550239 w 695116"/>
              <a:gd name="connsiteY67" fmla="*/ 41964 h 168884"/>
              <a:gd name="connsiteX68" fmla="*/ 550239 w 695116"/>
              <a:gd name="connsiteY68" fmla="*/ 49062 h 168884"/>
              <a:gd name="connsiteX69" fmla="*/ 248867 w 695116"/>
              <a:gd name="connsiteY69" fmla="*/ 84650 h 168884"/>
              <a:gd name="connsiteX70" fmla="*/ 270357 w 695116"/>
              <a:gd name="connsiteY70" fmla="*/ 63160 h 168884"/>
              <a:gd name="connsiteX71" fmla="*/ 291846 w 695116"/>
              <a:gd name="connsiteY71" fmla="*/ 84650 h 168884"/>
              <a:gd name="connsiteX72" fmla="*/ 270357 w 695116"/>
              <a:gd name="connsiteY72" fmla="*/ 106140 h 168884"/>
              <a:gd name="connsiteX73" fmla="*/ 248867 w 695116"/>
              <a:gd name="connsiteY73" fmla="*/ 84650 h 168884"/>
              <a:gd name="connsiteX74" fmla="*/ 223681 w 695116"/>
              <a:gd name="connsiteY74" fmla="*/ 84650 h 168884"/>
              <a:gd name="connsiteX75" fmla="*/ 268239 w 695116"/>
              <a:gd name="connsiteY75" fmla="*/ 129185 h 168884"/>
              <a:gd name="connsiteX76" fmla="*/ 295102 w 695116"/>
              <a:gd name="connsiteY76" fmla="*/ 120165 h 168884"/>
              <a:gd name="connsiteX77" fmla="*/ 295102 w 695116"/>
              <a:gd name="connsiteY77" fmla="*/ 126847 h 168884"/>
              <a:gd name="connsiteX78" fmla="*/ 327434 w 695116"/>
              <a:gd name="connsiteY78" fmla="*/ 126847 h 168884"/>
              <a:gd name="connsiteX79" fmla="*/ 327434 w 695116"/>
              <a:gd name="connsiteY79" fmla="*/ 105210 h 168884"/>
              <a:gd name="connsiteX80" fmla="*/ 317032 w 695116"/>
              <a:gd name="connsiteY80" fmla="*/ 105210 h 168884"/>
              <a:gd name="connsiteX81" fmla="*/ 317032 w 695116"/>
              <a:gd name="connsiteY81" fmla="*/ 63601 h 168884"/>
              <a:gd name="connsiteX82" fmla="*/ 327434 w 695116"/>
              <a:gd name="connsiteY82" fmla="*/ 63601 h 168884"/>
              <a:gd name="connsiteX83" fmla="*/ 327434 w 695116"/>
              <a:gd name="connsiteY83" fmla="*/ 41964 h 168884"/>
              <a:gd name="connsiteX84" fmla="*/ 295102 w 695116"/>
              <a:gd name="connsiteY84" fmla="*/ 41964 h 168884"/>
              <a:gd name="connsiteX85" fmla="*/ 295102 w 695116"/>
              <a:gd name="connsiteY85" fmla="*/ 49160 h 168884"/>
              <a:gd name="connsiteX86" fmla="*/ 232725 w 695116"/>
              <a:gd name="connsiteY86" fmla="*/ 57738 h 168884"/>
              <a:gd name="connsiteX87" fmla="*/ 223681 w 695116"/>
              <a:gd name="connsiteY87" fmla="*/ 84650 h 168884"/>
              <a:gd name="connsiteX88" fmla="*/ 86102 w 695116"/>
              <a:gd name="connsiteY88" fmla="*/ 169313 h 168884"/>
              <a:gd name="connsiteX89" fmla="*/ 12 w 695116"/>
              <a:gd name="connsiteY89" fmla="*/ 86102 h 168884"/>
              <a:gd name="connsiteX90" fmla="*/ 83223 w 695116"/>
              <a:gd name="connsiteY90" fmla="*/ 12 h 168884"/>
              <a:gd name="connsiteX91" fmla="*/ 86102 w 695116"/>
              <a:gd name="connsiteY91" fmla="*/ 12 h 168884"/>
              <a:gd name="connsiteX92" fmla="*/ 610596 w 695116"/>
              <a:gd name="connsiteY92" fmla="*/ 12 h 168884"/>
              <a:gd name="connsiteX93" fmla="*/ 696686 w 695116"/>
              <a:gd name="connsiteY93" fmla="*/ 83223 h 168884"/>
              <a:gd name="connsiteX94" fmla="*/ 613475 w 695116"/>
              <a:gd name="connsiteY94" fmla="*/ 169313 h 168884"/>
              <a:gd name="connsiteX95" fmla="*/ 610596 w 695116"/>
              <a:gd name="connsiteY95" fmla="*/ 169313 h 168884"/>
              <a:gd name="connsiteX96" fmla="*/ 610596 w 695116"/>
              <a:gd name="connsiteY96" fmla="*/ 148141 h 168884"/>
              <a:gd name="connsiteX97" fmla="*/ 675321 w 695116"/>
              <a:gd name="connsiteY97" fmla="*/ 85909 h 168884"/>
              <a:gd name="connsiteX98" fmla="*/ 613091 w 695116"/>
              <a:gd name="connsiteY98" fmla="*/ 21184 h 168884"/>
              <a:gd name="connsiteX99" fmla="*/ 610596 w 695116"/>
              <a:gd name="connsiteY99" fmla="*/ 21184 h 168884"/>
              <a:gd name="connsiteX100" fmla="*/ 86102 w 695116"/>
              <a:gd name="connsiteY100" fmla="*/ 21184 h 168884"/>
              <a:gd name="connsiteX101" fmla="*/ 21377 w 695116"/>
              <a:gd name="connsiteY101" fmla="*/ 83416 h 168884"/>
              <a:gd name="connsiteX102" fmla="*/ 83609 w 695116"/>
              <a:gd name="connsiteY102" fmla="*/ 148141 h 168884"/>
              <a:gd name="connsiteX103" fmla="*/ 86102 w 695116"/>
              <a:gd name="connsiteY103" fmla="*/ 148141 h 16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95116" h="168884">
                <a:moveTo>
                  <a:pt x="215090" y="41964"/>
                </a:moveTo>
                <a:lnTo>
                  <a:pt x="215090" y="63601"/>
                </a:lnTo>
                <a:lnTo>
                  <a:pt x="207919" y="63601"/>
                </a:lnTo>
                <a:lnTo>
                  <a:pt x="190198" y="126847"/>
                </a:lnTo>
                <a:lnTo>
                  <a:pt x="160827" y="126847"/>
                </a:lnTo>
                <a:lnTo>
                  <a:pt x="147022" y="84675"/>
                </a:lnTo>
                <a:lnTo>
                  <a:pt x="132680" y="126847"/>
                </a:lnTo>
                <a:lnTo>
                  <a:pt x="104214" y="126847"/>
                </a:lnTo>
                <a:lnTo>
                  <a:pt x="86151" y="63601"/>
                </a:lnTo>
                <a:lnTo>
                  <a:pt x="78808" y="63601"/>
                </a:lnTo>
                <a:lnTo>
                  <a:pt x="78808" y="41964"/>
                </a:lnTo>
                <a:lnTo>
                  <a:pt x="118704" y="41964"/>
                </a:lnTo>
                <a:lnTo>
                  <a:pt x="118704" y="63601"/>
                </a:lnTo>
                <a:lnTo>
                  <a:pt x="111802" y="63601"/>
                </a:lnTo>
                <a:lnTo>
                  <a:pt x="120858" y="99507"/>
                </a:lnTo>
                <a:lnTo>
                  <a:pt x="136889" y="41964"/>
                </a:lnTo>
                <a:lnTo>
                  <a:pt x="157327" y="41964"/>
                </a:lnTo>
                <a:lnTo>
                  <a:pt x="174191" y="98259"/>
                </a:lnTo>
                <a:lnTo>
                  <a:pt x="182194" y="63625"/>
                </a:lnTo>
                <a:lnTo>
                  <a:pt x="175047" y="63625"/>
                </a:lnTo>
                <a:lnTo>
                  <a:pt x="175047" y="41964"/>
                </a:lnTo>
                <a:close/>
                <a:moveTo>
                  <a:pt x="432705" y="41964"/>
                </a:moveTo>
                <a:lnTo>
                  <a:pt x="432705" y="63601"/>
                </a:lnTo>
                <a:lnTo>
                  <a:pt x="425363" y="63601"/>
                </a:lnTo>
                <a:lnTo>
                  <a:pt x="401425" y="126847"/>
                </a:lnTo>
                <a:lnTo>
                  <a:pt x="372862" y="126847"/>
                </a:lnTo>
                <a:lnTo>
                  <a:pt x="348949" y="63601"/>
                </a:lnTo>
                <a:lnTo>
                  <a:pt x="341606" y="63601"/>
                </a:lnTo>
                <a:lnTo>
                  <a:pt x="341606" y="41964"/>
                </a:lnTo>
                <a:lnTo>
                  <a:pt x="381526" y="41964"/>
                </a:lnTo>
                <a:lnTo>
                  <a:pt x="381526" y="63601"/>
                </a:lnTo>
                <a:lnTo>
                  <a:pt x="374502" y="63601"/>
                </a:lnTo>
                <a:lnTo>
                  <a:pt x="387009" y="98504"/>
                </a:lnTo>
                <a:lnTo>
                  <a:pt x="399663" y="63601"/>
                </a:lnTo>
                <a:lnTo>
                  <a:pt x="392712" y="63601"/>
                </a:lnTo>
                <a:lnTo>
                  <a:pt x="392712" y="41964"/>
                </a:lnTo>
                <a:close/>
                <a:moveTo>
                  <a:pt x="494434" y="41964"/>
                </a:moveTo>
                <a:lnTo>
                  <a:pt x="494434" y="63601"/>
                </a:lnTo>
                <a:lnTo>
                  <a:pt x="484031" y="63601"/>
                </a:lnTo>
                <a:lnTo>
                  <a:pt x="484031" y="105210"/>
                </a:lnTo>
                <a:lnTo>
                  <a:pt x="494434" y="105210"/>
                </a:lnTo>
                <a:lnTo>
                  <a:pt x="494434" y="126847"/>
                </a:lnTo>
                <a:lnTo>
                  <a:pt x="446852" y="126847"/>
                </a:lnTo>
                <a:lnTo>
                  <a:pt x="446852" y="105210"/>
                </a:lnTo>
                <a:lnTo>
                  <a:pt x="457255" y="105210"/>
                </a:lnTo>
                <a:lnTo>
                  <a:pt x="457255" y="63601"/>
                </a:lnTo>
                <a:lnTo>
                  <a:pt x="446852" y="63601"/>
                </a:lnTo>
                <a:lnTo>
                  <a:pt x="446852" y="41964"/>
                </a:lnTo>
                <a:close/>
                <a:moveTo>
                  <a:pt x="550239" y="49062"/>
                </a:moveTo>
                <a:cubicBezTo>
                  <a:pt x="564511" y="36491"/>
                  <a:pt x="586272" y="37869"/>
                  <a:pt x="598843" y="52141"/>
                </a:cubicBezTo>
                <a:cubicBezTo>
                  <a:pt x="604419" y="58469"/>
                  <a:pt x="607476" y="66623"/>
                  <a:pt x="607439" y="75056"/>
                </a:cubicBezTo>
                <a:lnTo>
                  <a:pt x="607439" y="105210"/>
                </a:lnTo>
                <a:lnTo>
                  <a:pt x="617841" y="105210"/>
                </a:lnTo>
                <a:lnTo>
                  <a:pt x="617841" y="126847"/>
                </a:lnTo>
                <a:lnTo>
                  <a:pt x="582155" y="126847"/>
                </a:lnTo>
                <a:lnTo>
                  <a:pt x="582155" y="76304"/>
                </a:lnTo>
                <a:cubicBezTo>
                  <a:pt x="582155" y="68383"/>
                  <a:pt x="575733" y="61961"/>
                  <a:pt x="567813" y="61961"/>
                </a:cubicBezTo>
                <a:cubicBezTo>
                  <a:pt x="559892" y="61961"/>
                  <a:pt x="553470" y="68383"/>
                  <a:pt x="553470" y="76304"/>
                </a:cubicBezTo>
                <a:lnTo>
                  <a:pt x="553470" y="105210"/>
                </a:lnTo>
                <a:lnTo>
                  <a:pt x="563872" y="105210"/>
                </a:lnTo>
                <a:lnTo>
                  <a:pt x="563872" y="126847"/>
                </a:lnTo>
                <a:lnTo>
                  <a:pt x="516315" y="126847"/>
                </a:lnTo>
                <a:lnTo>
                  <a:pt x="516315" y="105210"/>
                </a:lnTo>
                <a:lnTo>
                  <a:pt x="526717" y="105210"/>
                </a:lnTo>
                <a:lnTo>
                  <a:pt x="526717" y="63601"/>
                </a:lnTo>
                <a:lnTo>
                  <a:pt x="516315" y="63601"/>
                </a:lnTo>
                <a:lnTo>
                  <a:pt x="516315" y="41964"/>
                </a:lnTo>
                <a:lnTo>
                  <a:pt x="550239" y="41964"/>
                </a:lnTo>
                <a:lnTo>
                  <a:pt x="550239" y="49062"/>
                </a:lnTo>
                <a:moveTo>
                  <a:pt x="248867" y="84650"/>
                </a:moveTo>
                <a:cubicBezTo>
                  <a:pt x="248867" y="72782"/>
                  <a:pt x="258488" y="63160"/>
                  <a:pt x="270357" y="63160"/>
                </a:cubicBezTo>
                <a:cubicBezTo>
                  <a:pt x="282225" y="63160"/>
                  <a:pt x="291846" y="72782"/>
                  <a:pt x="291846" y="84650"/>
                </a:cubicBezTo>
                <a:cubicBezTo>
                  <a:pt x="291846" y="96519"/>
                  <a:pt x="282225" y="106140"/>
                  <a:pt x="270357" y="106140"/>
                </a:cubicBezTo>
                <a:cubicBezTo>
                  <a:pt x="258493" y="106127"/>
                  <a:pt x="248881" y="96513"/>
                  <a:pt x="248867" y="84650"/>
                </a:cubicBezTo>
                <a:moveTo>
                  <a:pt x="223681" y="84650"/>
                </a:moveTo>
                <a:cubicBezTo>
                  <a:pt x="223688" y="109253"/>
                  <a:pt x="243636" y="129191"/>
                  <a:pt x="268239" y="129185"/>
                </a:cubicBezTo>
                <a:cubicBezTo>
                  <a:pt x="277937" y="129182"/>
                  <a:pt x="287367" y="126015"/>
                  <a:pt x="295102" y="120165"/>
                </a:cubicBezTo>
                <a:lnTo>
                  <a:pt x="295102" y="126847"/>
                </a:lnTo>
                <a:lnTo>
                  <a:pt x="327434" y="126847"/>
                </a:lnTo>
                <a:lnTo>
                  <a:pt x="327434" y="105210"/>
                </a:lnTo>
                <a:lnTo>
                  <a:pt x="317032" y="105210"/>
                </a:lnTo>
                <a:lnTo>
                  <a:pt x="317032" y="63601"/>
                </a:lnTo>
                <a:lnTo>
                  <a:pt x="327434" y="63601"/>
                </a:lnTo>
                <a:lnTo>
                  <a:pt x="327434" y="41964"/>
                </a:lnTo>
                <a:lnTo>
                  <a:pt x="295102" y="41964"/>
                </a:lnTo>
                <a:lnTo>
                  <a:pt x="295102" y="49160"/>
                </a:lnTo>
                <a:cubicBezTo>
                  <a:pt x="275509" y="34304"/>
                  <a:pt x="247582" y="38145"/>
                  <a:pt x="232725" y="57738"/>
                </a:cubicBezTo>
                <a:cubicBezTo>
                  <a:pt x="226856" y="65481"/>
                  <a:pt x="223679" y="74933"/>
                  <a:pt x="223681" y="84650"/>
                </a:cubicBezTo>
                <a:moveTo>
                  <a:pt x="86102" y="169313"/>
                </a:moveTo>
                <a:cubicBezTo>
                  <a:pt x="39351" y="170108"/>
                  <a:pt x="807" y="132853"/>
                  <a:pt x="12" y="86102"/>
                </a:cubicBezTo>
                <a:cubicBezTo>
                  <a:pt x="-782" y="39351"/>
                  <a:pt x="36472" y="807"/>
                  <a:pt x="83223" y="12"/>
                </a:cubicBezTo>
                <a:cubicBezTo>
                  <a:pt x="84183" y="-4"/>
                  <a:pt x="85142" y="-4"/>
                  <a:pt x="86102" y="12"/>
                </a:cubicBezTo>
                <a:lnTo>
                  <a:pt x="610596" y="12"/>
                </a:lnTo>
                <a:cubicBezTo>
                  <a:pt x="657348" y="-782"/>
                  <a:pt x="695890" y="36472"/>
                  <a:pt x="696686" y="83223"/>
                </a:cubicBezTo>
                <a:cubicBezTo>
                  <a:pt x="697481" y="129974"/>
                  <a:pt x="660226" y="168517"/>
                  <a:pt x="613475" y="169313"/>
                </a:cubicBezTo>
                <a:cubicBezTo>
                  <a:pt x="612515" y="169330"/>
                  <a:pt x="611556" y="169330"/>
                  <a:pt x="610596" y="169313"/>
                </a:cubicBezTo>
                <a:close/>
                <a:moveTo>
                  <a:pt x="610596" y="148141"/>
                </a:moveTo>
                <a:cubicBezTo>
                  <a:pt x="645656" y="148829"/>
                  <a:pt x="674633" y="120967"/>
                  <a:pt x="675321" y="85909"/>
                </a:cubicBezTo>
                <a:cubicBezTo>
                  <a:pt x="676011" y="50851"/>
                  <a:pt x="648147" y="21873"/>
                  <a:pt x="613091" y="21184"/>
                </a:cubicBezTo>
                <a:cubicBezTo>
                  <a:pt x="612258" y="21168"/>
                  <a:pt x="611426" y="21168"/>
                  <a:pt x="610596" y="21184"/>
                </a:cubicBezTo>
                <a:lnTo>
                  <a:pt x="86102" y="21184"/>
                </a:lnTo>
                <a:cubicBezTo>
                  <a:pt x="51044" y="20496"/>
                  <a:pt x="22066" y="48358"/>
                  <a:pt x="21377" y="83416"/>
                </a:cubicBezTo>
                <a:cubicBezTo>
                  <a:pt x="20689" y="118474"/>
                  <a:pt x="48551" y="147452"/>
                  <a:pt x="83609" y="148141"/>
                </a:cubicBezTo>
                <a:cubicBezTo>
                  <a:pt x="84440" y="148157"/>
                  <a:pt x="85271" y="148157"/>
                  <a:pt x="86102" y="148141"/>
                </a:cubicBezTo>
                <a:close/>
              </a:path>
            </a:pathLst>
          </a:custGeom>
          <a:solidFill>
            <a:srgbClr val="00A8E1"/>
          </a:solidFill>
          <a:ln w="2428" cap="flat">
            <a:noFill/>
            <a:prstDash val="solid"/>
            <a:miter/>
          </a:ln>
        </p:spPr>
        <p:txBody>
          <a:bodyPr rtlCol="0" anchor="ctr"/>
          <a:lstStyle/>
          <a:p>
            <a:endParaRPr lang="en-US"/>
          </a:p>
        </p:txBody>
      </p:sp>
    </p:spTree>
    <p:extLst>
      <p:ext uri="{BB962C8B-B14F-4D97-AF65-F5344CB8AC3E}">
        <p14:creationId xmlns:p14="http://schemas.microsoft.com/office/powerpoint/2010/main" val="4916857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Endslide 01">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A4840B1-B86E-45F9-B769-DCB26AC27C27}"/>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6" name="Picture Placeholder 15">
            <a:extLst>
              <a:ext uri="{FF2B5EF4-FFF2-40B4-BE49-F238E27FC236}">
                <a16:creationId xmlns:a16="http://schemas.microsoft.com/office/drawing/2014/main" id="{F478ED9A-D985-4025-8DBE-5111B650EDEA}"/>
              </a:ext>
            </a:extLst>
          </p:cNvPr>
          <p:cNvSpPr>
            <a:spLocks noGrp="1"/>
          </p:cNvSpPr>
          <p:nvPr>
            <p:ph type="pic" sz="quarter" idx="10" hasCustomPrompt="1"/>
          </p:nvPr>
        </p:nvSpPr>
        <p:spPr>
          <a:xfrm>
            <a:off x="0" y="0"/>
            <a:ext cx="12192000" cy="6165850"/>
          </a:xfrm>
          <a:custGeom>
            <a:avLst/>
            <a:gdLst>
              <a:gd name="connsiteX0" fmla="*/ 0 w 12192000"/>
              <a:gd name="connsiteY0" fmla="*/ 0 h 6165850"/>
              <a:gd name="connsiteX1" fmla="*/ 12192000 w 12192000"/>
              <a:gd name="connsiteY1" fmla="*/ 0 h 6165850"/>
              <a:gd name="connsiteX2" fmla="*/ 12192000 w 12192000"/>
              <a:gd name="connsiteY2" fmla="*/ 6165850 h 6165850"/>
              <a:gd name="connsiteX3" fmla="*/ 11522075 w 12192000"/>
              <a:gd name="connsiteY3" fmla="*/ 5496651 h 6165850"/>
              <a:gd name="connsiteX4" fmla="*/ 668338 w 12192000"/>
              <a:gd name="connsiteY4" fmla="*/ 5485524 h 6165850"/>
              <a:gd name="connsiteX5" fmla="*/ 0 w 12192000"/>
              <a:gd name="connsiteY5" fmla="*/ 4814736 h 6165850"/>
              <a:gd name="connsiteX6" fmla="*/ 0 w 12192000"/>
              <a:gd name="connsiteY6" fmla="*/ 0 h 6165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165850">
                <a:moveTo>
                  <a:pt x="0" y="0"/>
                </a:moveTo>
                <a:lnTo>
                  <a:pt x="12192000" y="0"/>
                </a:lnTo>
                <a:cubicBezTo>
                  <a:pt x="12192000" y="0"/>
                  <a:pt x="12192000" y="0"/>
                  <a:pt x="12192000" y="6165850"/>
                </a:cubicBezTo>
                <a:cubicBezTo>
                  <a:pt x="12192000" y="5797076"/>
                  <a:pt x="11891962" y="5496651"/>
                  <a:pt x="11522075" y="5496651"/>
                </a:cubicBezTo>
                <a:cubicBezTo>
                  <a:pt x="11522075" y="5496651"/>
                  <a:pt x="11522075" y="5496651"/>
                  <a:pt x="668338" y="5485524"/>
                </a:cubicBezTo>
                <a:cubicBezTo>
                  <a:pt x="298450" y="5485524"/>
                  <a:pt x="0" y="5185100"/>
                  <a:pt x="0" y="4814736"/>
                </a:cubicBezTo>
                <a:cubicBezTo>
                  <a:pt x="0" y="4814736"/>
                  <a:pt x="0" y="4814736"/>
                  <a:pt x="0" y="0"/>
                </a:cubicBezTo>
                <a:close/>
              </a:path>
            </a:pathLst>
          </a:custGeom>
          <a:solidFill>
            <a:schemeClr val="bg1">
              <a:lumMod val="85000"/>
            </a:schemeClr>
          </a:solidFill>
        </p:spPr>
        <p:txBody>
          <a:bodyPr wrap="square" tIns="2556000">
            <a:noAutofit/>
          </a:bodyPr>
          <a:lstStyle>
            <a:lvl1pPr marL="0" indent="0" algn="ctr">
              <a:buNone/>
              <a:defRPr sz="1800">
                <a:solidFill>
                  <a:schemeClr val="bg1">
                    <a:lumMod val="65000"/>
                  </a:schemeClr>
                </a:solidFill>
              </a:defRPr>
            </a:lvl1pPr>
          </a:lstStyle>
          <a:p>
            <a:r>
              <a:rPr lang="en-US" dirty="0"/>
              <a:t>click icon to add picture</a:t>
            </a:r>
          </a:p>
        </p:txBody>
      </p:sp>
      <p:sp>
        <p:nvSpPr>
          <p:cNvPr id="9" name="Freeform 5">
            <a:extLst>
              <a:ext uri="{FF2B5EF4-FFF2-40B4-BE49-F238E27FC236}">
                <a16:creationId xmlns:a16="http://schemas.microsoft.com/office/drawing/2014/main" id="{7B8D6880-0BB5-4071-9309-8FBD51C4347F}"/>
              </a:ext>
            </a:extLst>
          </p:cNvPr>
          <p:cNvSpPr>
            <a:spLocks/>
          </p:cNvSpPr>
          <p:nvPr userDrawn="1"/>
        </p:nvSpPr>
        <p:spPr bwMode="auto">
          <a:xfrm>
            <a:off x="0" y="4535487"/>
            <a:ext cx="12192000" cy="2322513"/>
          </a:xfrm>
          <a:custGeom>
            <a:avLst/>
            <a:gdLst>
              <a:gd name="T0" fmla="*/ 7258 w 7680"/>
              <a:gd name="T1" fmla="*/ 597 h 1459"/>
              <a:gd name="T2" fmla="*/ 422 w 7680"/>
              <a:gd name="T3" fmla="*/ 590 h 1459"/>
              <a:gd name="T4" fmla="*/ 0 w 7680"/>
              <a:gd name="T5" fmla="*/ 168 h 1459"/>
              <a:gd name="T6" fmla="*/ 0 w 7680"/>
              <a:gd name="T7" fmla="*/ 0 h 1459"/>
              <a:gd name="T8" fmla="*/ 0 w 7680"/>
              <a:gd name="T9" fmla="*/ 1459 h 1459"/>
              <a:gd name="T10" fmla="*/ 7680 w 7680"/>
              <a:gd name="T11" fmla="*/ 1459 h 1459"/>
              <a:gd name="T12" fmla="*/ 7680 w 7680"/>
              <a:gd name="T13" fmla="*/ 1018 h 1459"/>
              <a:gd name="T14" fmla="*/ 7258 w 7680"/>
              <a:gd name="T15" fmla="*/ 597 h 1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0" h="1459">
                <a:moveTo>
                  <a:pt x="7258" y="597"/>
                </a:moveTo>
                <a:cubicBezTo>
                  <a:pt x="422" y="590"/>
                  <a:pt x="422" y="590"/>
                  <a:pt x="422" y="590"/>
                </a:cubicBezTo>
                <a:cubicBezTo>
                  <a:pt x="189" y="590"/>
                  <a:pt x="0" y="401"/>
                  <a:pt x="0" y="168"/>
                </a:cubicBezTo>
                <a:cubicBezTo>
                  <a:pt x="0" y="0"/>
                  <a:pt x="0" y="0"/>
                  <a:pt x="0" y="0"/>
                </a:cubicBezTo>
                <a:cubicBezTo>
                  <a:pt x="0" y="1459"/>
                  <a:pt x="0" y="1459"/>
                  <a:pt x="0" y="1459"/>
                </a:cubicBezTo>
                <a:cubicBezTo>
                  <a:pt x="7680" y="1459"/>
                  <a:pt x="7680" y="1459"/>
                  <a:pt x="7680" y="1459"/>
                </a:cubicBezTo>
                <a:cubicBezTo>
                  <a:pt x="7680" y="1018"/>
                  <a:pt x="7680" y="1018"/>
                  <a:pt x="7680" y="1018"/>
                </a:cubicBezTo>
                <a:cubicBezTo>
                  <a:pt x="7680" y="785"/>
                  <a:pt x="7491" y="597"/>
                  <a:pt x="7258" y="5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3" name="Graphic 12">
            <a:extLst>
              <a:ext uri="{FF2B5EF4-FFF2-40B4-BE49-F238E27FC236}">
                <a16:creationId xmlns:a16="http://schemas.microsoft.com/office/drawing/2014/main" id="{C06B7EFE-1396-401C-B7F1-1663602E0B9A}"/>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30768" y="5763905"/>
            <a:ext cx="1485521" cy="788785"/>
          </a:xfrm>
          <a:prstGeom prst="rect">
            <a:avLst/>
          </a:prstGeom>
        </p:spPr>
      </p:pic>
      <p:sp>
        <p:nvSpPr>
          <p:cNvPr id="35" name="Freeform: Shape 34">
            <a:extLst>
              <a:ext uri="{FF2B5EF4-FFF2-40B4-BE49-F238E27FC236}">
                <a16:creationId xmlns:a16="http://schemas.microsoft.com/office/drawing/2014/main" id="{8746B03B-AB51-4BCD-8F74-952C8F7D421C}"/>
              </a:ext>
            </a:extLst>
          </p:cNvPr>
          <p:cNvSpPr/>
          <p:nvPr userDrawn="1"/>
        </p:nvSpPr>
        <p:spPr>
          <a:xfrm>
            <a:off x="10161531" y="5961624"/>
            <a:ext cx="1545573" cy="375509"/>
          </a:xfrm>
          <a:custGeom>
            <a:avLst/>
            <a:gdLst>
              <a:gd name="connsiteX0" fmla="*/ 478247 w 1545573"/>
              <a:gd name="connsiteY0" fmla="*/ 93306 h 375509"/>
              <a:gd name="connsiteX1" fmla="*/ 478247 w 1545573"/>
              <a:gd name="connsiteY1" fmla="*/ 141415 h 375509"/>
              <a:gd name="connsiteX2" fmla="*/ 462302 w 1545573"/>
              <a:gd name="connsiteY2" fmla="*/ 141415 h 375509"/>
              <a:gd name="connsiteX3" fmla="*/ 422900 w 1545573"/>
              <a:gd name="connsiteY3" fmla="*/ 282040 h 375509"/>
              <a:gd name="connsiteX4" fmla="*/ 357594 w 1545573"/>
              <a:gd name="connsiteY4" fmla="*/ 282040 h 375509"/>
              <a:gd name="connsiteX5" fmla="*/ 326901 w 1545573"/>
              <a:gd name="connsiteY5" fmla="*/ 188272 h 375509"/>
              <a:gd name="connsiteX6" fmla="*/ 295010 w 1545573"/>
              <a:gd name="connsiteY6" fmla="*/ 282040 h 375509"/>
              <a:gd name="connsiteX7" fmla="*/ 231717 w 1545573"/>
              <a:gd name="connsiteY7" fmla="*/ 282040 h 375509"/>
              <a:gd name="connsiteX8" fmla="*/ 191554 w 1545573"/>
              <a:gd name="connsiteY8" fmla="*/ 141415 h 375509"/>
              <a:gd name="connsiteX9" fmla="*/ 175228 w 1545573"/>
              <a:gd name="connsiteY9" fmla="*/ 141415 h 375509"/>
              <a:gd name="connsiteX10" fmla="*/ 175228 w 1545573"/>
              <a:gd name="connsiteY10" fmla="*/ 93306 h 375509"/>
              <a:gd name="connsiteX11" fmla="*/ 263935 w 1545573"/>
              <a:gd name="connsiteY11" fmla="*/ 93306 h 375509"/>
              <a:gd name="connsiteX12" fmla="*/ 263935 w 1545573"/>
              <a:gd name="connsiteY12" fmla="*/ 141415 h 375509"/>
              <a:gd name="connsiteX13" fmla="*/ 248588 w 1545573"/>
              <a:gd name="connsiteY13" fmla="*/ 141415 h 375509"/>
              <a:gd name="connsiteX14" fmla="*/ 268724 w 1545573"/>
              <a:gd name="connsiteY14" fmla="*/ 221252 h 375509"/>
              <a:gd name="connsiteX15" fmla="*/ 304370 w 1545573"/>
              <a:gd name="connsiteY15" fmla="*/ 93306 h 375509"/>
              <a:gd name="connsiteX16" fmla="*/ 349812 w 1545573"/>
              <a:gd name="connsiteY16" fmla="*/ 93306 h 375509"/>
              <a:gd name="connsiteX17" fmla="*/ 387309 w 1545573"/>
              <a:gd name="connsiteY17" fmla="*/ 218476 h 375509"/>
              <a:gd name="connsiteX18" fmla="*/ 405105 w 1545573"/>
              <a:gd name="connsiteY18" fmla="*/ 141469 h 375509"/>
              <a:gd name="connsiteX19" fmla="*/ 389213 w 1545573"/>
              <a:gd name="connsiteY19" fmla="*/ 141469 h 375509"/>
              <a:gd name="connsiteX20" fmla="*/ 389213 w 1545573"/>
              <a:gd name="connsiteY20" fmla="*/ 93306 h 375509"/>
              <a:gd name="connsiteX21" fmla="*/ 962109 w 1545573"/>
              <a:gd name="connsiteY21" fmla="*/ 93306 h 375509"/>
              <a:gd name="connsiteX22" fmla="*/ 962109 w 1545573"/>
              <a:gd name="connsiteY22" fmla="*/ 141415 h 375509"/>
              <a:gd name="connsiteX23" fmla="*/ 945783 w 1545573"/>
              <a:gd name="connsiteY23" fmla="*/ 141415 h 375509"/>
              <a:gd name="connsiteX24" fmla="*/ 892559 w 1545573"/>
              <a:gd name="connsiteY24" fmla="*/ 282040 h 375509"/>
              <a:gd name="connsiteX25" fmla="*/ 829049 w 1545573"/>
              <a:gd name="connsiteY25" fmla="*/ 282040 h 375509"/>
              <a:gd name="connsiteX26" fmla="*/ 775879 w 1545573"/>
              <a:gd name="connsiteY26" fmla="*/ 141415 h 375509"/>
              <a:gd name="connsiteX27" fmla="*/ 759552 w 1545573"/>
              <a:gd name="connsiteY27" fmla="*/ 141415 h 375509"/>
              <a:gd name="connsiteX28" fmla="*/ 759552 w 1545573"/>
              <a:gd name="connsiteY28" fmla="*/ 93306 h 375509"/>
              <a:gd name="connsiteX29" fmla="*/ 848314 w 1545573"/>
              <a:gd name="connsiteY29" fmla="*/ 93306 h 375509"/>
              <a:gd name="connsiteX30" fmla="*/ 848314 w 1545573"/>
              <a:gd name="connsiteY30" fmla="*/ 141415 h 375509"/>
              <a:gd name="connsiteX31" fmla="*/ 832695 w 1545573"/>
              <a:gd name="connsiteY31" fmla="*/ 141415 h 375509"/>
              <a:gd name="connsiteX32" fmla="*/ 860504 w 1545573"/>
              <a:gd name="connsiteY32" fmla="*/ 219020 h 375509"/>
              <a:gd name="connsiteX33" fmla="*/ 888640 w 1545573"/>
              <a:gd name="connsiteY33" fmla="*/ 141415 h 375509"/>
              <a:gd name="connsiteX34" fmla="*/ 873185 w 1545573"/>
              <a:gd name="connsiteY34" fmla="*/ 141415 h 375509"/>
              <a:gd name="connsiteX35" fmla="*/ 873185 w 1545573"/>
              <a:gd name="connsiteY35" fmla="*/ 93306 h 375509"/>
              <a:gd name="connsiteX36" fmla="*/ 1099361 w 1545573"/>
              <a:gd name="connsiteY36" fmla="*/ 93306 h 375509"/>
              <a:gd name="connsiteX37" fmla="*/ 1099361 w 1545573"/>
              <a:gd name="connsiteY37" fmla="*/ 141415 h 375509"/>
              <a:gd name="connsiteX38" fmla="*/ 1076232 w 1545573"/>
              <a:gd name="connsiteY38" fmla="*/ 141415 h 375509"/>
              <a:gd name="connsiteX39" fmla="*/ 1076232 w 1545573"/>
              <a:gd name="connsiteY39" fmla="*/ 233932 h 375509"/>
              <a:gd name="connsiteX40" fmla="*/ 1099361 w 1545573"/>
              <a:gd name="connsiteY40" fmla="*/ 233932 h 375509"/>
              <a:gd name="connsiteX41" fmla="*/ 1099361 w 1545573"/>
              <a:gd name="connsiteY41" fmla="*/ 282040 h 375509"/>
              <a:gd name="connsiteX42" fmla="*/ 993565 w 1545573"/>
              <a:gd name="connsiteY42" fmla="*/ 282040 h 375509"/>
              <a:gd name="connsiteX43" fmla="*/ 993565 w 1545573"/>
              <a:gd name="connsiteY43" fmla="*/ 233932 h 375509"/>
              <a:gd name="connsiteX44" fmla="*/ 1016694 w 1545573"/>
              <a:gd name="connsiteY44" fmla="*/ 233932 h 375509"/>
              <a:gd name="connsiteX45" fmla="*/ 1016694 w 1545573"/>
              <a:gd name="connsiteY45" fmla="*/ 141415 h 375509"/>
              <a:gd name="connsiteX46" fmla="*/ 993565 w 1545573"/>
              <a:gd name="connsiteY46" fmla="*/ 141415 h 375509"/>
              <a:gd name="connsiteX47" fmla="*/ 993565 w 1545573"/>
              <a:gd name="connsiteY47" fmla="*/ 93306 h 375509"/>
              <a:gd name="connsiteX48" fmla="*/ 1223442 w 1545573"/>
              <a:gd name="connsiteY48" fmla="*/ 109089 h 375509"/>
              <a:gd name="connsiteX49" fmla="*/ 1331512 w 1545573"/>
              <a:gd name="connsiteY49" fmla="*/ 115934 h 375509"/>
              <a:gd name="connsiteX50" fmla="*/ 1350625 w 1545573"/>
              <a:gd name="connsiteY50" fmla="*/ 166884 h 375509"/>
              <a:gd name="connsiteX51" fmla="*/ 1350625 w 1545573"/>
              <a:gd name="connsiteY51" fmla="*/ 233932 h 375509"/>
              <a:gd name="connsiteX52" fmla="*/ 1373754 w 1545573"/>
              <a:gd name="connsiteY52" fmla="*/ 233932 h 375509"/>
              <a:gd name="connsiteX53" fmla="*/ 1373754 w 1545573"/>
              <a:gd name="connsiteY53" fmla="*/ 282040 h 375509"/>
              <a:gd name="connsiteX54" fmla="*/ 1294408 w 1545573"/>
              <a:gd name="connsiteY54" fmla="*/ 282040 h 375509"/>
              <a:gd name="connsiteX55" fmla="*/ 1294408 w 1545573"/>
              <a:gd name="connsiteY55" fmla="*/ 169660 h 375509"/>
              <a:gd name="connsiteX56" fmla="*/ 1262517 w 1545573"/>
              <a:gd name="connsiteY56" fmla="*/ 137769 h 375509"/>
              <a:gd name="connsiteX57" fmla="*/ 1230626 w 1545573"/>
              <a:gd name="connsiteY57" fmla="*/ 169660 h 375509"/>
              <a:gd name="connsiteX58" fmla="*/ 1230626 w 1545573"/>
              <a:gd name="connsiteY58" fmla="*/ 233932 h 375509"/>
              <a:gd name="connsiteX59" fmla="*/ 1253755 w 1545573"/>
              <a:gd name="connsiteY59" fmla="*/ 233932 h 375509"/>
              <a:gd name="connsiteX60" fmla="*/ 1253755 w 1545573"/>
              <a:gd name="connsiteY60" fmla="*/ 282040 h 375509"/>
              <a:gd name="connsiteX61" fmla="*/ 1148014 w 1545573"/>
              <a:gd name="connsiteY61" fmla="*/ 282040 h 375509"/>
              <a:gd name="connsiteX62" fmla="*/ 1148014 w 1545573"/>
              <a:gd name="connsiteY62" fmla="*/ 233932 h 375509"/>
              <a:gd name="connsiteX63" fmla="*/ 1171143 w 1545573"/>
              <a:gd name="connsiteY63" fmla="*/ 233932 h 375509"/>
              <a:gd name="connsiteX64" fmla="*/ 1171143 w 1545573"/>
              <a:gd name="connsiteY64" fmla="*/ 141415 h 375509"/>
              <a:gd name="connsiteX65" fmla="*/ 1148014 w 1545573"/>
              <a:gd name="connsiteY65" fmla="*/ 141415 h 375509"/>
              <a:gd name="connsiteX66" fmla="*/ 1148014 w 1545573"/>
              <a:gd name="connsiteY66" fmla="*/ 93306 h 375509"/>
              <a:gd name="connsiteX67" fmla="*/ 1223442 w 1545573"/>
              <a:gd name="connsiteY67" fmla="*/ 93306 h 375509"/>
              <a:gd name="connsiteX68" fmla="*/ 1223442 w 1545573"/>
              <a:gd name="connsiteY68" fmla="*/ 109089 h 375509"/>
              <a:gd name="connsiteX69" fmla="*/ 553349 w 1545573"/>
              <a:gd name="connsiteY69" fmla="*/ 188218 h 375509"/>
              <a:gd name="connsiteX70" fmla="*/ 601131 w 1545573"/>
              <a:gd name="connsiteY70" fmla="*/ 140435 h 375509"/>
              <a:gd name="connsiteX71" fmla="*/ 648913 w 1545573"/>
              <a:gd name="connsiteY71" fmla="*/ 188218 h 375509"/>
              <a:gd name="connsiteX72" fmla="*/ 601131 w 1545573"/>
              <a:gd name="connsiteY72" fmla="*/ 236000 h 375509"/>
              <a:gd name="connsiteX73" fmla="*/ 553349 w 1545573"/>
              <a:gd name="connsiteY73" fmla="*/ 188218 h 375509"/>
              <a:gd name="connsiteX74" fmla="*/ 497349 w 1545573"/>
              <a:gd name="connsiteY74" fmla="*/ 188218 h 375509"/>
              <a:gd name="connsiteX75" fmla="*/ 596424 w 1545573"/>
              <a:gd name="connsiteY75" fmla="*/ 287239 h 375509"/>
              <a:gd name="connsiteX76" fmla="*/ 656151 w 1545573"/>
              <a:gd name="connsiteY76" fmla="*/ 267183 h 375509"/>
              <a:gd name="connsiteX77" fmla="*/ 656151 w 1545573"/>
              <a:gd name="connsiteY77" fmla="*/ 282040 h 375509"/>
              <a:gd name="connsiteX78" fmla="*/ 728042 w 1545573"/>
              <a:gd name="connsiteY78" fmla="*/ 282040 h 375509"/>
              <a:gd name="connsiteX79" fmla="*/ 728042 w 1545573"/>
              <a:gd name="connsiteY79" fmla="*/ 233932 h 375509"/>
              <a:gd name="connsiteX80" fmla="*/ 704913 w 1545573"/>
              <a:gd name="connsiteY80" fmla="*/ 233932 h 375509"/>
              <a:gd name="connsiteX81" fmla="*/ 704913 w 1545573"/>
              <a:gd name="connsiteY81" fmla="*/ 141415 h 375509"/>
              <a:gd name="connsiteX82" fmla="*/ 728042 w 1545573"/>
              <a:gd name="connsiteY82" fmla="*/ 141415 h 375509"/>
              <a:gd name="connsiteX83" fmla="*/ 728042 w 1545573"/>
              <a:gd name="connsiteY83" fmla="*/ 93306 h 375509"/>
              <a:gd name="connsiteX84" fmla="*/ 656151 w 1545573"/>
              <a:gd name="connsiteY84" fmla="*/ 93306 h 375509"/>
              <a:gd name="connsiteX85" fmla="*/ 656151 w 1545573"/>
              <a:gd name="connsiteY85" fmla="*/ 109306 h 375509"/>
              <a:gd name="connsiteX86" fmla="*/ 517458 w 1545573"/>
              <a:gd name="connsiteY86" fmla="*/ 128379 h 375509"/>
              <a:gd name="connsiteX87" fmla="*/ 497349 w 1545573"/>
              <a:gd name="connsiteY87" fmla="*/ 188218 h 375509"/>
              <a:gd name="connsiteX88" fmla="*/ 191445 w 1545573"/>
              <a:gd name="connsiteY88" fmla="*/ 376462 h 375509"/>
              <a:gd name="connsiteX89" fmla="*/ 28 w 1545573"/>
              <a:gd name="connsiteY89" fmla="*/ 191445 h 375509"/>
              <a:gd name="connsiteX90" fmla="*/ 185044 w 1545573"/>
              <a:gd name="connsiteY90" fmla="*/ 28 h 375509"/>
              <a:gd name="connsiteX91" fmla="*/ 191445 w 1545573"/>
              <a:gd name="connsiteY91" fmla="*/ 28 h 375509"/>
              <a:gd name="connsiteX92" fmla="*/ 1357646 w 1545573"/>
              <a:gd name="connsiteY92" fmla="*/ 28 h 375509"/>
              <a:gd name="connsiteX93" fmla="*/ 1549063 w 1545573"/>
              <a:gd name="connsiteY93" fmla="*/ 185044 h 375509"/>
              <a:gd name="connsiteX94" fmla="*/ 1364046 w 1545573"/>
              <a:gd name="connsiteY94" fmla="*/ 376462 h 375509"/>
              <a:gd name="connsiteX95" fmla="*/ 1357646 w 1545573"/>
              <a:gd name="connsiteY95" fmla="*/ 376462 h 375509"/>
              <a:gd name="connsiteX96" fmla="*/ 1357646 w 1545573"/>
              <a:gd name="connsiteY96" fmla="*/ 329387 h 375509"/>
              <a:gd name="connsiteX97" fmla="*/ 1501558 w 1545573"/>
              <a:gd name="connsiteY97" fmla="*/ 191017 h 375509"/>
              <a:gd name="connsiteX98" fmla="*/ 1363191 w 1545573"/>
              <a:gd name="connsiteY98" fmla="*/ 47102 h 375509"/>
              <a:gd name="connsiteX99" fmla="*/ 1357646 w 1545573"/>
              <a:gd name="connsiteY99" fmla="*/ 47102 h 375509"/>
              <a:gd name="connsiteX100" fmla="*/ 191445 w 1545573"/>
              <a:gd name="connsiteY100" fmla="*/ 47102 h 375509"/>
              <a:gd name="connsiteX101" fmla="*/ 47531 w 1545573"/>
              <a:gd name="connsiteY101" fmla="*/ 185473 h 375509"/>
              <a:gd name="connsiteX102" fmla="*/ 185902 w 1545573"/>
              <a:gd name="connsiteY102" fmla="*/ 329387 h 375509"/>
              <a:gd name="connsiteX103" fmla="*/ 191445 w 1545573"/>
              <a:gd name="connsiteY103" fmla="*/ 329387 h 37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545573" h="375509">
                <a:moveTo>
                  <a:pt x="478247" y="93306"/>
                </a:moveTo>
                <a:lnTo>
                  <a:pt x="478247" y="141415"/>
                </a:lnTo>
                <a:lnTo>
                  <a:pt x="462302" y="141415"/>
                </a:lnTo>
                <a:lnTo>
                  <a:pt x="422900" y="282040"/>
                </a:lnTo>
                <a:lnTo>
                  <a:pt x="357594" y="282040"/>
                </a:lnTo>
                <a:lnTo>
                  <a:pt x="326901" y="188272"/>
                </a:lnTo>
                <a:lnTo>
                  <a:pt x="295010" y="282040"/>
                </a:lnTo>
                <a:lnTo>
                  <a:pt x="231717" y="282040"/>
                </a:lnTo>
                <a:lnTo>
                  <a:pt x="191554" y="141415"/>
                </a:lnTo>
                <a:lnTo>
                  <a:pt x="175228" y="141415"/>
                </a:lnTo>
                <a:lnTo>
                  <a:pt x="175228" y="93306"/>
                </a:lnTo>
                <a:lnTo>
                  <a:pt x="263935" y="93306"/>
                </a:lnTo>
                <a:lnTo>
                  <a:pt x="263935" y="141415"/>
                </a:lnTo>
                <a:lnTo>
                  <a:pt x="248588" y="141415"/>
                </a:lnTo>
                <a:lnTo>
                  <a:pt x="268724" y="221252"/>
                </a:lnTo>
                <a:lnTo>
                  <a:pt x="304370" y="93306"/>
                </a:lnTo>
                <a:lnTo>
                  <a:pt x="349812" y="93306"/>
                </a:lnTo>
                <a:lnTo>
                  <a:pt x="387309" y="218476"/>
                </a:lnTo>
                <a:lnTo>
                  <a:pt x="405105" y="141469"/>
                </a:lnTo>
                <a:lnTo>
                  <a:pt x="389213" y="141469"/>
                </a:lnTo>
                <a:lnTo>
                  <a:pt x="389213" y="93306"/>
                </a:lnTo>
                <a:close/>
                <a:moveTo>
                  <a:pt x="962109" y="93306"/>
                </a:moveTo>
                <a:lnTo>
                  <a:pt x="962109" y="141415"/>
                </a:lnTo>
                <a:lnTo>
                  <a:pt x="945783" y="141415"/>
                </a:lnTo>
                <a:lnTo>
                  <a:pt x="892559" y="282040"/>
                </a:lnTo>
                <a:lnTo>
                  <a:pt x="829049" y="282040"/>
                </a:lnTo>
                <a:lnTo>
                  <a:pt x="775879" y="141415"/>
                </a:lnTo>
                <a:lnTo>
                  <a:pt x="759552" y="141415"/>
                </a:lnTo>
                <a:lnTo>
                  <a:pt x="759552" y="93306"/>
                </a:lnTo>
                <a:lnTo>
                  <a:pt x="848314" y="93306"/>
                </a:lnTo>
                <a:lnTo>
                  <a:pt x="848314" y="141415"/>
                </a:lnTo>
                <a:lnTo>
                  <a:pt x="832695" y="141415"/>
                </a:lnTo>
                <a:lnTo>
                  <a:pt x="860504" y="219020"/>
                </a:lnTo>
                <a:lnTo>
                  <a:pt x="888640" y="141415"/>
                </a:lnTo>
                <a:lnTo>
                  <a:pt x="873185" y="141415"/>
                </a:lnTo>
                <a:lnTo>
                  <a:pt x="873185" y="93306"/>
                </a:lnTo>
                <a:close/>
                <a:moveTo>
                  <a:pt x="1099361" y="93306"/>
                </a:moveTo>
                <a:lnTo>
                  <a:pt x="1099361" y="141415"/>
                </a:lnTo>
                <a:lnTo>
                  <a:pt x="1076232" y="141415"/>
                </a:lnTo>
                <a:lnTo>
                  <a:pt x="1076232" y="233932"/>
                </a:lnTo>
                <a:lnTo>
                  <a:pt x="1099361" y="233932"/>
                </a:lnTo>
                <a:lnTo>
                  <a:pt x="1099361" y="282040"/>
                </a:lnTo>
                <a:lnTo>
                  <a:pt x="993565" y="282040"/>
                </a:lnTo>
                <a:lnTo>
                  <a:pt x="993565" y="233932"/>
                </a:lnTo>
                <a:lnTo>
                  <a:pt x="1016694" y="233932"/>
                </a:lnTo>
                <a:lnTo>
                  <a:pt x="1016694" y="141415"/>
                </a:lnTo>
                <a:lnTo>
                  <a:pt x="993565" y="141415"/>
                </a:lnTo>
                <a:lnTo>
                  <a:pt x="993565" y="93306"/>
                </a:lnTo>
                <a:close/>
                <a:moveTo>
                  <a:pt x="1223442" y="109089"/>
                </a:moveTo>
                <a:cubicBezTo>
                  <a:pt x="1255175" y="81136"/>
                  <a:pt x="1303561" y="84201"/>
                  <a:pt x="1331512" y="115934"/>
                </a:cubicBezTo>
                <a:cubicBezTo>
                  <a:pt x="1343910" y="130005"/>
                  <a:pt x="1350707" y="148134"/>
                  <a:pt x="1350625" y="166884"/>
                </a:cubicBezTo>
                <a:lnTo>
                  <a:pt x="1350625" y="233932"/>
                </a:lnTo>
                <a:lnTo>
                  <a:pt x="1373754" y="233932"/>
                </a:lnTo>
                <a:lnTo>
                  <a:pt x="1373754" y="282040"/>
                </a:lnTo>
                <a:lnTo>
                  <a:pt x="1294408" y="282040"/>
                </a:lnTo>
                <a:lnTo>
                  <a:pt x="1294408" y="169660"/>
                </a:lnTo>
                <a:cubicBezTo>
                  <a:pt x="1294408" y="152047"/>
                  <a:pt x="1280128" y="137769"/>
                  <a:pt x="1262517" y="137769"/>
                </a:cubicBezTo>
                <a:cubicBezTo>
                  <a:pt x="1244906" y="137769"/>
                  <a:pt x="1230626" y="152047"/>
                  <a:pt x="1230626" y="169660"/>
                </a:cubicBezTo>
                <a:lnTo>
                  <a:pt x="1230626" y="233932"/>
                </a:lnTo>
                <a:lnTo>
                  <a:pt x="1253755" y="233932"/>
                </a:lnTo>
                <a:lnTo>
                  <a:pt x="1253755" y="282040"/>
                </a:lnTo>
                <a:lnTo>
                  <a:pt x="1148014" y="282040"/>
                </a:lnTo>
                <a:lnTo>
                  <a:pt x="1148014" y="233932"/>
                </a:lnTo>
                <a:lnTo>
                  <a:pt x="1171143" y="233932"/>
                </a:lnTo>
                <a:lnTo>
                  <a:pt x="1171143" y="141415"/>
                </a:lnTo>
                <a:lnTo>
                  <a:pt x="1148014" y="141415"/>
                </a:lnTo>
                <a:lnTo>
                  <a:pt x="1148014" y="93306"/>
                </a:lnTo>
                <a:lnTo>
                  <a:pt x="1223442" y="93306"/>
                </a:lnTo>
                <a:lnTo>
                  <a:pt x="1223442" y="109089"/>
                </a:lnTo>
                <a:moveTo>
                  <a:pt x="553349" y="188218"/>
                </a:moveTo>
                <a:cubicBezTo>
                  <a:pt x="553349" y="161828"/>
                  <a:pt x="574742" y="140435"/>
                  <a:pt x="601131" y="140435"/>
                </a:cubicBezTo>
                <a:cubicBezTo>
                  <a:pt x="627520" y="140435"/>
                  <a:pt x="648913" y="161828"/>
                  <a:pt x="648913" y="188218"/>
                </a:cubicBezTo>
                <a:cubicBezTo>
                  <a:pt x="648913" y="214607"/>
                  <a:pt x="627520" y="236000"/>
                  <a:pt x="601131" y="236000"/>
                </a:cubicBezTo>
                <a:cubicBezTo>
                  <a:pt x="574753" y="235970"/>
                  <a:pt x="553382" y="214595"/>
                  <a:pt x="553349" y="188218"/>
                </a:cubicBezTo>
                <a:moveTo>
                  <a:pt x="497349" y="188218"/>
                </a:moveTo>
                <a:cubicBezTo>
                  <a:pt x="497365" y="242920"/>
                  <a:pt x="541719" y="287253"/>
                  <a:pt x="596424" y="287239"/>
                </a:cubicBezTo>
                <a:cubicBezTo>
                  <a:pt x="617985" y="287233"/>
                  <a:pt x="638954" y="280192"/>
                  <a:pt x="656151" y="267183"/>
                </a:cubicBezTo>
                <a:lnTo>
                  <a:pt x="656151" y="282040"/>
                </a:lnTo>
                <a:lnTo>
                  <a:pt x="728042" y="282040"/>
                </a:lnTo>
                <a:lnTo>
                  <a:pt x="728042" y="233932"/>
                </a:lnTo>
                <a:lnTo>
                  <a:pt x="704913" y="233932"/>
                </a:lnTo>
                <a:lnTo>
                  <a:pt x="704913" y="141415"/>
                </a:lnTo>
                <a:lnTo>
                  <a:pt x="728042" y="141415"/>
                </a:lnTo>
                <a:lnTo>
                  <a:pt x="728042" y="93306"/>
                </a:lnTo>
                <a:lnTo>
                  <a:pt x="656151" y="93306"/>
                </a:lnTo>
                <a:lnTo>
                  <a:pt x="656151" y="109306"/>
                </a:lnTo>
                <a:cubicBezTo>
                  <a:pt x="612587" y="76275"/>
                  <a:pt x="550492" y="84814"/>
                  <a:pt x="517458" y="128379"/>
                </a:cubicBezTo>
                <a:cubicBezTo>
                  <a:pt x="504408" y="145596"/>
                  <a:pt x="497344" y="166611"/>
                  <a:pt x="497349" y="188218"/>
                </a:cubicBezTo>
                <a:moveTo>
                  <a:pt x="191445" y="376462"/>
                </a:moveTo>
                <a:cubicBezTo>
                  <a:pt x="87496" y="378231"/>
                  <a:pt x="1795" y="295395"/>
                  <a:pt x="28" y="191445"/>
                </a:cubicBezTo>
                <a:cubicBezTo>
                  <a:pt x="-1740" y="87496"/>
                  <a:pt x="81095" y="1795"/>
                  <a:pt x="185044" y="28"/>
                </a:cubicBezTo>
                <a:cubicBezTo>
                  <a:pt x="187178" y="-9"/>
                  <a:pt x="189312" y="-9"/>
                  <a:pt x="191445" y="28"/>
                </a:cubicBezTo>
                <a:lnTo>
                  <a:pt x="1357646" y="28"/>
                </a:lnTo>
                <a:cubicBezTo>
                  <a:pt x="1461596" y="-1740"/>
                  <a:pt x="1547294" y="81095"/>
                  <a:pt x="1549063" y="185044"/>
                </a:cubicBezTo>
                <a:cubicBezTo>
                  <a:pt x="1550831" y="288994"/>
                  <a:pt x="1467996" y="374693"/>
                  <a:pt x="1364046" y="376462"/>
                </a:cubicBezTo>
                <a:cubicBezTo>
                  <a:pt x="1361912" y="376500"/>
                  <a:pt x="1359779" y="376500"/>
                  <a:pt x="1357646" y="376462"/>
                </a:cubicBezTo>
                <a:close/>
                <a:moveTo>
                  <a:pt x="1357646" y="329387"/>
                </a:moveTo>
                <a:cubicBezTo>
                  <a:pt x="1435599" y="330918"/>
                  <a:pt x="1500029" y="268967"/>
                  <a:pt x="1501558" y="191017"/>
                </a:cubicBezTo>
                <a:cubicBezTo>
                  <a:pt x="1503093" y="113066"/>
                  <a:pt x="1441139" y="48633"/>
                  <a:pt x="1363191" y="47102"/>
                </a:cubicBezTo>
                <a:cubicBezTo>
                  <a:pt x="1361341" y="47066"/>
                  <a:pt x="1359491" y="47066"/>
                  <a:pt x="1357646" y="47102"/>
                </a:cubicBezTo>
                <a:lnTo>
                  <a:pt x="191445" y="47102"/>
                </a:lnTo>
                <a:cubicBezTo>
                  <a:pt x="113495" y="45572"/>
                  <a:pt x="49062" y="107522"/>
                  <a:pt x="47531" y="185473"/>
                </a:cubicBezTo>
                <a:cubicBezTo>
                  <a:pt x="46000" y="263424"/>
                  <a:pt x="107951" y="327856"/>
                  <a:pt x="185902" y="329387"/>
                </a:cubicBezTo>
                <a:cubicBezTo>
                  <a:pt x="187750" y="329424"/>
                  <a:pt x="189598" y="329424"/>
                  <a:pt x="191445" y="329387"/>
                </a:cubicBezTo>
                <a:close/>
              </a:path>
            </a:pathLst>
          </a:custGeom>
          <a:solidFill>
            <a:schemeClr val="accent1"/>
          </a:solidFill>
          <a:ln w="5424" cap="flat">
            <a:noFill/>
            <a:prstDash val="solid"/>
            <a:miter/>
          </a:ln>
        </p:spPr>
        <p:txBody>
          <a:bodyPr rtlCol="0" anchor="ctr"/>
          <a:lstStyle/>
          <a:p>
            <a:endParaRPr lang="en-US"/>
          </a:p>
        </p:txBody>
      </p:sp>
      <p:sp>
        <p:nvSpPr>
          <p:cNvPr id="20" name="Title 19">
            <a:extLst>
              <a:ext uri="{FF2B5EF4-FFF2-40B4-BE49-F238E27FC236}">
                <a16:creationId xmlns:a16="http://schemas.microsoft.com/office/drawing/2014/main" id="{1CAFA3BB-4887-4318-940A-AEABB5BD3FA1}"/>
              </a:ext>
            </a:extLst>
          </p:cNvPr>
          <p:cNvSpPr>
            <a:spLocks noGrp="1"/>
          </p:cNvSpPr>
          <p:nvPr>
            <p:ph type="title" hasCustomPrompt="1"/>
          </p:nvPr>
        </p:nvSpPr>
        <p:spPr>
          <a:xfrm>
            <a:off x="0" y="3222625"/>
            <a:ext cx="12192000" cy="2943225"/>
          </a:xfrm>
          <a:custGeom>
            <a:avLst/>
            <a:gdLst>
              <a:gd name="connsiteX0" fmla="*/ 0 w 12192000"/>
              <a:gd name="connsiteY0" fmla="*/ 0 h 2943225"/>
              <a:gd name="connsiteX1" fmla="*/ 12186584 w 12192000"/>
              <a:gd name="connsiteY1" fmla="*/ 0 h 2943225"/>
              <a:gd name="connsiteX2" fmla="*/ 12186584 w 12192000"/>
              <a:gd name="connsiteY2" fmla="*/ 895352 h 2943225"/>
              <a:gd name="connsiteX3" fmla="*/ 12192000 w 12192000"/>
              <a:gd name="connsiteY3" fmla="*/ 895350 h 2943225"/>
              <a:gd name="connsiteX4" fmla="*/ 12192000 w 12192000"/>
              <a:gd name="connsiteY4" fmla="*/ 1579566 h 2943225"/>
              <a:gd name="connsiteX5" fmla="*/ 12192000 w 12192000"/>
              <a:gd name="connsiteY5" fmla="*/ 2943225 h 2943225"/>
              <a:gd name="connsiteX6" fmla="*/ 11522075 w 12192000"/>
              <a:gd name="connsiteY6" fmla="*/ 2273330 h 2943225"/>
              <a:gd name="connsiteX7" fmla="*/ 669925 w 12192000"/>
              <a:gd name="connsiteY7" fmla="*/ 2262191 h 2943225"/>
              <a:gd name="connsiteX8" fmla="*/ 0 w 12192000"/>
              <a:gd name="connsiteY8" fmla="*/ 1590705 h 2943225"/>
              <a:gd name="connsiteX9" fmla="*/ 0 w 12192000"/>
              <a:gd name="connsiteY9" fmla="*/ 1323383 h 2943225"/>
              <a:gd name="connsiteX10" fmla="*/ 0 w 12192000"/>
              <a:gd name="connsiteY10" fmla="*/ 1219660 h 2943225"/>
              <a:gd name="connsiteX11" fmla="*/ 0 w 12192000"/>
              <a:gd name="connsiteY11" fmla="*/ 1168622 h 2943225"/>
              <a:gd name="connsiteX12" fmla="*/ 0 w 12192000"/>
              <a:gd name="connsiteY12" fmla="*/ 1144149 h 2943225"/>
              <a:gd name="connsiteX13" fmla="*/ 0 w 12192000"/>
              <a:gd name="connsiteY13" fmla="*/ 898532 h 2943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2943225">
                <a:moveTo>
                  <a:pt x="0" y="0"/>
                </a:moveTo>
                <a:lnTo>
                  <a:pt x="12186584" y="0"/>
                </a:lnTo>
                <a:lnTo>
                  <a:pt x="12186584" y="895352"/>
                </a:lnTo>
                <a:lnTo>
                  <a:pt x="12192000" y="895350"/>
                </a:lnTo>
                <a:cubicBezTo>
                  <a:pt x="12192000" y="895350"/>
                  <a:pt x="12192000" y="895350"/>
                  <a:pt x="12192000" y="1579566"/>
                </a:cubicBezTo>
                <a:cubicBezTo>
                  <a:pt x="12192000" y="1579566"/>
                  <a:pt x="12192000" y="1579566"/>
                  <a:pt x="12192000" y="2943225"/>
                </a:cubicBezTo>
                <a:cubicBezTo>
                  <a:pt x="12192000" y="2572475"/>
                  <a:pt x="11891962" y="2273330"/>
                  <a:pt x="11522075" y="2273330"/>
                </a:cubicBezTo>
                <a:cubicBezTo>
                  <a:pt x="11522075" y="2273330"/>
                  <a:pt x="11522075" y="2273330"/>
                  <a:pt x="669925" y="2262191"/>
                </a:cubicBezTo>
                <a:cubicBezTo>
                  <a:pt x="300038" y="2262191"/>
                  <a:pt x="0" y="1961454"/>
                  <a:pt x="0" y="1590705"/>
                </a:cubicBezTo>
                <a:cubicBezTo>
                  <a:pt x="0" y="1590705"/>
                  <a:pt x="0" y="1590705"/>
                  <a:pt x="0" y="1323383"/>
                </a:cubicBezTo>
                <a:cubicBezTo>
                  <a:pt x="0" y="1323383"/>
                  <a:pt x="0" y="1323383"/>
                  <a:pt x="0" y="1219660"/>
                </a:cubicBezTo>
                <a:lnTo>
                  <a:pt x="0" y="1168622"/>
                </a:lnTo>
                <a:lnTo>
                  <a:pt x="0" y="1144149"/>
                </a:lnTo>
                <a:cubicBezTo>
                  <a:pt x="0" y="1084405"/>
                  <a:pt x="0" y="1004745"/>
                  <a:pt x="0" y="898532"/>
                </a:cubicBezTo>
                <a:close/>
              </a:path>
            </a:pathLst>
          </a:custGeom>
          <a:solidFill>
            <a:srgbClr val="00A8E1">
              <a:alpha val="70000"/>
            </a:srgbClr>
          </a:solidFill>
        </p:spPr>
        <p:txBody>
          <a:bodyPr wrap="square" lIns="468000" tIns="360000" rIns="3600000" anchor="t" anchorCtr="0">
            <a:noAutofit/>
          </a:bodyPr>
          <a:lstStyle>
            <a:lvl1pPr>
              <a:defRPr sz="5400" spc="100" baseline="0">
                <a:solidFill>
                  <a:schemeClr val="bg1"/>
                </a:solidFill>
                <a:latin typeface="HelveticaNeueLT Std Lt" panose="020B0403020202020204" pitchFamily="34" charset="0"/>
              </a:defRPr>
            </a:lvl1pPr>
          </a:lstStyle>
          <a:p>
            <a:r>
              <a:rPr lang="en-US" dirty="0"/>
              <a:t>Thank you</a:t>
            </a:r>
          </a:p>
        </p:txBody>
      </p:sp>
      <p:sp>
        <p:nvSpPr>
          <p:cNvPr id="7" name="Text Placeholder 6">
            <a:extLst>
              <a:ext uri="{FF2B5EF4-FFF2-40B4-BE49-F238E27FC236}">
                <a16:creationId xmlns:a16="http://schemas.microsoft.com/office/drawing/2014/main" id="{1809F782-3805-4FB5-BB21-38C01A36C6E8}"/>
              </a:ext>
            </a:extLst>
          </p:cNvPr>
          <p:cNvSpPr>
            <a:spLocks noGrp="1"/>
          </p:cNvSpPr>
          <p:nvPr>
            <p:ph type="body" sz="quarter" idx="13" hasCustomPrompt="1"/>
          </p:nvPr>
        </p:nvSpPr>
        <p:spPr>
          <a:xfrm>
            <a:off x="1" y="4455263"/>
            <a:ext cx="3600000" cy="360000"/>
          </a:xfrm>
        </p:spPr>
        <p:txBody>
          <a:bodyPr lIns="504000"/>
          <a:lstStyle>
            <a:lvl1pPr marL="0" indent="0">
              <a:buNone/>
              <a:defRPr>
                <a:solidFill>
                  <a:schemeClr val="bg1"/>
                </a:solidFill>
                <a:latin typeface="HelveticaNeueLT Std Lt" panose="020B0403020202020204" pitchFamily="34" charset="0"/>
              </a:defRPr>
            </a:lvl1pPr>
          </a:lstStyle>
          <a:p>
            <a:pPr lvl="0"/>
            <a:r>
              <a:rPr lang="en-US" dirty="0"/>
              <a:t>Date</a:t>
            </a:r>
          </a:p>
        </p:txBody>
      </p:sp>
      <p:grpSp>
        <p:nvGrpSpPr>
          <p:cNvPr id="12" name="Group 11">
            <a:extLst>
              <a:ext uri="{FF2B5EF4-FFF2-40B4-BE49-F238E27FC236}">
                <a16:creationId xmlns:a16="http://schemas.microsoft.com/office/drawing/2014/main" id="{E1593158-962B-446C-BBB1-A59302FAEC06}"/>
              </a:ext>
            </a:extLst>
          </p:cNvPr>
          <p:cNvGrpSpPr/>
          <p:nvPr userDrawn="1"/>
        </p:nvGrpSpPr>
        <p:grpSpPr>
          <a:xfrm>
            <a:off x="-2140045" y="0"/>
            <a:ext cx="2081847" cy="2028734"/>
            <a:chOff x="-2140045" y="0"/>
            <a:chExt cx="2081847" cy="2028734"/>
          </a:xfrm>
        </p:grpSpPr>
        <p:sp>
          <p:nvSpPr>
            <p:cNvPr id="14" name="Rectangle 13">
              <a:extLst>
                <a:ext uri="{FF2B5EF4-FFF2-40B4-BE49-F238E27FC236}">
                  <a16:creationId xmlns:a16="http://schemas.microsoft.com/office/drawing/2014/main" id="{0D9877DA-6896-4B29-9B43-7F0F07662F4F}"/>
                </a:ext>
              </a:extLst>
            </p:cNvPr>
            <p:cNvSpPr/>
            <p:nvPr userDrawn="1"/>
          </p:nvSpPr>
          <p:spPr bwMode="gray">
            <a:xfrm>
              <a:off x="-2140045" y="0"/>
              <a:ext cx="2081847" cy="11271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noAutofit/>
            </a:bodyPr>
            <a:lstStyle/>
            <a:p>
              <a:pPr algn="l"/>
              <a:r>
                <a:rPr lang="en-US" sz="900" b="1" dirty="0">
                  <a:solidFill>
                    <a:schemeClr val="tx1"/>
                  </a:solidFill>
                </a:rPr>
                <a:t>Reset button</a:t>
              </a:r>
            </a:p>
            <a:p>
              <a:pPr marL="0" indent="0" algn="l">
                <a:buClr>
                  <a:srgbClr val="00A8E1"/>
                </a:buClr>
                <a:buFont typeface="+mj-lt"/>
                <a:buNone/>
              </a:pPr>
              <a:r>
                <a:rPr lang="en-US" sz="900" b="0" dirty="0">
                  <a:solidFill>
                    <a:schemeClr val="tx1"/>
                  </a:solidFill>
                </a:rPr>
                <a:t>Change the picture and click on the ‘Reset’ button.</a:t>
              </a:r>
            </a:p>
            <a:p>
              <a:pPr marL="0" indent="0" algn="l">
                <a:buClr>
                  <a:srgbClr val="00A8E1"/>
                </a:buClr>
                <a:buFont typeface="+mj-lt"/>
                <a:buNone/>
              </a:pPr>
              <a:endParaRPr lang="en-US" sz="900" b="0" dirty="0">
                <a:solidFill>
                  <a:schemeClr val="tx1"/>
                </a:solidFill>
              </a:endParaRPr>
            </a:p>
            <a:p>
              <a:pPr marL="0" indent="0" algn="l">
                <a:buClr>
                  <a:srgbClr val="00A8E1"/>
                </a:buClr>
                <a:buFont typeface="+mj-lt"/>
                <a:buNone/>
              </a:pPr>
              <a:r>
                <a:rPr lang="en-US" sz="900" b="0" dirty="0">
                  <a:solidFill>
                    <a:schemeClr val="tx1"/>
                  </a:solidFill>
                </a:rPr>
                <a:t>The template will than scale the picture in the placeholder and place the picture in the background layer. </a:t>
              </a:r>
            </a:p>
          </p:txBody>
        </p:sp>
        <p:grpSp>
          <p:nvGrpSpPr>
            <p:cNvPr id="15" name="Group 14">
              <a:extLst>
                <a:ext uri="{FF2B5EF4-FFF2-40B4-BE49-F238E27FC236}">
                  <a16:creationId xmlns:a16="http://schemas.microsoft.com/office/drawing/2014/main" id="{4D5AEB97-AE38-475E-B8EB-5472E995FBB7}"/>
                </a:ext>
              </a:extLst>
            </p:cNvPr>
            <p:cNvGrpSpPr/>
            <p:nvPr userDrawn="1"/>
          </p:nvGrpSpPr>
          <p:grpSpPr>
            <a:xfrm>
              <a:off x="-2032619" y="1295282"/>
              <a:ext cx="1816195" cy="733452"/>
              <a:chOff x="-2140045" y="1295282"/>
              <a:chExt cx="1816195" cy="733452"/>
            </a:xfrm>
          </p:grpSpPr>
          <p:pic>
            <p:nvPicPr>
              <p:cNvPr id="17" name="Picture 16">
                <a:extLst>
                  <a:ext uri="{FF2B5EF4-FFF2-40B4-BE49-F238E27FC236}">
                    <a16:creationId xmlns:a16="http://schemas.microsoft.com/office/drawing/2014/main" id="{0D6886AF-4131-4E80-B816-AD2B1E8C211A}"/>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a:stretch/>
            </p:blipFill>
            <p:spPr>
              <a:xfrm>
                <a:off x="-2140045" y="1295282"/>
                <a:ext cx="1816195" cy="733452"/>
              </a:xfrm>
              <a:prstGeom prst="rect">
                <a:avLst/>
              </a:prstGeom>
            </p:spPr>
          </p:pic>
          <p:sp>
            <p:nvSpPr>
              <p:cNvPr id="18" name="Freeform: Shape 17">
                <a:extLst>
                  <a:ext uri="{FF2B5EF4-FFF2-40B4-BE49-F238E27FC236}">
                    <a16:creationId xmlns:a16="http://schemas.microsoft.com/office/drawing/2014/main" id="{B6E1E863-4DFC-4D5B-BEE9-D9AFBFAA34B4}"/>
                  </a:ext>
                </a:extLst>
              </p:cNvPr>
              <p:cNvSpPr/>
              <p:nvPr userDrawn="1"/>
            </p:nvSpPr>
            <p:spPr>
              <a:xfrm>
                <a:off x="-2140045" y="1295282"/>
                <a:ext cx="1816194" cy="733452"/>
              </a:xfrm>
              <a:custGeom>
                <a:avLst/>
                <a:gdLst>
                  <a:gd name="connsiteX0" fmla="*/ 1295495 w 1816194"/>
                  <a:gd name="connsiteY0" fmla="*/ 313650 h 733452"/>
                  <a:gd name="connsiteX1" fmla="*/ 1295495 w 1816194"/>
                  <a:gd name="connsiteY1" fmla="*/ 468432 h 733452"/>
                  <a:gd name="connsiteX2" fmla="*/ 1784444 w 1816194"/>
                  <a:gd name="connsiteY2" fmla="*/ 468432 h 733452"/>
                  <a:gd name="connsiteX3" fmla="*/ 1784444 w 1816194"/>
                  <a:gd name="connsiteY3" fmla="*/ 313650 h 733452"/>
                  <a:gd name="connsiteX4" fmla="*/ 0 w 1816194"/>
                  <a:gd name="connsiteY4" fmla="*/ 0 h 733452"/>
                  <a:gd name="connsiteX5" fmla="*/ 1816194 w 1816194"/>
                  <a:gd name="connsiteY5" fmla="*/ 0 h 733452"/>
                  <a:gd name="connsiteX6" fmla="*/ 1816194 w 1816194"/>
                  <a:gd name="connsiteY6" fmla="*/ 733452 h 733452"/>
                  <a:gd name="connsiteX7" fmla="*/ 0 w 1816194"/>
                  <a:gd name="connsiteY7" fmla="*/ 733452 h 733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16194" h="733452">
                    <a:moveTo>
                      <a:pt x="1295495" y="313650"/>
                    </a:moveTo>
                    <a:lnTo>
                      <a:pt x="1295495" y="468432"/>
                    </a:lnTo>
                    <a:lnTo>
                      <a:pt x="1784444" y="468432"/>
                    </a:lnTo>
                    <a:lnTo>
                      <a:pt x="1784444" y="313650"/>
                    </a:lnTo>
                    <a:close/>
                    <a:moveTo>
                      <a:pt x="0" y="0"/>
                    </a:moveTo>
                    <a:lnTo>
                      <a:pt x="1816194" y="0"/>
                    </a:lnTo>
                    <a:lnTo>
                      <a:pt x="1816194" y="733452"/>
                    </a:lnTo>
                    <a:lnTo>
                      <a:pt x="0" y="733452"/>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9" name="Rectangle 18">
                <a:extLst>
                  <a:ext uri="{FF2B5EF4-FFF2-40B4-BE49-F238E27FC236}">
                    <a16:creationId xmlns:a16="http://schemas.microsoft.com/office/drawing/2014/main" id="{679691D7-681D-4822-92C1-E06EDDF5A777}"/>
                  </a:ext>
                </a:extLst>
              </p:cNvPr>
              <p:cNvSpPr/>
              <p:nvPr userDrawn="1"/>
            </p:nvSpPr>
            <p:spPr>
              <a:xfrm>
                <a:off x="-844550" y="1608932"/>
                <a:ext cx="488949" cy="15478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grpSp>
      </p:grpSp>
    </p:spTree>
    <p:extLst>
      <p:ext uri="{BB962C8B-B14F-4D97-AF65-F5344CB8AC3E}">
        <p14:creationId xmlns:p14="http://schemas.microsoft.com/office/powerpoint/2010/main" val="375296381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userDrawn="1">
  <p:cSld name="Endslide 0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80EF21E-AF7F-4474-BB73-8A02AB13914F}"/>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itle 11">
            <a:extLst>
              <a:ext uri="{FF2B5EF4-FFF2-40B4-BE49-F238E27FC236}">
                <a16:creationId xmlns:a16="http://schemas.microsoft.com/office/drawing/2014/main" id="{BD3C96E7-37A4-4DFD-BAAF-6EDF3DFAB2E1}"/>
              </a:ext>
            </a:extLst>
          </p:cNvPr>
          <p:cNvSpPr>
            <a:spLocks noGrp="1"/>
          </p:cNvSpPr>
          <p:nvPr>
            <p:ph type="title" hasCustomPrompt="1"/>
          </p:nvPr>
        </p:nvSpPr>
        <p:spPr>
          <a:xfrm>
            <a:off x="-1" y="-1"/>
            <a:ext cx="12192000" cy="6165850"/>
          </a:xfrm>
          <a:custGeom>
            <a:avLst/>
            <a:gdLst>
              <a:gd name="connsiteX0" fmla="*/ 0 w 12192000"/>
              <a:gd name="connsiteY0" fmla="*/ 0 h 6165850"/>
              <a:gd name="connsiteX1" fmla="*/ 12192000 w 12192000"/>
              <a:gd name="connsiteY1" fmla="*/ 0 h 6165850"/>
              <a:gd name="connsiteX2" fmla="*/ 12192000 w 12192000"/>
              <a:gd name="connsiteY2" fmla="*/ 3913282 h 6165850"/>
              <a:gd name="connsiteX3" fmla="*/ 12192000 w 12192000"/>
              <a:gd name="connsiteY3" fmla="*/ 4117974 h 6165850"/>
              <a:gd name="connsiteX4" fmla="*/ 12192000 w 12192000"/>
              <a:gd name="connsiteY4" fmla="*/ 4119311 h 6165850"/>
              <a:gd name="connsiteX5" fmla="*/ 12192000 w 12192000"/>
              <a:gd name="connsiteY5" fmla="*/ 4128665 h 6165850"/>
              <a:gd name="connsiteX6" fmla="*/ 12192000 w 12192000"/>
              <a:gd name="connsiteY6" fmla="*/ 4130638 h 6165850"/>
              <a:gd name="connsiteX7" fmla="*/ 12192000 w 12192000"/>
              <a:gd name="connsiteY7" fmla="*/ 4154056 h 6165850"/>
              <a:gd name="connsiteX8" fmla="*/ 12192000 w 12192000"/>
              <a:gd name="connsiteY8" fmla="*/ 4175271 h 6165850"/>
              <a:gd name="connsiteX9" fmla="*/ 12192000 w 12192000"/>
              <a:gd name="connsiteY9" fmla="*/ 4203501 h 6165850"/>
              <a:gd name="connsiteX10" fmla="*/ 12192000 w 12192000"/>
              <a:gd name="connsiteY10" fmla="*/ 4239750 h 6165850"/>
              <a:gd name="connsiteX11" fmla="*/ 12192000 w 12192000"/>
              <a:gd name="connsiteY11" fmla="*/ 4285019 h 6165850"/>
              <a:gd name="connsiteX12" fmla="*/ 12192000 w 12192000"/>
              <a:gd name="connsiteY12" fmla="*/ 4340311 h 6165850"/>
              <a:gd name="connsiteX13" fmla="*/ 12192000 w 12192000"/>
              <a:gd name="connsiteY13" fmla="*/ 4355897 h 6165850"/>
              <a:gd name="connsiteX14" fmla="*/ 12192000 w 12192000"/>
              <a:gd name="connsiteY14" fmla="*/ 4406628 h 6165850"/>
              <a:gd name="connsiteX15" fmla="*/ 12192000 w 12192000"/>
              <a:gd name="connsiteY15" fmla="*/ 4484972 h 6165850"/>
              <a:gd name="connsiteX16" fmla="*/ 12192000 w 12192000"/>
              <a:gd name="connsiteY16" fmla="*/ 4576345 h 6165850"/>
              <a:gd name="connsiteX17" fmla="*/ 12192000 w 12192000"/>
              <a:gd name="connsiteY17" fmla="*/ 4589201 h 6165850"/>
              <a:gd name="connsiteX18" fmla="*/ 12192000 w 12192000"/>
              <a:gd name="connsiteY18" fmla="*/ 4681751 h 6165850"/>
              <a:gd name="connsiteX19" fmla="*/ 12192000 w 12192000"/>
              <a:gd name="connsiteY19" fmla="*/ 4802190 h 6165850"/>
              <a:gd name="connsiteX20" fmla="*/ 12192000 w 12192000"/>
              <a:gd name="connsiteY20" fmla="*/ 4804854 h 6165850"/>
              <a:gd name="connsiteX21" fmla="*/ 12192000 w 12192000"/>
              <a:gd name="connsiteY21" fmla="*/ 4811179 h 6165850"/>
              <a:gd name="connsiteX22" fmla="*/ 12192000 w 12192000"/>
              <a:gd name="connsiteY22" fmla="*/ 4823497 h 6165850"/>
              <a:gd name="connsiteX23" fmla="*/ 12192000 w 12192000"/>
              <a:gd name="connsiteY23" fmla="*/ 4830689 h 6165850"/>
              <a:gd name="connsiteX24" fmla="*/ 12192000 w 12192000"/>
              <a:gd name="connsiteY24" fmla="*/ 4843806 h 6165850"/>
              <a:gd name="connsiteX25" fmla="*/ 12192000 w 12192000"/>
              <a:gd name="connsiteY25" fmla="*/ 4874102 h 6165850"/>
              <a:gd name="connsiteX26" fmla="*/ 12192000 w 12192000"/>
              <a:gd name="connsiteY26" fmla="*/ 4916383 h 6165850"/>
              <a:gd name="connsiteX27" fmla="*/ 12192000 w 12192000"/>
              <a:gd name="connsiteY27" fmla="*/ 4972648 h 6165850"/>
              <a:gd name="connsiteX28" fmla="*/ 12192000 w 12192000"/>
              <a:gd name="connsiteY28" fmla="*/ 5044892 h 6165850"/>
              <a:gd name="connsiteX29" fmla="*/ 12192000 w 12192000"/>
              <a:gd name="connsiteY29" fmla="*/ 5080504 h 6165850"/>
              <a:gd name="connsiteX30" fmla="*/ 12192000 w 12192000"/>
              <a:gd name="connsiteY30" fmla="*/ 5135115 h 6165850"/>
              <a:gd name="connsiteX31" fmla="*/ 12192000 w 12192000"/>
              <a:gd name="connsiteY31" fmla="*/ 5245313 h 6165850"/>
              <a:gd name="connsiteX32" fmla="*/ 12192000 w 12192000"/>
              <a:gd name="connsiteY32" fmla="*/ 5338787 h 6165850"/>
              <a:gd name="connsiteX33" fmla="*/ 12192000 w 12192000"/>
              <a:gd name="connsiteY33" fmla="*/ 5377484 h 6165850"/>
              <a:gd name="connsiteX34" fmla="*/ 12192000 w 12192000"/>
              <a:gd name="connsiteY34" fmla="*/ 5533625 h 6165850"/>
              <a:gd name="connsiteX35" fmla="*/ 12192000 w 12192000"/>
              <a:gd name="connsiteY35" fmla="*/ 5605678 h 6165850"/>
              <a:gd name="connsiteX36" fmla="*/ 12192000 w 12192000"/>
              <a:gd name="connsiteY36" fmla="*/ 5715735 h 6165850"/>
              <a:gd name="connsiteX37" fmla="*/ 12192000 w 12192000"/>
              <a:gd name="connsiteY37" fmla="*/ 5881319 h 6165850"/>
              <a:gd name="connsiteX38" fmla="*/ 12192000 w 12192000"/>
              <a:gd name="connsiteY38" fmla="*/ 5925811 h 6165850"/>
              <a:gd name="connsiteX39" fmla="*/ 12192000 w 12192000"/>
              <a:gd name="connsiteY39" fmla="*/ 6041960 h 6165850"/>
              <a:gd name="connsiteX40" fmla="*/ 12192000 w 12192000"/>
              <a:gd name="connsiteY40" fmla="*/ 6165849 h 6165850"/>
              <a:gd name="connsiteX41" fmla="*/ 12192000 w 12192000"/>
              <a:gd name="connsiteY41" fmla="*/ 6165850 h 6165850"/>
              <a:gd name="connsiteX42" fmla="*/ 11522075 w 12192000"/>
              <a:gd name="connsiteY42" fmla="*/ 5496651 h 6165850"/>
              <a:gd name="connsiteX43" fmla="*/ 668338 w 12192000"/>
              <a:gd name="connsiteY43" fmla="*/ 5485524 h 6165850"/>
              <a:gd name="connsiteX44" fmla="*/ 0 w 12192000"/>
              <a:gd name="connsiteY44" fmla="*/ 4814736 h 6165850"/>
              <a:gd name="connsiteX45" fmla="*/ 0 w 12192000"/>
              <a:gd name="connsiteY45" fmla="*/ 4813561 h 6165850"/>
              <a:gd name="connsiteX46" fmla="*/ 0 w 12192000"/>
              <a:gd name="connsiteY46" fmla="*/ 4813329 h 6165850"/>
              <a:gd name="connsiteX47" fmla="*/ 0 w 12192000"/>
              <a:gd name="connsiteY47" fmla="*/ 4809152 h 6165850"/>
              <a:gd name="connsiteX48" fmla="*/ 0 w 12192000"/>
              <a:gd name="connsiteY48" fmla="*/ 4805332 h 6165850"/>
              <a:gd name="connsiteX49" fmla="*/ 0 w 12192000"/>
              <a:gd name="connsiteY49" fmla="*/ 4799232 h 6165850"/>
              <a:gd name="connsiteX50" fmla="*/ 0 w 12192000"/>
              <a:gd name="connsiteY50" fmla="*/ 4782998 h 6165850"/>
              <a:gd name="connsiteX51" fmla="*/ 0 w 12192000"/>
              <a:gd name="connsiteY51" fmla="*/ 4779914 h 6165850"/>
              <a:gd name="connsiteX52" fmla="*/ 0 w 12192000"/>
              <a:gd name="connsiteY52" fmla="*/ 4748065 h 6165850"/>
              <a:gd name="connsiteX53" fmla="*/ 0 w 12192000"/>
              <a:gd name="connsiteY53" fmla="*/ 4739506 h 6165850"/>
              <a:gd name="connsiteX54" fmla="*/ 0 w 12192000"/>
              <a:gd name="connsiteY54" fmla="*/ 4707621 h 6165850"/>
              <a:gd name="connsiteX55" fmla="*/ 0 w 12192000"/>
              <a:gd name="connsiteY55" fmla="*/ 4700553 h 6165850"/>
              <a:gd name="connsiteX56" fmla="*/ 0 w 12192000"/>
              <a:gd name="connsiteY56" fmla="*/ 4667802 h 6165850"/>
              <a:gd name="connsiteX57" fmla="*/ 0 w 12192000"/>
              <a:gd name="connsiteY57" fmla="*/ 4634244 h 6165850"/>
              <a:gd name="connsiteX58" fmla="*/ 0 w 12192000"/>
              <a:gd name="connsiteY58" fmla="*/ 4619167 h 6165850"/>
              <a:gd name="connsiteX59" fmla="*/ 0 w 12192000"/>
              <a:gd name="connsiteY59" fmla="*/ 4560834 h 6165850"/>
              <a:gd name="connsiteX60" fmla="*/ 0 w 12192000"/>
              <a:gd name="connsiteY60" fmla="*/ 4546007 h 6165850"/>
              <a:gd name="connsiteX61" fmla="*/ 0 w 12192000"/>
              <a:gd name="connsiteY61" fmla="*/ 4544387 h 6165850"/>
              <a:gd name="connsiteX62" fmla="*/ 0 w 12192000"/>
              <a:gd name="connsiteY62" fmla="*/ 4533042 h 6165850"/>
              <a:gd name="connsiteX63" fmla="*/ 0 w 12192000"/>
              <a:gd name="connsiteY63" fmla="*/ 4502249 h 6165850"/>
              <a:gd name="connsiteX64" fmla="*/ 0 w 12192000"/>
              <a:gd name="connsiteY64" fmla="*/ 4491922 h 6165850"/>
              <a:gd name="connsiteX65" fmla="*/ 0 w 12192000"/>
              <a:gd name="connsiteY65" fmla="*/ 4476521 h 6165850"/>
              <a:gd name="connsiteX66" fmla="*/ 0 w 12192000"/>
              <a:gd name="connsiteY66" fmla="*/ 4442284 h 6165850"/>
              <a:gd name="connsiteX67" fmla="*/ 0 w 12192000"/>
              <a:gd name="connsiteY67" fmla="*/ 4411549 h 6165850"/>
              <a:gd name="connsiteX68" fmla="*/ 0 w 12192000"/>
              <a:gd name="connsiteY68" fmla="*/ 4391246 h 6165850"/>
              <a:gd name="connsiteX69" fmla="*/ 0 w 12192000"/>
              <a:gd name="connsiteY69" fmla="*/ 4366773 h 6165850"/>
              <a:gd name="connsiteX70" fmla="*/ 0 w 12192000"/>
              <a:gd name="connsiteY70" fmla="*/ 4318834 h 6165850"/>
              <a:gd name="connsiteX71" fmla="*/ 0 w 12192000"/>
              <a:gd name="connsiteY71" fmla="*/ 4318127 h 6165850"/>
              <a:gd name="connsiteX72" fmla="*/ 0 w 12192000"/>
              <a:gd name="connsiteY72" fmla="*/ 4261391 h 6165850"/>
              <a:gd name="connsiteX73" fmla="*/ 0 w 12192000"/>
              <a:gd name="connsiteY73" fmla="*/ 4212894 h 6165850"/>
              <a:gd name="connsiteX74" fmla="*/ 0 w 12192000"/>
              <a:gd name="connsiteY74" fmla="*/ 4195941 h 6165850"/>
              <a:gd name="connsiteX75" fmla="*/ 0 w 12192000"/>
              <a:gd name="connsiteY75" fmla="*/ 4121156 h 6165850"/>
              <a:gd name="connsiteX76" fmla="*/ 0 w 12192000"/>
              <a:gd name="connsiteY76" fmla="*/ 4092849 h 6165850"/>
              <a:gd name="connsiteX77" fmla="*/ 0 w 12192000"/>
              <a:gd name="connsiteY77" fmla="*/ 2783519 h 6165850"/>
              <a:gd name="connsiteX78" fmla="*/ 0 w 12192000"/>
              <a:gd name="connsiteY78" fmla="*/ 2743199 h 6165850"/>
              <a:gd name="connsiteX79" fmla="*/ 0 w 12192000"/>
              <a:gd name="connsiteY79" fmla="*/ 2518891 h 6165850"/>
              <a:gd name="connsiteX80" fmla="*/ 0 w 12192000"/>
              <a:gd name="connsiteY80" fmla="*/ 0 h 6165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2192000" h="6165850">
                <a:moveTo>
                  <a:pt x="0" y="0"/>
                </a:moveTo>
                <a:lnTo>
                  <a:pt x="12192000" y="0"/>
                </a:lnTo>
                <a:cubicBezTo>
                  <a:pt x="12192000" y="0"/>
                  <a:pt x="12192000" y="0"/>
                  <a:pt x="12192000" y="3913282"/>
                </a:cubicBezTo>
                <a:lnTo>
                  <a:pt x="12192000" y="4117974"/>
                </a:lnTo>
                <a:lnTo>
                  <a:pt x="12192000" y="4119311"/>
                </a:lnTo>
                <a:lnTo>
                  <a:pt x="12192000" y="4128665"/>
                </a:lnTo>
                <a:lnTo>
                  <a:pt x="12192000" y="4130638"/>
                </a:lnTo>
                <a:lnTo>
                  <a:pt x="12192000" y="4154056"/>
                </a:lnTo>
                <a:lnTo>
                  <a:pt x="12192000" y="4175271"/>
                </a:lnTo>
                <a:lnTo>
                  <a:pt x="12192000" y="4203501"/>
                </a:lnTo>
                <a:lnTo>
                  <a:pt x="12192000" y="4239750"/>
                </a:lnTo>
                <a:lnTo>
                  <a:pt x="12192000" y="4285019"/>
                </a:lnTo>
                <a:lnTo>
                  <a:pt x="12192000" y="4340311"/>
                </a:lnTo>
                <a:lnTo>
                  <a:pt x="12192000" y="4355897"/>
                </a:lnTo>
                <a:lnTo>
                  <a:pt x="12192000" y="4406628"/>
                </a:lnTo>
                <a:lnTo>
                  <a:pt x="12192000" y="4484972"/>
                </a:lnTo>
                <a:lnTo>
                  <a:pt x="12192000" y="4576345"/>
                </a:lnTo>
                <a:lnTo>
                  <a:pt x="12192000" y="4589201"/>
                </a:lnTo>
                <a:lnTo>
                  <a:pt x="12192000" y="4681751"/>
                </a:lnTo>
                <a:lnTo>
                  <a:pt x="12192000" y="4802190"/>
                </a:lnTo>
                <a:lnTo>
                  <a:pt x="12192000" y="4804854"/>
                </a:lnTo>
                <a:lnTo>
                  <a:pt x="12192000" y="4811179"/>
                </a:lnTo>
                <a:lnTo>
                  <a:pt x="12192000" y="4823497"/>
                </a:lnTo>
                <a:lnTo>
                  <a:pt x="12192000" y="4830689"/>
                </a:lnTo>
                <a:lnTo>
                  <a:pt x="12192000" y="4843806"/>
                </a:lnTo>
                <a:lnTo>
                  <a:pt x="12192000" y="4874102"/>
                </a:lnTo>
                <a:lnTo>
                  <a:pt x="12192000" y="4916383"/>
                </a:lnTo>
                <a:lnTo>
                  <a:pt x="12192000" y="4972648"/>
                </a:lnTo>
                <a:lnTo>
                  <a:pt x="12192000" y="5044892"/>
                </a:lnTo>
                <a:lnTo>
                  <a:pt x="12192000" y="5080504"/>
                </a:lnTo>
                <a:lnTo>
                  <a:pt x="12192000" y="5135115"/>
                </a:lnTo>
                <a:lnTo>
                  <a:pt x="12192000" y="5245313"/>
                </a:lnTo>
                <a:lnTo>
                  <a:pt x="12192000" y="5338787"/>
                </a:lnTo>
                <a:lnTo>
                  <a:pt x="12192000" y="5377484"/>
                </a:lnTo>
                <a:lnTo>
                  <a:pt x="12192000" y="5533625"/>
                </a:lnTo>
                <a:lnTo>
                  <a:pt x="12192000" y="5605678"/>
                </a:lnTo>
                <a:lnTo>
                  <a:pt x="12192000" y="5715735"/>
                </a:lnTo>
                <a:lnTo>
                  <a:pt x="12192000" y="5881319"/>
                </a:lnTo>
                <a:lnTo>
                  <a:pt x="12192000" y="5925811"/>
                </a:lnTo>
                <a:lnTo>
                  <a:pt x="12192000" y="6041960"/>
                </a:lnTo>
                <a:lnTo>
                  <a:pt x="12192000" y="6165849"/>
                </a:lnTo>
                <a:lnTo>
                  <a:pt x="12192000" y="6165850"/>
                </a:lnTo>
                <a:cubicBezTo>
                  <a:pt x="12192000" y="5797076"/>
                  <a:pt x="11891962" y="5496651"/>
                  <a:pt x="11522075" y="5496651"/>
                </a:cubicBezTo>
                <a:cubicBezTo>
                  <a:pt x="11522075" y="5496651"/>
                  <a:pt x="11522075" y="5496651"/>
                  <a:pt x="668338" y="5485524"/>
                </a:cubicBezTo>
                <a:cubicBezTo>
                  <a:pt x="298450" y="5485524"/>
                  <a:pt x="0" y="5185100"/>
                  <a:pt x="0" y="4814736"/>
                </a:cubicBezTo>
                <a:cubicBezTo>
                  <a:pt x="0" y="4814736"/>
                  <a:pt x="0" y="4814736"/>
                  <a:pt x="0" y="4813561"/>
                </a:cubicBezTo>
                <a:lnTo>
                  <a:pt x="0" y="4813329"/>
                </a:lnTo>
                <a:lnTo>
                  <a:pt x="0" y="4809152"/>
                </a:lnTo>
                <a:lnTo>
                  <a:pt x="0" y="4805332"/>
                </a:lnTo>
                <a:lnTo>
                  <a:pt x="0" y="4799232"/>
                </a:lnTo>
                <a:lnTo>
                  <a:pt x="0" y="4782998"/>
                </a:lnTo>
                <a:lnTo>
                  <a:pt x="0" y="4779914"/>
                </a:lnTo>
                <a:lnTo>
                  <a:pt x="0" y="4748065"/>
                </a:lnTo>
                <a:lnTo>
                  <a:pt x="0" y="4739506"/>
                </a:lnTo>
                <a:cubicBezTo>
                  <a:pt x="0" y="4730102"/>
                  <a:pt x="0" y="4719523"/>
                  <a:pt x="0" y="4707621"/>
                </a:cubicBezTo>
                <a:lnTo>
                  <a:pt x="0" y="4700553"/>
                </a:lnTo>
                <a:lnTo>
                  <a:pt x="0" y="4667802"/>
                </a:lnTo>
                <a:lnTo>
                  <a:pt x="0" y="4634244"/>
                </a:lnTo>
                <a:lnTo>
                  <a:pt x="0" y="4619167"/>
                </a:lnTo>
                <a:cubicBezTo>
                  <a:pt x="0" y="4601388"/>
                  <a:pt x="0" y="4581993"/>
                  <a:pt x="0" y="4560834"/>
                </a:cubicBezTo>
                <a:lnTo>
                  <a:pt x="0" y="4546007"/>
                </a:lnTo>
                <a:lnTo>
                  <a:pt x="0" y="4544387"/>
                </a:lnTo>
                <a:lnTo>
                  <a:pt x="0" y="4533042"/>
                </a:lnTo>
                <a:lnTo>
                  <a:pt x="0" y="4502249"/>
                </a:lnTo>
                <a:lnTo>
                  <a:pt x="0" y="4491922"/>
                </a:lnTo>
                <a:lnTo>
                  <a:pt x="0" y="4476521"/>
                </a:lnTo>
                <a:lnTo>
                  <a:pt x="0" y="4442284"/>
                </a:lnTo>
                <a:lnTo>
                  <a:pt x="0" y="4411549"/>
                </a:lnTo>
                <a:lnTo>
                  <a:pt x="0" y="4391246"/>
                </a:lnTo>
                <a:lnTo>
                  <a:pt x="0" y="4366773"/>
                </a:lnTo>
                <a:lnTo>
                  <a:pt x="0" y="4318834"/>
                </a:lnTo>
                <a:lnTo>
                  <a:pt x="0" y="4318127"/>
                </a:lnTo>
                <a:lnTo>
                  <a:pt x="0" y="4261391"/>
                </a:lnTo>
                <a:lnTo>
                  <a:pt x="0" y="4212894"/>
                </a:lnTo>
                <a:lnTo>
                  <a:pt x="0" y="4195941"/>
                </a:lnTo>
                <a:lnTo>
                  <a:pt x="0" y="4121156"/>
                </a:lnTo>
                <a:lnTo>
                  <a:pt x="0" y="4092849"/>
                </a:lnTo>
                <a:cubicBezTo>
                  <a:pt x="0" y="3795601"/>
                  <a:pt x="0" y="3375958"/>
                  <a:pt x="0" y="2783519"/>
                </a:cubicBezTo>
                <a:lnTo>
                  <a:pt x="0" y="2743199"/>
                </a:lnTo>
                <a:lnTo>
                  <a:pt x="0" y="2518891"/>
                </a:lnTo>
                <a:cubicBezTo>
                  <a:pt x="0" y="1876054"/>
                  <a:pt x="0" y="1053224"/>
                  <a:pt x="0" y="0"/>
                </a:cubicBezTo>
                <a:close/>
              </a:path>
            </a:pathLst>
          </a:custGeom>
          <a:solidFill>
            <a:srgbClr val="00A8E1"/>
          </a:solidFill>
        </p:spPr>
        <p:txBody>
          <a:bodyPr wrap="square" lIns="468000" tIns="1368000" rIns="3600000" anchor="t" anchorCtr="0">
            <a:noAutofit/>
          </a:bodyPr>
          <a:lstStyle>
            <a:lvl1pPr>
              <a:defRPr sz="5400" spc="100" baseline="0">
                <a:solidFill>
                  <a:schemeClr val="bg1"/>
                </a:solidFill>
                <a:latin typeface="HelveticaNeueLT Std Lt" panose="020B0403020202020204" pitchFamily="34" charset="0"/>
              </a:defRPr>
            </a:lvl1pPr>
          </a:lstStyle>
          <a:p>
            <a:r>
              <a:rPr lang="en-US" dirty="0"/>
              <a:t>Thank you</a:t>
            </a:r>
          </a:p>
        </p:txBody>
      </p:sp>
      <p:sp>
        <p:nvSpPr>
          <p:cNvPr id="11" name="Freeform 5">
            <a:extLst>
              <a:ext uri="{FF2B5EF4-FFF2-40B4-BE49-F238E27FC236}">
                <a16:creationId xmlns:a16="http://schemas.microsoft.com/office/drawing/2014/main" id="{5D6AACCF-D8D9-4B3F-A580-F9573BC232FE}"/>
              </a:ext>
            </a:extLst>
          </p:cNvPr>
          <p:cNvSpPr>
            <a:spLocks/>
          </p:cNvSpPr>
          <p:nvPr userDrawn="1"/>
        </p:nvSpPr>
        <p:spPr bwMode="auto">
          <a:xfrm>
            <a:off x="0" y="4535487"/>
            <a:ext cx="12192000" cy="2322513"/>
          </a:xfrm>
          <a:custGeom>
            <a:avLst/>
            <a:gdLst>
              <a:gd name="T0" fmla="*/ 7258 w 7680"/>
              <a:gd name="T1" fmla="*/ 597 h 1459"/>
              <a:gd name="T2" fmla="*/ 422 w 7680"/>
              <a:gd name="T3" fmla="*/ 590 h 1459"/>
              <a:gd name="T4" fmla="*/ 0 w 7680"/>
              <a:gd name="T5" fmla="*/ 168 h 1459"/>
              <a:gd name="T6" fmla="*/ 0 w 7680"/>
              <a:gd name="T7" fmla="*/ 0 h 1459"/>
              <a:gd name="T8" fmla="*/ 0 w 7680"/>
              <a:gd name="T9" fmla="*/ 1459 h 1459"/>
              <a:gd name="T10" fmla="*/ 7680 w 7680"/>
              <a:gd name="T11" fmla="*/ 1459 h 1459"/>
              <a:gd name="T12" fmla="*/ 7680 w 7680"/>
              <a:gd name="T13" fmla="*/ 1018 h 1459"/>
              <a:gd name="T14" fmla="*/ 7258 w 7680"/>
              <a:gd name="T15" fmla="*/ 597 h 14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0" h="1459">
                <a:moveTo>
                  <a:pt x="7258" y="597"/>
                </a:moveTo>
                <a:cubicBezTo>
                  <a:pt x="422" y="590"/>
                  <a:pt x="422" y="590"/>
                  <a:pt x="422" y="590"/>
                </a:cubicBezTo>
                <a:cubicBezTo>
                  <a:pt x="189" y="590"/>
                  <a:pt x="0" y="401"/>
                  <a:pt x="0" y="168"/>
                </a:cubicBezTo>
                <a:cubicBezTo>
                  <a:pt x="0" y="0"/>
                  <a:pt x="0" y="0"/>
                  <a:pt x="0" y="0"/>
                </a:cubicBezTo>
                <a:cubicBezTo>
                  <a:pt x="0" y="1459"/>
                  <a:pt x="0" y="1459"/>
                  <a:pt x="0" y="1459"/>
                </a:cubicBezTo>
                <a:cubicBezTo>
                  <a:pt x="7680" y="1459"/>
                  <a:pt x="7680" y="1459"/>
                  <a:pt x="7680" y="1459"/>
                </a:cubicBezTo>
                <a:cubicBezTo>
                  <a:pt x="7680" y="1018"/>
                  <a:pt x="7680" y="1018"/>
                  <a:pt x="7680" y="1018"/>
                </a:cubicBezTo>
                <a:cubicBezTo>
                  <a:pt x="7680" y="785"/>
                  <a:pt x="7491" y="597"/>
                  <a:pt x="7258" y="59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15" name="Graphic 14">
            <a:extLst>
              <a:ext uri="{FF2B5EF4-FFF2-40B4-BE49-F238E27FC236}">
                <a16:creationId xmlns:a16="http://schemas.microsoft.com/office/drawing/2014/main" id="{C71B307D-ED21-44F8-A814-6B9D4501866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30768" y="5763905"/>
            <a:ext cx="1485521" cy="788785"/>
          </a:xfrm>
          <a:prstGeom prst="rect">
            <a:avLst/>
          </a:prstGeom>
        </p:spPr>
      </p:pic>
      <p:sp>
        <p:nvSpPr>
          <p:cNvPr id="18" name="Freeform: Shape 17">
            <a:extLst>
              <a:ext uri="{FF2B5EF4-FFF2-40B4-BE49-F238E27FC236}">
                <a16:creationId xmlns:a16="http://schemas.microsoft.com/office/drawing/2014/main" id="{94B2A6F2-A2C2-470B-8F97-E0DA8DF08142}"/>
              </a:ext>
            </a:extLst>
          </p:cNvPr>
          <p:cNvSpPr/>
          <p:nvPr userDrawn="1"/>
        </p:nvSpPr>
        <p:spPr>
          <a:xfrm>
            <a:off x="10161531" y="5961624"/>
            <a:ext cx="1545573" cy="375509"/>
          </a:xfrm>
          <a:custGeom>
            <a:avLst/>
            <a:gdLst>
              <a:gd name="connsiteX0" fmla="*/ 478247 w 1545573"/>
              <a:gd name="connsiteY0" fmla="*/ 93306 h 375509"/>
              <a:gd name="connsiteX1" fmla="*/ 478247 w 1545573"/>
              <a:gd name="connsiteY1" fmla="*/ 141415 h 375509"/>
              <a:gd name="connsiteX2" fmla="*/ 462302 w 1545573"/>
              <a:gd name="connsiteY2" fmla="*/ 141415 h 375509"/>
              <a:gd name="connsiteX3" fmla="*/ 422900 w 1545573"/>
              <a:gd name="connsiteY3" fmla="*/ 282040 h 375509"/>
              <a:gd name="connsiteX4" fmla="*/ 357594 w 1545573"/>
              <a:gd name="connsiteY4" fmla="*/ 282040 h 375509"/>
              <a:gd name="connsiteX5" fmla="*/ 326901 w 1545573"/>
              <a:gd name="connsiteY5" fmla="*/ 188272 h 375509"/>
              <a:gd name="connsiteX6" fmla="*/ 295010 w 1545573"/>
              <a:gd name="connsiteY6" fmla="*/ 282040 h 375509"/>
              <a:gd name="connsiteX7" fmla="*/ 231717 w 1545573"/>
              <a:gd name="connsiteY7" fmla="*/ 282040 h 375509"/>
              <a:gd name="connsiteX8" fmla="*/ 191554 w 1545573"/>
              <a:gd name="connsiteY8" fmla="*/ 141415 h 375509"/>
              <a:gd name="connsiteX9" fmla="*/ 175228 w 1545573"/>
              <a:gd name="connsiteY9" fmla="*/ 141415 h 375509"/>
              <a:gd name="connsiteX10" fmla="*/ 175228 w 1545573"/>
              <a:gd name="connsiteY10" fmla="*/ 93306 h 375509"/>
              <a:gd name="connsiteX11" fmla="*/ 263935 w 1545573"/>
              <a:gd name="connsiteY11" fmla="*/ 93306 h 375509"/>
              <a:gd name="connsiteX12" fmla="*/ 263935 w 1545573"/>
              <a:gd name="connsiteY12" fmla="*/ 141415 h 375509"/>
              <a:gd name="connsiteX13" fmla="*/ 248588 w 1545573"/>
              <a:gd name="connsiteY13" fmla="*/ 141415 h 375509"/>
              <a:gd name="connsiteX14" fmla="*/ 268724 w 1545573"/>
              <a:gd name="connsiteY14" fmla="*/ 221252 h 375509"/>
              <a:gd name="connsiteX15" fmla="*/ 304370 w 1545573"/>
              <a:gd name="connsiteY15" fmla="*/ 93306 h 375509"/>
              <a:gd name="connsiteX16" fmla="*/ 349812 w 1545573"/>
              <a:gd name="connsiteY16" fmla="*/ 93306 h 375509"/>
              <a:gd name="connsiteX17" fmla="*/ 387309 w 1545573"/>
              <a:gd name="connsiteY17" fmla="*/ 218476 h 375509"/>
              <a:gd name="connsiteX18" fmla="*/ 405105 w 1545573"/>
              <a:gd name="connsiteY18" fmla="*/ 141469 h 375509"/>
              <a:gd name="connsiteX19" fmla="*/ 389213 w 1545573"/>
              <a:gd name="connsiteY19" fmla="*/ 141469 h 375509"/>
              <a:gd name="connsiteX20" fmla="*/ 389213 w 1545573"/>
              <a:gd name="connsiteY20" fmla="*/ 93306 h 375509"/>
              <a:gd name="connsiteX21" fmla="*/ 962109 w 1545573"/>
              <a:gd name="connsiteY21" fmla="*/ 93306 h 375509"/>
              <a:gd name="connsiteX22" fmla="*/ 962109 w 1545573"/>
              <a:gd name="connsiteY22" fmla="*/ 141415 h 375509"/>
              <a:gd name="connsiteX23" fmla="*/ 945783 w 1545573"/>
              <a:gd name="connsiteY23" fmla="*/ 141415 h 375509"/>
              <a:gd name="connsiteX24" fmla="*/ 892559 w 1545573"/>
              <a:gd name="connsiteY24" fmla="*/ 282040 h 375509"/>
              <a:gd name="connsiteX25" fmla="*/ 829049 w 1545573"/>
              <a:gd name="connsiteY25" fmla="*/ 282040 h 375509"/>
              <a:gd name="connsiteX26" fmla="*/ 775879 w 1545573"/>
              <a:gd name="connsiteY26" fmla="*/ 141415 h 375509"/>
              <a:gd name="connsiteX27" fmla="*/ 759552 w 1545573"/>
              <a:gd name="connsiteY27" fmla="*/ 141415 h 375509"/>
              <a:gd name="connsiteX28" fmla="*/ 759552 w 1545573"/>
              <a:gd name="connsiteY28" fmla="*/ 93306 h 375509"/>
              <a:gd name="connsiteX29" fmla="*/ 848314 w 1545573"/>
              <a:gd name="connsiteY29" fmla="*/ 93306 h 375509"/>
              <a:gd name="connsiteX30" fmla="*/ 848314 w 1545573"/>
              <a:gd name="connsiteY30" fmla="*/ 141415 h 375509"/>
              <a:gd name="connsiteX31" fmla="*/ 832695 w 1545573"/>
              <a:gd name="connsiteY31" fmla="*/ 141415 h 375509"/>
              <a:gd name="connsiteX32" fmla="*/ 860504 w 1545573"/>
              <a:gd name="connsiteY32" fmla="*/ 219020 h 375509"/>
              <a:gd name="connsiteX33" fmla="*/ 888640 w 1545573"/>
              <a:gd name="connsiteY33" fmla="*/ 141415 h 375509"/>
              <a:gd name="connsiteX34" fmla="*/ 873185 w 1545573"/>
              <a:gd name="connsiteY34" fmla="*/ 141415 h 375509"/>
              <a:gd name="connsiteX35" fmla="*/ 873185 w 1545573"/>
              <a:gd name="connsiteY35" fmla="*/ 93306 h 375509"/>
              <a:gd name="connsiteX36" fmla="*/ 1099361 w 1545573"/>
              <a:gd name="connsiteY36" fmla="*/ 93306 h 375509"/>
              <a:gd name="connsiteX37" fmla="*/ 1099361 w 1545573"/>
              <a:gd name="connsiteY37" fmla="*/ 141415 h 375509"/>
              <a:gd name="connsiteX38" fmla="*/ 1076232 w 1545573"/>
              <a:gd name="connsiteY38" fmla="*/ 141415 h 375509"/>
              <a:gd name="connsiteX39" fmla="*/ 1076232 w 1545573"/>
              <a:gd name="connsiteY39" fmla="*/ 233932 h 375509"/>
              <a:gd name="connsiteX40" fmla="*/ 1099361 w 1545573"/>
              <a:gd name="connsiteY40" fmla="*/ 233932 h 375509"/>
              <a:gd name="connsiteX41" fmla="*/ 1099361 w 1545573"/>
              <a:gd name="connsiteY41" fmla="*/ 282040 h 375509"/>
              <a:gd name="connsiteX42" fmla="*/ 993565 w 1545573"/>
              <a:gd name="connsiteY42" fmla="*/ 282040 h 375509"/>
              <a:gd name="connsiteX43" fmla="*/ 993565 w 1545573"/>
              <a:gd name="connsiteY43" fmla="*/ 233932 h 375509"/>
              <a:gd name="connsiteX44" fmla="*/ 1016694 w 1545573"/>
              <a:gd name="connsiteY44" fmla="*/ 233932 h 375509"/>
              <a:gd name="connsiteX45" fmla="*/ 1016694 w 1545573"/>
              <a:gd name="connsiteY45" fmla="*/ 141415 h 375509"/>
              <a:gd name="connsiteX46" fmla="*/ 993565 w 1545573"/>
              <a:gd name="connsiteY46" fmla="*/ 141415 h 375509"/>
              <a:gd name="connsiteX47" fmla="*/ 993565 w 1545573"/>
              <a:gd name="connsiteY47" fmla="*/ 93306 h 375509"/>
              <a:gd name="connsiteX48" fmla="*/ 1223442 w 1545573"/>
              <a:gd name="connsiteY48" fmla="*/ 109089 h 375509"/>
              <a:gd name="connsiteX49" fmla="*/ 1331512 w 1545573"/>
              <a:gd name="connsiteY49" fmla="*/ 115934 h 375509"/>
              <a:gd name="connsiteX50" fmla="*/ 1350625 w 1545573"/>
              <a:gd name="connsiteY50" fmla="*/ 166884 h 375509"/>
              <a:gd name="connsiteX51" fmla="*/ 1350625 w 1545573"/>
              <a:gd name="connsiteY51" fmla="*/ 233932 h 375509"/>
              <a:gd name="connsiteX52" fmla="*/ 1373754 w 1545573"/>
              <a:gd name="connsiteY52" fmla="*/ 233932 h 375509"/>
              <a:gd name="connsiteX53" fmla="*/ 1373754 w 1545573"/>
              <a:gd name="connsiteY53" fmla="*/ 282040 h 375509"/>
              <a:gd name="connsiteX54" fmla="*/ 1294408 w 1545573"/>
              <a:gd name="connsiteY54" fmla="*/ 282040 h 375509"/>
              <a:gd name="connsiteX55" fmla="*/ 1294408 w 1545573"/>
              <a:gd name="connsiteY55" fmla="*/ 169660 h 375509"/>
              <a:gd name="connsiteX56" fmla="*/ 1262517 w 1545573"/>
              <a:gd name="connsiteY56" fmla="*/ 137769 h 375509"/>
              <a:gd name="connsiteX57" fmla="*/ 1230626 w 1545573"/>
              <a:gd name="connsiteY57" fmla="*/ 169660 h 375509"/>
              <a:gd name="connsiteX58" fmla="*/ 1230626 w 1545573"/>
              <a:gd name="connsiteY58" fmla="*/ 233932 h 375509"/>
              <a:gd name="connsiteX59" fmla="*/ 1253755 w 1545573"/>
              <a:gd name="connsiteY59" fmla="*/ 233932 h 375509"/>
              <a:gd name="connsiteX60" fmla="*/ 1253755 w 1545573"/>
              <a:gd name="connsiteY60" fmla="*/ 282040 h 375509"/>
              <a:gd name="connsiteX61" fmla="*/ 1148014 w 1545573"/>
              <a:gd name="connsiteY61" fmla="*/ 282040 h 375509"/>
              <a:gd name="connsiteX62" fmla="*/ 1148014 w 1545573"/>
              <a:gd name="connsiteY62" fmla="*/ 233932 h 375509"/>
              <a:gd name="connsiteX63" fmla="*/ 1171143 w 1545573"/>
              <a:gd name="connsiteY63" fmla="*/ 233932 h 375509"/>
              <a:gd name="connsiteX64" fmla="*/ 1171143 w 1545573"/>
              <a:gd name="connsiteY64" fmla="*/ 141415 h 375509"/>
              <a:gd name="connsiteX65" fmla="*/ 1148014 w 1545573"/>
              <a:gd name="connsiteY65" fmla="*/ 141415 h 375509"/>
              <a:gd name="connsiteX66" fmla="*/ 1148014 w 1545573"/>
              <a:gd name="connsiteY66" fmla="*/ 93306 h 375509"/>
              <a:gd name="connsiteX67" fmla="*/ 1223442 w 1545573"/>
              <a:gd name="connsiteY67" fmla="*/ 93306 h 375509"/>
              <a:gd name="connsiteX68" fmla="*/ 1223442 w 1545573"/>
              <a:gd name="connsiteY68" fmla="*/ 109089 h 375509"/>
              <a:gd name="connsiteX69" fmla="*/ 553349 w 1545573"/>
              <a:gd name="connsiteY69" fmla="*/ 188218 h 375509"/>
              <a:gd name="connsiteX70" fmla="*/ 601131 w 1545573"/>
              <a:gd name="connsiteY70" fmla="*/ 140435 h 375509"/>
              <a:gd name="connsiteX71" fmla="*/ 648913 w 1545573"/>
              <a:gd name="connsiteY71" fmla="*/ 188218 h 375509"/>
              <a:gd name="connsiteX72" fmla="*/ 601131 w 1545573"/>
              <a:gd name="connsiteY72" fmla="*/ 236000 h 375509"/>
              <a:gd name="connsiteX73" fmla="*/ 553349 w 1545573"/>
              <a:gd name="connsiteY73" fmla="*/ 188218 h 375509"/>
              <a:gd name="connsiteX74" fmla="*/ 497349 w 1545573"/>
              <a:gd name="connsiteY74" fmla="*/ 188218 h 375509"/>
              <a:gd name="connsiteX75" fmla="*/ 596424 w 1545573"/>
              <a:gd name="connsiteY75" fmla="*/ 287239 h 375509"/>
              <a:gd name="connsiteX76" fmla="*/ 656151 w 1545573"/>
              <a:gd name="connsiteY76" fmla="*/ 267183 h 375509"/>
              <a:gd name="connsiteX77" fmla="*/ 656151 w 1545573"/>
              <a:gd name="connsiteY77" fmla="*/ 282040 h 375509"/>
              <a:gd name="connsiteX78" fmla="*/ 728042 w 1545573"/>
              <a:gd name="connsiteY78" fmla="*/ 282040 h 375509"/>
              <a:gd name="connsiteX79" fmla="*/ 728042 w 1545573"/>
              <a:gd name="connsiteY79" fmla="*/ 233932 h 375509"/>
              <a:gd name="connsiteX80" fmla="*/ 704913 w 1545573"/>
              <a:gd name="connsiteY80" fmla="*/ 233932 h 375509"/>
              <a:gd name="connsiteX81" fmla="*/ 704913 w 1545573"/>
              <a:gd name="connsiteY81" fmla="*/ 141415 h 375509"/>
              <a:gd name="connsiteX82" fmla="*/ 728042 w 1545573"/>
              <a:gd name="connsiteY82" fmla="*/ 141415 h 375509"/>
              <a:gd name="connsiteX83" fmla="*/ 728042 w 1545573"/>
              <a:gd name="connsiteY83" fmla="*/ 93306 h 375509"/>
              <a:gd name="connsiteX84" fmla="*/ 656151 w 1545573"/>
              <a:gd name="connsiteY84" fmla="*/ 93306 h 375509"/>
              <a:gd name="connsiteX85" fmla="*/ 656151 w 1545573"/>
              <a:gd name="connsiteY85" fmla="*/ 109306 h 375509"/>
              <a:gd name="connsiteX86" fmla="*/ 517458 w 1545573"/>
              <a:gd name="connsiteY86" fmla="*/ 128379 h 375509"/>
              <a:gd name="connsiteX87" fmla="*/ 497349 w 1545573"/>
              <a:gd name="connsiteY87" fmla="*/ 188218 h 375509"/>
              <a:gd name="connsiteX88" fmla="*/ 191445 w 1545573"/>
              <a:gd name="connsiteY88" fmla="*/ 376462 h 375509"/>
              <a:gd name="connsiteX89" fmla="*/ 28 w 1545573"/>
              <a:gd name="connsiteY89" fmla="*/ 191445 h 375509"/>
              <a:gd name="connsiteX90" fmla="*/ 185044 w 1545573"/>
              <a:gd name="connsiteY90" fmla="*/ 28 h 375509"/>
              <a:gd name="connsiteX91" fmla="*/ 191445 w 1545573"/>
              <a:gd name="connsiteY91" fmla="*/ 28 h 375509"/>
              <a:gd name="connsiteX92" fmla="*/ 1357646 w 1545573"/>
              <a:gd name="connsiteY92" fmla="*/ 28 h 375509"/>
              <a:gd name="connsiteX93" fmla="*/ 1549063 w 1545573"/>
              <a:gd name="connsiteY93" fmla="*/ 185044 h 375509"/>
              <a:gd name="connsiteX94" fmla="*/ 1364046 w 1545573"/>
              <a:gd name="connsiteY94" fmla="*/ 376462 h 375509"/>
              <a:gd name="connsiteX95" fmla="*/ 1357646 w 1545573"/>
              <a:gd name="connsiteY95" fmla="*/ 376462 h 375509"/>
              <a:gd name="connsiteX96" fmla="*/ 1357646 w 1545573"/>
              <a:gd name="connsiteY96" fmla="*/ 329387 h 375509"/>
              <a:gd name="connsiteX97" fmla="*/ 1501558 w 1545573"/>
              <a:gd name="connsiteY97" fmla="*/ 191017 h 375509"/>
              <a:gd name="connsiteX98" fmla="*/ 1363191 w 1545573"/>
              <a:gd name="connsiteY98" fmla="*/ 47102 h 375509"/>
              <a:gd name="connsiteX99" fmla="*/ 1357646 w 1545573"/>
              <a:gd name="connsiteY99" fmla="*/ 47102 h 375509"/>
              <a:gd name="connsiteX100" fmla="*/ 191445 w 1545573"/>
              <a:gd name="connsiteY100" fmla="*/ 47102 h 375509"/>
              <a:gd name="connsiteX101" fmla="*/ 47531 w 1545573"/>
              <a:gd name="connsiteY101" fmla="*/ 185473 h 375509"/>
              <a:gd name="connsiteX102" fmla="*/ 185902 w 1545573"/>
              <a:gd name="connsiteY102" fmla="*/ 329387 h 375509"/>
              <a:gd name="connsiteX103" fmla="*/ 191445 w 1545573"/>
              <a:gd name="connsiteY103" fmla="*/ 329387 h 375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545573" h="375509">
                <a:moveTo>
                  <a:pt x="478247" y="93306"/>
                </a:moveTo>
                <a:lnTo>
                  <a:pt x="478247" y="141415"/>
                </a:lnTo>
                <a:lnTo>
                  <a:pt x="462302" y="141415"/>
                </a:lnTo>
                <a:lnTo>
                  <a:pt x="422900" y="282040"/>
                </a:lnTo>
                <a:lnTo>
                  <a:pt x="357594" y="282040"/>
                </a:lnTo>
                <a:lnTo>
                  <a:pt x="326901" y="188272"/>
                </a:lnTo>
                <a:lnTo>
                  <a:pt x="295010" y="282040"/>
                </a:lnTo>
                <a:lnTo>
                  <a:pt x="231717" y="282040"/>
                </a:lnTo>
                <a:lnTo>
                  <a:pt x="191554" y="141415"/>
                </a:lnTo>
                <a:lnTo>
                  <a:pt x="175228" y="141415"/>
                </a:lnTo>
                <a:lnTo>
                  <a:pt x="175228" y="93306"/>
                </a:lnTo>
                <a:lnTo>
                  <a:pt x="263935" y="93306"/>
                </a:lnTo>
                <a:lnTo>
                  <a:pt x="263935" y="141415"/>
                </a:lnTo>
                <a:lnTo>
                  <a:pt x="248588" y="141415"/>
                </a:lnTo>
                <a:lnTo>
                  <a:pt x="268724" y="221252"/>
                </a:lnTo>
                <a:lnTo>
                  <a:pt x="304370" y="93306"/>
                </a:lnTo>
                <a:lnTo>
                  <a:pt x="349812" y="93306"/>
                </a:lnTo>
                <a:lnTo>
                  <a:pt x="387309" y="218476"/>
                </a:lnTo>
                <a:lnTo>
                  <a:pt x="405105" y="141469"/>
                </a:lnTo>
                <a:lnTo>
                  <a:pt x="389213" y="141469"/>
                </a:lnTo>
                <a:lnTo>
                  <a:pt x="389213" y="93306"/>
                </a:lnTo>
                <a:close/>
                <a:moveTo>
                  <a:pt x="962109" y="93306"/>
                </a:moveTo>
                <a:lnTo>
                  <a:pt x="962109" y="141415"/>
                </a:lnTo>
                <a:lnTo>
                  <a:pt x="945783" y="141415"/>
                </a:lnTo>
                <a:lnTo>
                  <a:pt x="892559" y="282040"/>
                </a:lnTo>
                <a:lnTo>
                  <a:pt x="829049" y="282040"/>
                </a:lnTo>
                <a:lnTo>
                  <a:pt x="775879" y="141415"/>
                </a:lnTo>
                <a:lnTo>
                  <a:pt x="759552" y="141415"/>
                </a:lnTo>
                <a:lnTo>
                  <a:pt x="759552" y="93306"/>
                </a:lnTo>
                <a:lnTo>
                  <a:pt x="848314" y="93306"/>
                </a:lnTo>
                <a:lnTo>
                  <a:pt x="848314" y="141415"/>
                </a:lnTo>
                <a:lnTo>
                  <a:pt x="832695" y="141415"/>
                </a:lnTo>
                <a:lnTo>
                  <a:pt x="860504" y="219020"/>
                </a:lnTo>
                <a:lnTo>
                  <a:pt x="888640" y="141415"/>
                </a:lnTo>
                <a:lnTo>
                  <a:pt x="873185" y="141415"/>
                </a:lnTo>
                <a:lnTo>
                  <a:pt x="873185" y="93306"/>
                </a:lnTo>
                <a:close/>
                <a:moveTo>
                  <a:pt x="1099361" y="93306"/>
                </a:moveTo>
                <a:lnTo>
                  <a:pt x="1099361" y="141415"/>
                </a:lnTo>
                <a:lnTo>
                  <a:pt x="1076232" y="141415"/>
                </a:lnTo>
                <a:lnTo>
                  <a:pt x="1076232" y="233932"/>
                </a:lnTo>
                <a:lnTo>
                  <a:pt x="1099361" y="233932"/>
                </a:lnTo>
                <a:lnTo>
                  <a:pt x="1099361" y="282040"/>
                </a:lnTo>
                <a:lnTo>
                  <a:pt x="993565" y="282040"/>
                </a:lnTo>
                <a:lnTo>
                  <a:pt x="993565" y="233932"/>
                </a:lnTo>
                <a:lnTo>
                  <a:pt x="1016694" y="233932"/>
                </a:lnTo>
                <a:lnTo>
                  <a:pt x="1016694" y="141415"/>
                </a:lnTo>
                <a:lnTo>
                  <a:pt x="993565" y="141415"/>
                </a:lnTo>
                <a:lnTo>
                  <a:pt x="993565" y="93306"/>
                </a:lnTo>
                <a:close/>
                <a:moveTo>
                  <a:pt x="1223442" y="109089"/>
                </a:moveTo>
                <a:cubicBezTo>
                  <a:pt x="1255175" y="81136"/>
                  <a:pt x="1303561" y="84201"/>
                  <a:pt x="1331512" y="115934"/>
                </a:cubicBezTo>
                <a:cubicBezTo>
                  <a:pt x="1343910" y="130005"/>
                  <a:pt x="1350707" y="148134"/>
                  <a:pt x="1350625" y="166884"/>
                </a:cubicBezTo>
                <a:lnTo>
                  <a:pt x="1350625" y="233932"/>
                </a:lnTo>
                <a:lnTo>
                  <a:pt x="1373754" y="233932"/>
                </a:lnTo>
                <a:lnTo>
                  <a:pt x="1373754" y="282040"/>
                </a:lnTo>
                <a:lnTo>
                  <a:pt x="1294408" y="282040"/>
                </a:lnTo>
                <a:lnTo>
                  <a:pt x="1294408" y="169660"/>
                </a:lnTo>
                <a:cubicBezTo>
                  <a:pt x="1294408" y="152047"/>
                  <a:pt x="1280128" y="137769"/>
                  <a:pt x="1262517" y="137769"/>
                </a:cubicBezTo>
                <a:cubicBezTo>
                  <a:pt x="1244906" y="137769"/>
                  <a:pt x="1230626" y="152047"/>
                  <a:pt x="1230626" y="169660"/>
                </a:cubicBezTo>
                <a:lnTo>
                  <a:pt x="1230626" y="233932"/>
                </a:lnTo>
                <a:lnTo>
                  <a:pt x="1253755" y="233932"/>
                </a:lnTo>
                <a:lnTo>
                  <a:pt x="1253755" y="282040"/>
                </a:lnTo>
                <a:lnTo>
                  <a:pt x="1148014" y="282040"/>
                </a:lnTo>
                <a:lnTo>
                  <a:pt x="1148014" y="233932"/>
                </a:lnTo>
                <a:lnTo>
                  <a:pt x="1171143" y="233932"/>
                </a:lnTo>
                <a:lnTo>
                  <a:pt x="1171143" y="141415"/>
                </a:lnTo>
                <a:lnTo>
                  <a:pt x="1148014" y="141415"/>
                </a:lnTo>
                <a:lnTo>
                  <a:pt x="1148014" y="93306"/>
                </a:lnTo>
                <a:lnTo>
                  <a:pt x="1223442" y="93306"/>
                </a:lnTo>
                <a:lnTo>
                  <a:pt x="1223442" y="109089"/>
                </a:lnTo>
                <a:moveTo>
                  <a:pt x="553349" y="188218"/>
                </a:moveTo>
                <a:cubicBezTo>
                  <a:pt x="553349" y="161828"/>
                  <a:pt x="574742" y="140435"/>
                  <a:pt x="601131" y="140435"/>
                </a:cubicBezTo>
                <a:cubicBezTo>
                  <a:pt x="627520" y="140435"/>
                  <a:pt x="648913" y="161828"/>
                  <a:pt x="648913" y="188218"/>
                </a:cubicBezTo>
                <a:cubicBezTo>
                  <a:pt x="648913" y="214607"/>
                  <a:pt x="627520" y="236000"/>
                  <a:pt x="601131" y="236000"/>
                </a:cubicBezTo>
                <a:cubicBezTo>
                  <a:pt x="574753" y="235970"/>
                  <a:pt x="553382" y="214595"/>
                  <a:pt x="553349" y="188218"/>
                </a:cubicBezTo>
                <a:moveTo>
                  <a:pt x="497349" y="188218"/>
                </a:moveTo>
                <a:cubicBezTo>
                  <a:pt x="497365" y="242920"/>
                  <a:pt x="541719" y="287253"/>
                  <a:pt x="596424" y="287239"/>
                </a:cubicBezTo>
                <a:cubicBezTo>
                  <a:pt x="617985" y="287233"/>
                  <a:pt x="638954" y="280192"/>
                  <a:pt x="656151" y="267183"/>
                </a:cubicBezTo>
                <a:lnTo>
                  <a:pt x="656151" y="282040"/>
                </a:lnTo>
                <a:lnTo>
                  <a:pt x="728042" y="282040"/>
                </a:lnTo>
                <a:lnTo>
                  <a:pt x="728042" y="233932"/>
                </a:lnTo>
                <a:lnTo>
                  <a:pt x="704913" y="233932"/>
                </a:lnTo>
                <a:lnTo>
                  <a:pt x="704913" y="141415"/>
                </a:lnTo>
                <a:lnTo>
                  <a:pt x="728042" y="141415"/>
                </a:lnTo>
                <a:lnTo>
                  <a:pt x="728042" y="93306"/>
                </a:lnTo>
                <a:lnTo>
                  <a:pt x="656151" y="93306"/>
                </a:lnTo>
                <a:lnTo>
                  <a:pt x="656151" y="109306"/>
                </a:lnTo>
                <a:cubicBezTo>
                  <a:pt x="612587" y="76275"/>
                  <a:pt x="550492" y="84814"/>
                  <a:pt x="517458" y="128379"/>
                </a:cubicBezTo>
                <a:cubicBezTo>
                  <a:pt x="504408" y="145596"/>
                  <a:pt x="497344" y="166611"/>
                  <a:pt x="497349" y="188218"/>
                </a:cubicBezTo>
                <a:moveTo>
                  <a:pt x="191445" y="376462"/>
                </a:moveTo>
                <a:cubicBezTo>
                  <a:pt x="87496" y="378231"/>
                  <a:pt x="1795" y="295395"/>
                  <a:pt x="28" y="191445"/>
                </a:cubicBezTo>
                <a:cubicBezTo>
                  <a:pt x="-1740" y="87496"/>
                  <a:pt x="81095" y="1795"/>
                  <a:pt x="185044" y="28"/>
                </a:cubicBezTo>
                <a:cubicBezTo>
                  <a:pt x="187178" y="-9"/>
                  <a:pt x="189312" y="-9"/>
                  <a:pt x="191445" y="28"/>
                </a:cubicBezTo>
                <a:lnTo>
                  <a:pt x="1357646" y="28"/>
                </a:lnTo>
                <a:cubicBezTo>
                  <a:pt x="1461596" y="-1740"/>
                  <a:pt x="1547294" y="81095"/>
                  <a:pt x="1549063" y="185044"/>
                </a:cubicBezTo>
                <a:cubicBezTo>
                  <a:pt x="1550831" y="288994"/>
                  <a:pt x="1467996" y="374693"/>
                  <a:pt x="1364046" y="376462"/>
                </a:cubicBezTo>
                <a:cubicBezTo>
                  <a:pt x="1361912" y="376500"/>
                  <a:pt x="1359779" y="376500"/>
                  <a:pt x="1357646" y="376462"/>
                </a:cubicBezTo>
                <a:close/>
                <a:moveTo>
                  <a:pt x="1357646" y="329387"/>
                </a:moveTo>
                <a:cubicBezTo>
                  <a:pt x="1435599" y="330918"/>
                  <a:pt x="1500029" y="268967"/>
                  <a:pt x="1501558" y="191017"/>
                </a:cubicBezTo>
                <a:cubicBezTo>
                  <a:pt x="1503093" y="113066"/>
                  <a:pt x="1441139" y="48633"/>
                  <a:pt x="1363191" y="47102"/>
                </a:cubicBezTo>
                <a:cubicBezTo>
                  <a:pt x="1361341" y="47066"/>
                  <a:pt x="1359491" y="47066"/>
                  <a:pt x="1357646" y="47102"/>
                </a:cubicBezTo>
                <a:lnTo>
                  <a:pt x="191445" y="47102"/>
                </a:lnTo>
                <a:cubicBezTo>
                  <a:pt x="113495" y="45572"/>
                  <a:pt x="49062" y="107522"/>
                  <a:pt x="47531" y="185473"/>
                </a:cubicBezTo>
                <a:cubicBezTo>
                  <a:pt x="46000" y="263424"/>
                  <a:pt x="107951" y="327856"/>
                  <a:pt x="185902" y="329387"/>
                </a:cubicBezTo>
                <a:cubicBezTo>
                  <a:pt x="187750" y="329424"/>
                  <a:pt x="189598" y="329424"/>
                  <a:pt x="191445" y="329387"/>
                </a:cubicBezTo>
                <a:close/>
              </a:path>
            </a:pathLst>
          </a:custGeom>
          <a:solidFill>
            <a:schemeClr val="accent1"/>
          </a:solidFill>
          <a:ln w="5424" cap="flat">
            <a:noFill/>
            <a:prstDash val="solid"/>
            <a:miter/>
          </a:ln>
        </p:spPr>
        <p:txBody>
          <a:bodyPr rtlCol="0" anchor="ctr"/>
          <a:lstStyle/>
          <a:p>
            <a:endParaRPr lang="en-US"/>
          </a:p>
        </p:txBody>
      </p:sp>
      <p:sp>
        <p:nvSpPr>
          <p:cNvPr id="20" name="Text Placeholder 6">
            <a:extLst>
              <a:ext uri="{FF2B5EF4-FFF2-40B4-BE49-F238E27FC236}">
                <a16:creationId xmlns:a16="http://schemas.microsoft.com/office/drawing/2014/main" id="{8077A0EE-68E5-42A4-9CBE-A6AEDBB9A40A}"/>
              </a:ext>
            </a:extLst>
          </p:cNvPr>
          <p:cNvSpPr>
            <a:spLocks noGrp="1"/>
          </p:cNvSpPr>
          <p:nvPr>
            <p:ph type="body" sz="quarter" idx="13" hasCustomPrompt="1"/>
          </p:nvPr>
        </p:nvSpPr>
        <p:spPr>
          <a:xfrm>
            <a:off x="1" y="2322512"/>
            <a:ext cx="3600000" cy="360000"/>
          </a:xfrm>
        </p:spPr>
        <p:txBody>
          <a:bodyPr lIns="504000"/>
          <a:lstStyle>
            <a:lvl1pPr marL="0" indent="0">
              <a:buNone/>
              <a:defRPr>
                <a:solidFill>
                  <a:schemeClr val="bg1"/>
                </a:solidFill>
                <a:latin typeface="HelveticaNeueLT Std Lt" panose="020B0403020202020204" pitchFamily="34" charset="0"/>
              </a:defRPr>
            </a:lvl1pPr>
          </a:lstStyle>
          <a:p>
            <a:pPr lvl="0"/>
            <a:r>
              <a:rPr lang="en-US" dirty="0"/>
              <a:t>Date</a:t>
            </a:r>
          </a:p>
        </p:txBody>
      </p:sp>
    </p:spTree>
    <p:extLst>
      <p:ext uri="{BB962C8B-B14F-4D97-AF65-F5344CB8AC3E}">
        <p14:creationId xmlns:p14="http://schemas.microsoft.com/office/powerpoint/2010/main" val="21906919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21" Type="http://schemas.openxmlformats.org/officeDocument/2006/relationships/slideLayout" Target="../slideLayouts/slideLayout32.xml"/><Relationship Id="rId34" Type="http://schemas.openxmlformats.org/officeDocument/2006/relationships/slideLayout" Target="../slideLayouts/slideLayout45.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33" Type="http://schemas.openxmlformats.org/officeDocument/2006/relationships/slideLayout" Target="../slideLayouts/slideLayout44.xml"/><Relationship Id="rId38" Type="http://schemas.openxmlformats.org/officeDocument/2006/relationships/image" Target="../media/image1.png"/><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slideLayout" Target="../slideLayouts/slideLayout40.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32" Type="http://schemas.openxmlformats.org/officeDocument/2006/relationships/slideLayout" Target="../slideLayouts/slideLayout43.xml"/><Relationship Id="rId37" Type="http://schemas.openxmlformats.org/officeDocument/2006/relationships/theme" Target="../theme/theme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36" Type="http://schemas.openxmlformats.org/officeDocument/2006/relationships/slideLayout" Target="../slideLayouts/slideLayout47.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31" Type="http://schemas.openxmlformats.org/officeDocument/2006/relationships/slideLayout" Target="../slideLayouts/slideLayout4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 Id="rId30" Type="http://schemas.openxmlformats.org/officeDocument/2006/relationships/slideLayout" Target="../slideLayouts/slideLayout41.xml"/><Relationship Id="rId35" Type="http://schemas.openxmlformats.org/officeDocument/2006/relationships/slideLayout" Target="../slideLayouts/slideLayout46.xml"/><Relationship Id="rId8" Type="http://schemas.openxmlformats.org/officeDocument/2006/relationships/slideLayout" Target="../slideLayouts/slideLayout19.xml"/><Relationship Id="rId3"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theme" Target="../theme/theme3.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9FF49DA5-B3CF-3E32-B175-CE0236793A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DC48C10B-E7F5-287C-B76B-60B83FE698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F41CD2F3-20A5-2966-E648-7AA1F6BAAE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A1D640-50AD-4970-8089-14B2203F89B5}" type="datetimeFigureOut">
              <a:rPr lang="it-IT" smtClean="0"/>
              <a:t>18/11/2022</a:t>
            </a:fld>
            <a:endParaRPr lang="it-IT"/>
          </a:p>
        </p:txBody>
      </p:sp>
      <p:sp>
        <p:nvSpPr>
          <p:cNvPr id="5" name="Segnaposto piè di pagina 4">
            <a:extLst>
              <a:ext uri="{FF2B5EF4-FFF2-40B4-BE49-F238E27FC236}">
                <a16:creationId xmlns:a16="http://schemas.microsoft.com/office/drawing/2014/main" id="{238B17F1-A3A6-5D34-1977-B0A7D9AEA5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B6F7854B-6B41-9E99-C844-6C7580AC7B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DC937D-E5C3-4E99-A34D-85DCDE8F9A80}" type="slidenum">
              <a:rPr lang="it-IT" smtClean="0"/>
              <a:t>‹N›</a:t>
            </a:fld>
            <a:endParaRPr lang="it-IT"/>
          </a:p>
        </p:txBody>
      </p:sp>
    </p:spTree>
    <p:extLst>
      <p:ext uri="{BB962C8B-B14F-4D97-AF65-F5344CB8AC3E}">
        <p14:creationId xmlns:p14="http://schemas.microsoft.com/office/powerpoint/2010/main" val="38980853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descr="A picture containing dark, sitting, drawing&#10;&#10;Description automatically generated">
            <a:extLst>
              <a:ext uri="{FF2B5EF4-FFF2-40B4-BE49-F238E27FC236}">
                <a16:creationId xmlns:a16="http://schemas.microsoft.com/office/drawing/2014/main" id="{695CE5C7-AD5E-744E-9A84-6A3C54329FB5}"/>
              </a:ext>
            </a:extLst>
          </p:cNvPr>
          <p:cNvPicPr>
            <a:picLocks noChangeAspect="1"/>
          </p:cNvPicPr>
          <p:nvPr userDrawn="1"/>
        </p:nvPicPr>
        <p:blipFill>
          <a:blip r:embed="rId38">
            <a:extLst>
              <a:ext uri="{28A0092B-C50C-407E-A947-70E740481C1C}">
                <a14:useLocalDpi xmlns:a14="http://schemas.microsoft.com/office/drawing/2010/main" val="0"/>
              </a:ext>
            </a:extLst>
          </a:blip>
          <a:stretch>
            <a:fillRect/>
          </a:stretch>
        </p:blipFill>
        <p:spPr>
          <a:xfrm>
            <a:off x="10363200" y="6311007"/>
            <a:ext cx="1605600" cy="410468"/>
          </a:xfrm>
          <a:prstGeom prst="rect">
            <a:avLst/>
          </a:prstGeom>
        </p:spPr>
      </p:pic>
      <p:sp>
        <p:nvSpPr>
          <p:cNvPr id="7" name="Rectangle 6">
            <a:extLst>
              <a:ext uri="{FF2B5EF4-FFF2-40B4-BE49-F238E27FC236}">
                <a16:creationId xmlns:a16="http://schemas.microsoft.com/office/drawing/2014/main" id="{6172973C-E975-4C7D-BB7A-9DFE9D99CB6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Title Placeholder 1">
            <a:extLst>
              <a:ext uri="{FF2B5EF4-FFF2-40B4-BE49-F238E27FC236}">
                <a16:creationId xmlns:a16="http://schemas.microsoft.com/office/drawing/2014/main" id="{D9F8913C-1863-411D-8238-27B0FC5C59EA}"/>
              </a:ext>
            </a:extLst>
          </p:cNvPr>
          <p:cNvSpPr>
            <a:spLocks noGrp="1"/>
          </p:cNvSpPr>
          <p:nvPr>
            <p:ph type="title"/>
          </p:nvPr>
        </p:nvSpPr>
        <p:spPr>
          <a:xfrm>
            <a:off x="838200" y="532263"/>
            <a:ext cx="10515600" cy="600251"/>
          </a:xfrm>
          <a:prstGeom prst="rect">
            <a:avLst/>
          </a:prstGeom>
        </p:spPr>
        <p:txBody>
          <a:bodyPr vert="horz" lIns="0" tIns="0" rIns="0" bIns="0" rtlCol="0" anchor="t" anchorCtr="0">
            <a:noAutofit/>
          </a:bodyPr>
          <a:lstStyle/>
          <a:p>
            <a:r>
              <a:rPr lang="en-US" dirty="0"/>
              <a:t>Click to add title</a:t>
            </a:r>
            <a:endParaRPr lang="nl-NL" dirty="0"/>
          </a:p>
        </p:txBody>
      </p:sp>
      <p:sp>
        <p:nvSpPr>
          <p:cNvPr id="3" name="Text Placeholder 2">
            <a:extLst>
              <a:ext uri="{FF2B5EF4-FFF2-40B4-BE49-F238E27FC236}">
                <a16:creationId xmlns:a16="http://schemas.microsoft.com/office/drawing/2014/main" id="{61D2AB01-FB6F-4BFC-BD3E-A0070445C7BE}"/>
              </a:ext>
            </a:extLst>
          </p:cNvPr>
          <p:cNvSpPr>
            <a:spLocks noGrp="1"/>
          </p:cNvSpPr>
          <p:nvPr>
            <p:ph type="body" idx="1"/>
          </p:nvPr>
        </p:nvSpPr>
        <p:spPr>
          <a:xfrm>
            <a:off x="838200" y="1308684"/>
            <a:ext cx="10515600" cy="4800040"/>
          </a:xfrm>
          <a:prstGeom prst="rect">
            <a:avLst/>
          </a:prstGeom>
        </p:spPr>
        <p:txBody>
          <a:bodyPr vert="horz" lIns="0" tIns="0" rIns="0" bIns="0" rtlCol="0">
            <a:noAutofit/>
          </a:body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5" name="Slide Number Placeholder 4">
            <a:extLst>
              <a:ext uri="{FF2B5EF4-FFF2-40B4-BE49-F238E27FC236}">
                <a16:creationId xmlns:a16="http://schemas.microsoft.com/office/drawing/2014/main" id="{6776C09E-55CA-4A27-A5BF-570F4B95B0E0}"/>
              </a:ext>
            </a:extLst>
          </p:cNvPr>
          <p:cNvSpPr>
            <a:spLocks noGrp="1"/>
          </p:cNvSpPr>
          <p:nvPr>
            <p:ph type="sldNum" sz="quarter" idx="4"/>
          </p:nvPr>
        </p:nvSpPr>
        <p:spPr>
          <a:xfrm>
            <a:off x="223200" y="6359744"/>
            <a:ext cx="903851" cy="365125"/>
          </a:xfrm>
          <a:prstGeom prst="rect">
            <a:avLst/>
          </a:prstGeom>
        </p:spPr>
        <p:txBody>
          <a:bodyPr vert="horz" lIns="91440" tIns="45720" rIns="91440" bIns="45720" rtlCol="0" anchor="ctr"/>
          <a:lstStyle>
            <a:lvl1pPr algn="l">
              <a:defRPr sz="1200">
                <a:solidFill>
                  <a:srgbClr val="00A8E1"/>
                </a:solidFill>
              </a:defRPr>
            </a:lvl1pPr>
          </a:lstStyle>
          <a:p>
            <a:fld id="{86C0EFDE-41C8-4327-94CF-83712C215B9C}" type="slidenum">
              <a:rPr lang="en-GB" smtClean="0"/>
              <a:pPr/>
              <a:t>‹N›</a:t>
            </a:fld>
            <a:endParaRPr lang="en-GB" dirty="0"/>
          </a:p>
        </p:txBody>
      </p:sp>
      <p:sp>
        <p:nvSpPr>
          <p:cNvPr id="4" name="Footer Placeholder 3">
            <a:extLst>
              <a:ext uri="{FF2B5EF4-FFF2-40B4-BE49-F238E27FC236}">
                <a16:creationId xmlns:a16="http://schemas.microsoft.com/office/drawing/2014/main" id="{CD6DBA92-5C61-4C37-9DC1-40028611589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Tree>
    <p:extLst>
      <p:ext uri="{BB962C8B-B14F-4D97-AF65-F5344CB8AC3E}">
        <p14:creationId xmlns:p14="http://schemas.microsoft.com/office/powerpoint/2010/main" val="7809155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714" r:id="rId36"/>
  </p:sldLayoutIdLst>
  <mc:AlternateContent xmlns:mc="http://schemas.openxmlformats.org/markup-compatibility/2006" xmlns:p14="http://schemas.microsoft.com/office/powerpoint/2010/main">
    <mc:Choice Requires="p14">
      <p:transition spd="slow" p14:dur="4000"/>
    </mc:Choice>
    <mc:Fallback xmlns="">
      <p:transition spd="slow"/>
    </mc:Fallback>
  </mc:AlternateContent>
  <p:hf hdr="0" ftr="0" dt="0"/>
  <p:txStyles>
    <p:titleStyle>
      <a:lvl1pPr algn="l" defTabSz="914400" rtl="0" eaLnBrk="1" latinLnBrk="0" hangingPunct="1">
        <a:lnSpc>
          <a:spcPct val="100000"/>
        </a:lnSpc>
        <a:spcBef>
          <a:spcPts val="0"/>
        </a:spcBef>
        <a:buNone/>
        <a:defRPr sz="2800" b="0" kern="1200">
          <a:solidFill>
            <a:schemeClr val="accent1"/>
          </a:solidFill>
          <a:latin typeface="+mj-lt"/>
          <a:ea typeface="+mj-ea"/>
          <a:cs typeface="+mj-cs"/>
        </a:defRPr>
      </a:lvl1pPr>
    </p:titleStyle>
    <p:bodyStyle>
      <a:lvl1pPr marL="268288" indent="-268288" algn="l" defTabSz="914400" rtl="0" eaLnBrk="1" latinLnBrk="0" hangingPunct="1">
        <a:lnSpc>
          <a:spcPct val="110000"/>
        </a:lnSpc>
        <a:spcBef>
          <a:spcPts val="0"/>
        </a:spcBef>
        <a:buFont typeface="Wingdings" panose="05000000000000000000" pitchFamily="2" charset="2"/>
        <a:buChar char="§"/>
        <a:defRPr sz="2000" kern="1200">
          <a:solidFill>
            <a:schemeClr val="tx1"/>
          </a:solidFill>
          <a:latin typeface="+mn-lt"/>
          <a:ea typeface="+mn-ea"/>
          <a:cs typeface="+mn-cs"/>
        </a:defRPr>
      </a:lvl1pPr>
      <a:lvl2pPr marL="536575" indent="-268288" algn="l" defTabSz="914400" rtl="0" eaLnBrk="1" latinLnBrk="0" hangingPunct="1">
        <a:lnSpc>
          <a:spcPct val="110000"/>
        </a:lnSpc>
        <a:spcBef>
          <a:spcPts val="0"/>
        </a:spcBef>
        <a:buFont typeface="Arial" panose="020B0604020202020204" pitchFamily="34" charset="0"/>
        <a:buChar char="•"/>
        <a:defRPr sz="2000" kern="1200">
          <a:solidFill>
            <a:schemeClr val="tx1"/>
          </a:solidFill>
          <a:latin typeface="+mn-lt"/>
          <a:ea typeface="+mn-ea"/>
          <a:cs typeface="+mn-cs"/>
        </a:defRPr>
      </a:lvl2pPr>
      <a:lvl3pPr marL="720725" indent="-276225" algn="l" defTabSz="914400" rtl="0" eaLnBrk="1" latinLnBrk="0" hangingPunct="1">
        <a:lnSpc>
          <a:spcPct val="110000"/>
        </a:lnSpc>
        <a:spcBef>
          <a:spcPts val="0"/>
        </a:spcBef>
        <a:buFont typeface="Calibri" panose="020F0502020204030204" pitchFamily="34" charset="0"/>
        <a:buChar char="-"/>
        <a:defRPr sz="1600" kern="1200">
          <a:solidFill>
            <a:schemeClr val="tx1"/>
          </a:solidFill>
          <a:latin typeface="+mn-lt"/>
          <a:ea typeface="+mn-ea"/>
          <a:cs typeface="+mn-cs"/>
        </a:defRPr>
      </a:lvl3pPr>
      <a:lvl4pPr marL="1073150" indent="-352425" algn="l" defTabSz="914400" rtl="0" eaLnBrk="1" latinLnBrk="0" hangingPunct="1">
        <a:lnSpc>
          <a:spcPct val="110000"/>
        </a:lnSpc>
        <a:spcBef>
          <a:spcPts val="0"/>
        </a:spcBef>
        <a:buFont typeface="Calibri" panose="020F050202020403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010">
          <p15:clr>
            <a:srgbClr val="F26B43"/>
          </p15:clr>
        </p15:guide>
        <p15:guide id="2" pos="6754">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172973C-E975-4C7D-BB7A-9DFE9D99CB6B}"/>
              </a:ext>
            </a:extLst>
          </p:cNvPr>
          <p:cNvSpPr/>
          <p:nvPr userDrawn="1"/>
        </p:nvSpPr>
        <p:spPr>
          <a:xfrm>
            <a:off x="-2772228" y="-1302657"/>
            <a:ext cx="17736457" cy="94633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 name="Title Placeholder 1">
            <a:extLst>
              <a:ext uri="{FF2B5EF4-FFF2-40B4-BE49-F238E27FC236}">
                <a16:creationId xmlns:a16="http://schemas.microsoft.com/office/drawing/2014/main" id="{D9F8913C-1863-411D-8238-27B0FC5C59EA}"/>
              </a:ext>
            </a:extLst>
          </p:cNvPr>
          <p:cNvSpPr>
            <a:spLocks noGrp="1"/>
          </p:cNvSpPr>
          <p:nvPr>
            <p:ph type="title"/>
          </p:nvPr>
        </p:nvSpPr>
        <p:spPr>
          <a:xfrm>
            <a:off x="838200" y="532263"/>
            <a:ext cx="10515600" cy="861774"/>
          </a:xfrm>
          <a:prstGeom prst="rect">
            <a:avLst/>
          </a:prstGeom>
        </p:spPr>
        <p:txBody>
          <a:bodyPr vert="horz" lIns="0" tIns="0" rIns="0" bIns="0" rtlCol="0" anchor="t" anchorCtr="0">
            <a:noAutofit/>
          </a:bodyPr>
          <a:lstStyle/>
          <a:p>
            <a:r>
              <a:rPr lang="en-US" dirty="0"/>
              <a:t>Click to add title</a:t>
            </a:r>
            <a:endParaRPr lang="nl-NL" dirty="0"/>
          </a:p>
        </p:txBody>
      </p:sp>
      <p:sp>
        <p:nvSpPr>
          <p:cNvPr id="3" name="Text Placeholder 2">
            <a:extLst>
              <a:ext uri="{FF2B5EF4-FFF2-40B4-BE49-F238E27FC236}">
                <a16:creationId xmlns:a16="http://schemas.microsoft.com/office/drawing/2014/main" id="{61D2AB01-FB6F-4BFC-BD3E-A0070445C7BE}"/>
              </a:ext>
            </a:extLst>
          </p:cNvPr>
          <p:cNvSpPr>
            <a:spLocks noGrp="1"/>
          </p:cNvSpPr>
          <p:nvPr>
            <p:ph type="body" idx="1"/>
          </p:nvPr>
        </p:nvSpPr>
        <p:spPr>
          <a:xfrm>
            <a:off x="838200" y="2154711"/>
            <a:ext cx="10515600" cy="3954012"/>
          </a:xfrm>
          <a:prstGeom prst="rect">
            <a:avLst/>
          </a:prstGeom>
        </p:spPr>
        <p:txBody>
          <a:bodyPr vert="horz" lIns="0" tIns="0" rIns="0" bIns="0" rtlCol="0">
            <a:noAutofit/>
          </a:body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6" name="Slide Number Placeholder 5">
            <a:extLst>
              <a:ext uri="{FF2B5EF4-FFF2-40B4-BE49-F238E27FC236}">
                <a16:creationId xmlns:a16="http://schemas.microsoft.com/office/drawing/2014/main" id="{3F609689-B07F-45A1-B415-F1CBBB0B98D1}"/>
              </a:ext>
            </a:extLst>
          </p:cNvPr>
          <p:cNvSpPr>
            <a:spLocks noGrp="1"/>
          </p:cNvSpPr>
          <p:nvPr>
            <p:ph type="sldNum" sz="quarter" idx="4"/>
          </p:nvPr>
        </p:nvSpPr>
        <p:spPr>
          <a:xfrm>
            <a:off x="233916" y="6356350"/>
            <a:ext cx="404037" cy="365125"/>
          </a:xfrm>
          <a:prstGeom prst="rect">
            <a:avLst/>
          </a:prstGeom>
        </p:spPr>
        <p:txBody>
          <a:bodyPr vert="horz" lIns="0" tIns="0" rIns="0" bIns="0" rtlCol="0" anchor="ctr"/>
          <a:lstStyle>
            <a:lvl1pPr algn="l">
              <a:lnSpc>
                <a:spcPct val="100000"/>
              </a:lnSpc>
              <a:spcBef>
                <a:spcPts val="0"/>
              </a:spcBef>
              <a:defRPr sz="1200">
                <a:solidFill>
                  <a:schemeClr val="accent1"/>
                </a:solidFill>
              </a:defRPr>
            </a:lvl1pPr>
          </a:lstStyle>
          <a:p>
            <a:fld id="{53F4F500-58F2-4FFA-B9C7-4DA91B0E91AA}" type="slidenum">
              <a:rPr lang="nl-NL" smtClean="0"/>
              <a:pPr/>
              <a:t>‹N›</a:t>
            </a:fld>
            <a:endParaRPr lang="nl-NL" dirty="0"/>
          </a:p>
        </p:txBody>
      </p:sp>
      <p:sp>
        <p:nvSpPr>
          <p:cNvPr id="5" name="Freeform: Shape 4">
            <a:extLst>
              <a:ext uri="{FF2B5EF4-FFF2-40B4-BE49-F238E27FC236}">
                <a16:creationId xmlns:a16="http://schemas.microsoft.com/office/drawing/2014/main" id="{0E19FC33-A88F-4F34-A1CA-AD7E31D7F513}"/>
              </a:ext>
            </a:extLst>
          </p:cNvPr>
          <p:cNvSpPr/>
          <p:nvPr userDrawn="1"/>
        </p:nvSpPr>
        <p:spPr>
          <a:xfrm>
            <a:off x="11250764" y="6473339"/>
            <a:ext cx="695116" cy="168884"/>
          </a:xfrm>
          <a:custGeom>
            <a:avLst/>
            <a:gdLst>
              <a:gd name="connsiteX0" fmla="*/ 215090 w 695116"/>
              <a:gd name="connsiteY0" fmla="*/ 41964 h 168884"/>
              <a:gd name="connsiteX1" fmla="*/ 215090 w 695116"/>
              <a:gd name="connsiteY1" fmla="*/ 63601 h 168884"/>
              <a:gd name="connsiteX2" fmla="*/ 207919 w 695116"/>
              <a:gd name="connsiteY2" fmla="*/ 63601 h 168884"/>
              <a:gd name="connsiteX3" fmla="*/ 190198 w 695116"/>
              <a:gd name="connsiteY3" fmla="*/ 126847 h 168884"/>
              <a:gd name="connsiteX4" fmla="*/ 160827 w 695116"/>
              <a:gd name="connsiteY4" fmla="*/ 126847 h 168884"/>
              <a:gd name="connsiteX5" fmla="*/ 147022 w 695116"/>
              <a:gd name="connsiteY5" fmla="*/ 84675 h 168884"/>
              <a:gd name="connsiteX6" fmla="*/ 132680 w 695116"/>
              <a:gd name="connsiteY6" fmla="*/ 126847 h 168884"/>
              <a:gd name="connsiteX7" fmla="*/ 104214 w 695116"/>
              <a:gd name="connsiteY7" fmla="*/ 126847 h 168884"/>
              <a:gd name="connsiteX8" fmla="*/ 86151 w 695116"/>
              <a:gd name="connsiteY8" fmla="*/ 63601 h 168884"/>
              <a:gd name="connsiteX9" fmla="*/ 78808 w 695116"/>
              <a:gd name="connsiteY9" fmla="*/ 63601 h 168884"/>
              <a:gd name="connsiteX10" fmla="*/ 78808 w 695116"/>
              <a:gd name="connsiteY10" fmla="*/ 41964 h 168884"/>
              <a:gd name="connsiteX11" fmla="*/ 118704 w 695116"/>
              <a:gd name="connsiteY11" fmla="*/ 41964 h 168884"/>
              <a:gd name="connsiteX12" fmla="*/ 118704 w 695116"/>
              <a:gd name="connsiteY12" fmla="*/ 63601 h 168884"/>
              <a:gd name="connsiteX13" fmla="*/ 111802 w 695116"/>
              <a:gd name="connsiteY13" fmla="*/ 63601 h 168884"/>
              <a:gd name="connsiteX14" fmla="*/ 120858 w 695116"/>
              <a:gd name="connsiteY14" fmla="*/ 99507 h 168884"/>
              <a:gd name="connsiteX15" fmla="*/ 136889 w 695116"/>
              <a:gd name="connsiteY15" fmla="*/ 41964 h 168884"/>
              <a:gd name="connsiteX16" fmla="*/ 157327 w 695116"/>
              <a:gd name="connsiteY16" fmla="*/ 41964 h 168884"/>
              <a:gd name="connsiteX17" fmla="*/ 174191 w 695116"/>
              <a:gd name="connsiteY17" fmla="*/ 98259 h 168884"/>
              <a:gd name="connsiteX18" fmla="*/ 182194 w 695116"/>
              <a:gd name="connsiteY18" fmla="*/ 63625 h 168884"/>
              <a:gd name="connsiteX19" fmla="*/ 175047 w 695116"/>
              <a:gd name="connsiteY19" fmla="*/ 63625 h 168884"/>
              <a:gd name="connsiteX20" fmla="*/ 175047 w 695116"/>
              <a:gd name="connsiteY20" fmla="*/ 41964 h 168884"/>
              <a:gd name="connsiteX21" fmla="*/ 432705 w 695116"/>
              <a:gd name="connsiteY21" fmla="*/ 41964 h 168884"/>
              <a:gd name="connsiteX22" fmla="*/ 432705 w 695116"/>
              <a:gd name="connsiteY22" fmla="*/ 63601 h 168884"/>
              <a:gd name="connsiteX23" fmla="*/ 425363 w 695116"/>
              <a:gd name="connsiteY23" fmla="*/ 63601 h 168884"/>
              <a:gd name="connsiteX24" fmla="*/ 401425 w 695116"/>
              <a:gd name="connsiteY24" fmla="*/ 126847 h 168884"/>
              <a:gd name="connsiteX25" fmla="*/ 372862 w 695116"/>
              <a:gd name="connsiteY25" fmla="*/ 126847 h 168884"/>
              <a:gd name="connsiteX26" fmla="*/ 348949 w 695116"/>
              <a:gd name="connsiteY26" fmla="*/ 63601 h 168884"/>
              <a:gd name="connsiteX27" fmla="*/ 341606 w 695116"/>
              <a:gd name="connsiteY27" fmla="*/ 63601 h 168884"/>
              <a:gd name="connsiteX28" fmla="*/ 341606 w 695116"/>
              <a:gd name="connsiteY28" fmla="*/ 41964 h 168884"/>
              <a:gd name="connsiteX29" fmla="*/ 381526 w 695116"/>
              <a:gd name="connsiteY29" fmla="*/ 41964 h 168884"/>
              <a:gd name="connsiteX30" fmla="*/ 381526 w 695116"/>
              <a:gd name="connsiteY30" fmla="*/ 63601 h 168884"/>
              <a:gd name="connsiteX31" fmla="*/ 374502 w 695116"/>
              <a:gd name="connsiteY31" fmla="*/ 63601 h 168884"/>
              <a:gd name="connsiteX32" fmla="*/ 387009 w 695116"/>
              <a:gd name="connsiteY32" fmla="*/ 98504 h 168884"/>
              <a:gd name="connsiteX33" fmla="*/ 399663 w 695116"/>
              <a:gd name="connsiteY33" fmla="*/ 63601 h 168884"/>
              <a:gd name="connsiteX34" fmla="*/ 392712 w 695116"/>
              <a:gd name="connsiteY34" fmla="*/ 63601 h 168884"/>
              <a:gd name="connsiteX35" fmla="*/ 392712 w 695116"/>
              <a:gd name="connsiteY35" fmla="*/ 41964 h 168884"/>
              <a:gd name="connsiteX36" fmla="*/ 494434 w 695116"/>
              <a:gd name="connsiteY36" fmla="*/ 41964 h 168884"/>
              <a:gd name="connsiteX37" fmla="*/ 494434 w 695116"/>
              <a:gd name="connsiteY37" fmla="*/ 63601 h 168884"/>
              <a:gd name="connsiteX38" fmla="*/ 484031 w 695116"/>
              <a:gd name="connsiteY38" fmla="*/ 63601 h 168884"/>
              <a:gd name="connsiteX39" fmla="*/ 484031 w 695116"/>
              <a:gd name="connsiteY39" fmla="*/ 105210 h 168884"/>
              <a:gd name="connsiteX40" fmla="*/ 494434 w 695116"/>
              <a:gd name="connsiteY40" fmla="*/ 105210 h 168884"/>
              <a:gd name="connsiteX41" fmla="*/ 494434 w 695116"/>
              <a:gd name="connsiteY41" fmla="*/ 126847 h 168884"/>
              <a:gd name="connsiteX42" fmla="*/ 446852 w 695116"/>
              <a:gd name="connsiteY42" fmla="*/ 126847 h 168884"/>
              <a:gd name="connsiteX43" fmla="*/ 446852 w 695116"/>
              <a:gd name="connsiteY43" fmla="*/ 105210 h 168884"/>
              <a:gd name="connsiteX44" fmla="*/ 457255 w 695116"/>
              <a:gd name="connsiteY44" fmla="*/ 105210 h 168884"/>
              <a:gd name="connsiteX45" fmla="*/ 457255 w 695116"/>
              <a:gd name="connsiteY45" fmla="*/ 63601 h 168884"/>
              <a:gd name="connsiteX46" fmla="*/ 446852 w 695116"/>
              <a:gd name="connsiteY46" fmla="*/ 63601 h 168884"/>
              <a:gd name="connsiteX47" fmla="*/ 446852 w 695116"/>
              <a:gd name="connsiteY47" fmla="*/ 41964 h 168884"/>
              <a:gd name="connsiteX48" fmla="*/ 550239 w 695116"/>
              <a:gd name="connsiteY48" fmla="*/ 49062 h 168884"/>
              <a:gd name="connsiteX49" fmla="*/ 598843 w 695116"/>
              <a:gd name="connsiteY49" fmla="*/ 52141 h 168884"/>
              <a:gd name="connsiteX50" fmla="*/ 607439 w 695116"/>
              <a:gd name="connsiteY50" fmla="*/ 75056 h 168884"/>
              <a:gd name="connsiteX51" fmla="*/ 607439 w 695116"/>
              <a:gd name="connsiteY51" fmla="*/ 105210 h 168884"/>
              <a:gd name="connsiteX52" fmla="*/ 617841 w 695116"/>
              <a:gd name="connsiteY52" fmla="*/ 105210 h 168884"/>
              <a:gd name="connsiteX53" fmla="*/ 617841 w 695116"/>
              <a:gd name="connsiteY53" fmla="*/ 126847 h 168884"/>
              <a:gd name="connsiteX54" fmla="*/ 582155 w 695116"/>
              <a:gd name="connsiteY54" fmla="*/ 126847 h 168884"/>
              <a:gd name="connsiteX55" fmla="*/ 582155 w 695116"/>
              <a:gd name="connsiteY55" fmla="*/ 76304 h 168884"/>
              <a:gd name="connsiteX56" fmla="*/ 567813 w 695116"/>
              <a:gd name="connsiteY56" fmla="*/ 61961 h 168884"/>
              <a:gd name="connsiteX57" fmla="*/ 553470 w 695116"/>
              <a:gd name="connsiteY57" fmla="*/ 76304 h 168884"/>
              <a:gd name="connsiteX58" fmla="*/ 553470 w 695116"/>
              <a:gd name="connsiteY58" fmla="*/ 105210 h 168884"/>
              <a:gd name="connsiteX59" fmla="*/ 563872 w 695116"/>
              <a:gd name="connsiteY59" fmla="*/ 105210 h 168884"/>
              <a:gd name="connsiteX60" fmla="*/ 563872 w 695116"/>
              <a:gd name="connsiteY60" fmla="*/ 126847 h 168884"/>
              <a:gd name="connsiteX61" fmla="*/ 516315 w 695116"/>
              <a:gd name="connsiteY61" fmla="*/ 126847 h 168884"/>
              <a:gd name="connsiteX62" fmla="*/ 516315 w 695116"/>
              <a:gd name="connsiteY62" fmla="*/ 105210 h 168884"/>
              <a:gd name="connsiteX63" fmla="*/ 526717 w 695116"/>
              <a:gd name="connsiteY63" fmla="*/ 105210 h 168884"/>
              <a:gd name="connsiteX64" fmla="*/ 526717 w 695116"/>
              <a:gd name="connsiteY64" fmla="*/ 63601 h 168884"/>
              <a:gd name="connsiteX65" fmla="*/ 516315 w 695116"/>
              <a:gd name="connsiteY65" fmla="*/ 63601 h 168884"/>
              <a:gd name="connsiteX66" fmla="*/ 516315 w 695116"/>
              <a:gd name="connsiteY66" fmla="*/ 41964 h 168884"/>
              <a:gd name="connsiteX67" fmla="*/ 550239 w 695116"/>
              <a:gd name="connsiteY67" fmla="*/ 41964 h 168884"/>
              <a:gd name="connsiteX68" fmla="*/ 550239 w 695116"/>
              <a:gd name="connsiteY68" fmla="*/ 49062 h 168884"/>
              <a:gd name="connsiteX69" fmla="*/ 248867 w 695116"/>
              <a:gd name="connsiteY69" fmla="*/ 84650 h 168884"/>
              <a:gd name="connsiteX70" fmla="*/ 270357 w 695116"/>
              <a:gd name="connsiteY70" fmla="*/ 63160 h 168884"/>
              <a:gd name="connsiteX71" fmla="*/ 291846 w 695116"/>
              <a:gd name="connsiteY71" fmla="*/ 84650 h 168884"/>
              <a:gd name="connsiteX72" fmla="*/ 270357 w 695116"/>
              <a:gd name="connsiteY72" fmla="*/ 106140 h 168884"/>
              <a:gd name="connsiteX73" fmla="*/ 248867 w 695116"/>
              <a:gd name="connsiteY73" fmla="*/ 84650 h 168884"/>
              <a:gd name="connsiteX74" fmla="*/ 223681 w 695116"/>
              <a:gd name="connsiteY74" fmla="*/ 84650 h 168884"/>
              <a:gd name="connsiteX75" fmla="*/ 268239 w 695116"/>
              <a:gd name="connsiteY75" fmla="*/ 129185 h 168884"/>
              <a:gd name="connsiteX76" fmla="*/ 295102 w 695116"/>
              <a:gd name="connsiteY76" fmla="*/ 120165 h 168884"/>
              <a:gd name="connsiteX77" fmla="*/ 295102 w 695116"/>
              <a:gd name="connsiteY77" fmla="*/ 126847 h 168884"/>
              <a:gd name="connsiteX78" fmla="*/ 327434 w 695116"/>
              <a:gd name="connsiteY78" fmla="*/ 126847 h 168884"/>
              <a:gd name="connsiteX79" fmla="*/ 327434 w 695116"/>
              <a:gd name="connsiteY79" fmla="*/ 105210 h 168884"/>
              <a:gd name="connsiteX80" fmla="*/ 317032 w 695116"/>
              <a:gd name="connsiteY80" fmla="*/ 105210 h 168884"/>
              <a:gd name="connsiteX81" fmla="*/ 317032 w 695116"/>
              <a:gd name="connsiteY81" fmla="*/ 63601 h 168884"/>
              <a:gd name="connsiteX82" fmla="*/ 327434 w 695116"/>
              <a:gd name="connsiteY82" fmla="*/ 63601 h 168884"/>
              <a:gd name="connsiteX83" fmla="*/ 327434 w 695116"/>
              <a:gd name="connsiteY83" fmla="*/ 41964 h 168884"/>
              <a:gd name="connsiteX84" fmla="*/ 295102 w 695116"/>
              <a:gd name="connsiteY84" fmla="*/ 41964 h 168884"/>
              <a:gd name="connsiteX85" fmla="*/ 295102 w 695116"/>
              <a:gd name="connsiteY85" fmla="*/ 49160 h 168884"/>
              <a:gd name="connsiteX86" fmla="*/ 232725 w 695116"/>
              <a:gd name="connsiteY86" fmla="*/ 57738 h 168884"/>
              <a:gd name="connsiteX87" fmla="*/ 223681 w 695116"/>
              <a:gd name="connsiteY87" fmla="*/ 84650 h 168884"/>
              <a:gd name="connsiteX88" fmla="*/ 86102 w 695116"/>
              <a:gd name="connsiteY88" fmla="*/ 169313 h 168884"/>
              <a:gd name="connsiteX89" fmla="*/ 12 w 695116"/>
              <a:gd name="connsiteY89" fmla="*/ 86102 h 168884"/>
              <a:gd name="connsiteX90" fmla="*/ 83223 w 695116"/>
              <a:gd name="connsiteY90" fmla="*/ 12 h 168884"/>
              <a:gd name="connsiteX91" fmla="*/ 86102 w 695116"/>
              <a:gd name="connsiteY91" fmla="*/ 12 h 168884"/>
              <a:gd name="connsiteX92" fmla="*/ 610596 w 695116"/>
              <a:gd name="connsiteY92" fmla="*/ 12 h 168884"/>
              <a:gd name="connsiteX93" fmla="*/ 696686 w 695116"/>
              <a:gd name="connsiteY93" fmla="*/ 83223 h 168884"/>
              <a:gd name="connsiteX94" fmla="*/ 613475 w 695116"/>
              <a:gd name="connsiteY94" fmla="*/ 169313 h 168884"/>
              <a:gd name="connsiteX95" fmla="*/ 610596 w 695116"/>
              <a:gd name="connsiteY95" fmla="*/ 169313 h 168884"/>
              <a:gd name="connsiteX96" fmla="*/ 610596 w 695116"/>
              <a:gd name="connsiteY96" fmla="*/ 148141 h 168884"/>
              <a:gd name="connsiteX97" fmla="*/ 675321 w 695116"/>
              <a:gd name="connsiteY97" fmla="*/ 85909 h 168884"/>
              <a:gd name="connsiteX98" fmla="*/ 613091 w 695116"/>
              <a:gd name="connsiteY98" fmla="*/ 21184 h 168884"/>
              <a:gd name="connsiteX99" fmla="*/ 610596 w 695116"/>
              <a:gd name="connsiteY99" fmla="*/ 21184 h 168884"/>
              <a:gd name="connsiteX100" fmla="*/ 86102 w 695116"/>
              <a:gd name="connsiteY100" fmla="*/ 21184 h 168884"/>
              <a:gd name="connsiteX101" fmla="*/ 21377 w 695116"/>
              <a:gd name="connsiteY101" fmla="*/ 83416 h 168884"/>
              <a:gd name="connsiteX102" fmla="*/ 83609 w 695116"/>
              <a:gd name="connsiteY102" fmla="*/ 148141 h 168884"/>
              <a:gd name="connsiteX103" fmla="*/ 86102 w 695116"/>
              <a:gd name="connsiteY103" fmla="*/ 148141 h 16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695116" h="168884">
                <a:moveTo>
                  <a:pt x="215090" y="41964"/>
                </a:moveTo>
                <a:lnTo>
                  <a:pt x="215090" y="63601"/>
                </a:lnTo>
                <a:lnTo>
                  <a:pt x="207919" y="63601"/>
                </a:lnTo>
                <a:lnTo>
                  <a:pt x="190198" y="126847"/>
                </a:lnTo>
                <a:lnTo>
                  <a:pt x="160827" y="126847"/>
                </a:lnTo>
                <a:lnTo>
                  <a:pt x="147022" y="84675"/>
                </a:lnTo>
                <a:lnTo>
                  <a:pt x="132680" y="126847"/>
                </a:lnTo>
                <a:lnTo>
                  <a:pt x="104214" y="126847"/>
                </a:lnTo>
                <a:lnTo>
                  <a:pt x="86151" y="63601"/>
                </a:lnTo>
                <a:lnTo>
                  <a:pt x="78808" y="63601"/>
                </a:lnTo>
                <a:lnTo>
                  <a:pt x="78808" y="41964"/>
                </a:lnTo>
                <a:lnTo>
                  <a:pt x="118704" y="41964"/>
                </a:lnTo>
                <a:lnTo>
                  <a:pt x="118704" y="63601"/>
                </a:lnTo>
                <a:lnTo>
                  <a:pt x="111802" y="63601"/>
                </a:lnTo>
                <a:lnTo>
                  <a:pt x="120858" y="99507"/>
                </a:lnTo>
                <a:lnTo>
                  <a:pt x="136889" y="41964"/>
                </a:lnTo>
                <a:lnTo>
                  <a:pt x="157327" y="41964"/>
                </a:lnTo>
                <a:lnTo>
                  <a:pt x="174191" y="98259"/>
                </a:lnTo>
                <a:lnTo>
                  <a:pt x="182194" y="63625"/>
                </a:lnTo>
                <a:lnTo>
                  <a:pt x="175047" y="63625"/>
                </a:lnTo>
                <a:lnTo>
                  <a:pt x="175047" y="41964"/>
                </a:lnTo>
                <a:close/>
                <a:moveTo>
                  <a:pt x="432705" y="41964"/>
                </a:moveTo>
                <a:lnTo>
                  <a:pt x="432705" y="63601"/>
                </a:lnTo>
                <a:lnTo>
                  <a:pt x="425363" y="63601"/>
                </a:lnTo>
                <a:lnTo>
                  <a:pt x="401425" y="126847"/>
                </a:lnTo>
                <a:lnTo>
                  <a:pt x="372862" y="126847"/>
                </a:lnTo>
                <a:lnTo>
                  <a:pt x="348949" y="63601"/>
                </a:lnTo>
                <a:lnTo>
                  <a:pt x="341606" y="63601"/>
                </a:lnTo>
                <a:lnTo>
                  <a:pt x="341606" y="41964"/>
                </a:lnTo>
                <a:lnTo>
                  <a:pt x="381526" y="41964"/>
                </a:lnTo>
                <a:lnTo>
                  <a:pt x="381526" y="63601"/>
                </a:lnTo>
                <a:lnTo>
                  <a:pt x="374502" y="63601"/>
                </a:lnTo>
                <a:lnTo>
                  <a:pt x="387009" y="98504"/>
                </a:lnTo>
                <a:lnTo>
                  <a:pt x="399663" y="63601"/>
                </a:lnTo>
                <a:lnTo>
                  <a:pt x="392712" y="63601"/>
                </a:lnTo>
                <a:lnTo>
                  <a:pt x="392712" y="41964"/>
                </a:lnTo>
                <a:close/>
                <a:moveTo>
                  <a:pt x="494434" y="41964"/>
                </a:moveTo>
                <a:lnTo>
                  <a:pt x="494434" y="63601"/>
                </a:lnTo>
                <a:lnTo>
                  <a:pt x="484031" y="63601"/>
                </a:lnTo>
                <a:lnTo>
                  <a:pt x="484031" y="105210"/>
                </a:lnTo>
                <a:lnTo>
                  <a:pt x="494434" y="105210"/>
                </a:lnTo>
                <a:lnTo>
                  <a:pt x="494434" y="126847"/>
                </a:lnTo>
                <a:lnTo>
                  <a:pt x="446852" y="126847"/>
                </a:lnTo>
                <a:lnTo>
                  <a:pt x="446852" y="105210"/>
                </a:lnTo>
                <a:lnTo>
                  <a:pt x="457255" y="105210"/>
                </a:lnTo>
                <a:lnTo>
                  <a:pt x="457255" y="63601"/>
                </a:lnTo>
                <a:lnTo>
                  <a:pt x="446852" y="63601"/>
                </a:lnTo>
                <a:lnTo>
                  <a:pt x="446852" y="41964"/>
                </a:lnTo>
                <a:close/>
                <a:moveTo>
                  <a:pt x="550239" y="49062"/>
                </a:moveTo>
                <a:cubicBezTo>
                  <a:pt x="564511" y="36491"/>
                  <a:pt x="586272" y="37869"/>
                  <a:pt x="598843" y="52141"/>
                </a:cubicBezTo>
                <a:cubicBezTo>
                  <a:pt x="604419" y="58469"/>
                  <a:pt x="607476" y="66623"/>
                  <a:pt x="607439" y="75056"/>
                </a:cubicBezTo>
                <a:lnTo>
                  <a:pt x="607439" y="105210"/>
                </a:lnTo>
                <a:lnTo>
                  <a:pt x="617841" y="105210"/>
                </a:lnTo>
                <a:lnTo>
                  <a:pt x="617841" y="126847"/>
                </a:lnTo>
                <a:lnTo>
                  <a:pt x="582155" y="126847"/>
                </a:lnTo>
                <a:lnTo>
                  <a:pt x="582155" y="76304"/>
                </a:lnTo>
                <a:cubicBezTo>
                  <a:pt x="582155" y="68383"/>
                  <a:pt x="575733" y="61961"/>
                  <a:pt x="567813" y="61961"/>
                </a:cubicBezTo>
                <a:cubicBezTo>
                  <a:pt x="559892" y="61961"/>
                  <a:pt x="553470" y="68383"/>
                  <a:pt x="553470" y="76304"/>
                </a:cubicBezTo>
                <a:lnTo>
                  <a:pt x="553470" y="105210"/>
                </a:lnTo>
                <a:lnTo>
                  <a:pt x="563872" y="105210"/>
                </a:lnTo>
                <a:lnTo>
                  <a:pt x="563872" y="126847"/>
                </a:lnTo>
                <a:lnTo>
                  <a:pt x="516315" y="126847"/>
                </a:lnTo>
                <a:lnTo>
                  <a:pt x="516315" y="105210"/>
                </a:lnTo>
                <a:lnTo>
                  <a:pt x="526717" y="105210"/>
                </a:lnTo>
                <a:lnTo>
                  <a:pt x="526717" y="63601"/>
                </a:lnTo>
                <a:lnTo>
                  <a:pt x="516315" y="63601"/>
                </a:lnTo>
                <a:lnTo>
                  <a:pt x="516315" y="41964"/>
                </a:lnTo>
                <a:lnTo>
                  <a:pt x="550239" y="41964"/>
                </a:lnTo>
                <a:lnTo>
                  <a:pt x="550239" y="49062"/>
                </a:lnTo>
                <a:moveTo>
                  <a:pt x="248867" y="84650"/>
                </a:moveTo>
                <a:cubicBezTo>
                  <a:pt x="248867" y="72782"/>
                  <a:pt x="258488" y="63160"/>
                  <a:pt x="270357" y="63160"/>
                </a:cubicBezTo>
                <a:cubicBezTo>
                  <a:pt x="282225" y="63160"/>
                  <a:pt x="291846" y="72782"/>
                  <a:pt x="291846" y="84650"/>
                </a:cubicBezTo>
                <a:cubicBezTo>
                  <a:pt x="291846" y="96519"/>
                  <a:pt x="282225" y="106140"/>
                  <a:pt x="270357" y="106140"/>
                </a:cubicBezTo>
                <a:cubicBezTo>
                  <a:pt x="258493" y="106127"/>
                  <a:pt x="248881" y="96513"/>
                  <a:pt x="248867" y="84650"/>
                </a:cubicBezTo>
                <a:moveTo>
                  <a:pt x="223681" y="84650"/>
                </a:moveTo>
                <a:cubicBezTo>
                  <a:pt x="223688" y="109253"/>
                  <a:pt x="243636" y="129191"/>
                  <a:pt x="268239" y="129185"/>
                </a:cubicBezTo>
                <a:cubicBezTo>
                  <a:pt x="277937" y="129182"/>
                  <a:pt x="287367" y="126015"/>
                  <a:pt x="295102" y="120165"/>
                </a:cubicBezTo>
                <a:lnTo>
                  <a:pt x="295102" y="126847"/>
                </a:lnTo>
                <a:lnTo>
                  <a:pt x="327434" y="126847"/>
                </a:lnTo>
                <a:lnTo>
                  <a:pt x="327434" y="105210"/>
                </a:lnTo>
                <a:lnTo>
                  <a:pt x="317032" y="105210"/>
                </a:lnTo>
                <a:lnTo>
                  <a:pt x="317032" y="63601"/>
                </a:lnTo>
                <a:lnTo>
                  <a:pt x="327434" y="63601"/>
                </a:lnTo>
                <a:lnTo>
                  <a:pt x="327434" y="41964"/>
                </a:lnTo>
                <a:lnTo>
                  <a:pt x="295102" y="41964"/>
                </a:lnTo>
                <a:lnTo>
                  <a:pt x="295102" y="49160"/>
                </a:lnTo>
                <a:cubicBezTo>
                  <a:pt x="275509" y="34304"/>
                  <a:pt x="247582" y="38145"/>
                  <a:pt x="232725" y="57738"/>
                </a:cubicBezTo>
                <a:cubicBezTo>
                  <a:pt x="226856" y="65481"/>
                  <a:pt x="223679" y="74933"/>
                  <a:pt x="223681" y="84650"/>
                </a:cubicBezTo>
                <a:moveTo>
                  <a:pt x="86102" y="169313"/>
                </a:moveTo>
                <a:cubicBezTo>
                  <a:pt x="39351" y="170108"/>
                  <a:pt x="807" y="132853"/>
                  <a:pt x="12" y="86102"/>
                </a:cubicBezTo>
                <a:cubicBezTo>
                  <a:pt x="-782" y="39351"/>
                  <a:pt x="36472" y="807"/>
                  <a:pt x="83223" y="12"/>
                </a:cubicBezTo>
                <a:cubicBezTo>
                  <a:pt x="84183" y="-4"/>
                  <a:pt x="85142" y="-4"/>
                  <a:pt x="86102" y="12"/>
                </a:cubicBezTo>
                <a:lnTo>
                  <a:pt x="610596" y="12"/>
                </a:lnTo>
                <a:cubicBezTo>
                  <a:pt x="657348" y="-782"/>
                  <a:pt x="695890" y="36472"/>
                  <a:pt x="696686" y="83223"/>
                </a:cubicBezTo>
                <a:cubicBezTo>
                  <a:pt x="697481" y="129974"/>
                  <a:pt x="660226" y="168517"/>
                  <a:pt x="613475" y="169313"/>
                </a:cubicBezTo>
                <a:cubicBezTo>
                  <a:pt x="612515" y="169330"/>
                  <a:pt x="611556" y="169330"/>
                  <a:pt x="610596" y="169313"/>
                </a:cubicBezTo>
                <a:close/>
                <a:moveTo>
                  <a:pt x="610596" y="148141"/>
                </a:moveTo>
                <a:cubicBezTo>
                  <a:pt x="645656" y="148829"/>
                  <a:pt x="674633" y="120967"/>
                  <a:pt x="675321" y="85909"/>
                </a:cubicBezTo>
                <a:cubicBezTo>
                  <a:pt x="676011" y="50851"/>
                  <a:pt x="648147" y="21873"/>
                  <a:pt x="613091" y="21184"/>
                </a:cubicBezTo>
                <a:cubicBezTo>
                  <a:pt x="612258" y="21168"/>
                  <a:pt x="611426" y="21168"/>
                  <a:pt x="610596" y="21184"/>
                </a:cubicBezTo>
                <a:lnTo>
                  <a:pt x="86102" y="21184"/>
                </a:lnTo>
                <a:cubicBezTo>
                  <a:pt x="51044" y="20496"/>
                  <a:pt x="22066" y="48358"/>
                  <a:pt x="21377" y="83416"/>
                </a:cubicBezTo>
                <a:cubicBezTo>
                  <a:pt x="20689" y="118474"/>
                  <a:pt x="48551" y="147452"/>
                  <a:pt x="83609" y="148141"/>
                </a:cubicBezTo>
                <a:cubicBezTo>
                  <a:pt x="84440" y="148157"/>
                  <a:pt x="85271" y="148157"/>
                  <a:pt x="86102" y="148141"/>
                </a:cubicBezTo>
                <a:close/>
              </a:path>
            </a:pathLst>
          </a:custGeom>
          <a:solidFill>
            <a:schemeClr val="accent1"/>
          </a:solidFill>
          <a:ln w="2428" cap="flat">
            <a:noFill/>
            <a:prstDash val="solid"/>
            <a:miter/>
          </a:ln>
        </p:spPr>
        <p:txBody>
          <a:bodyPr rtlCol="0" anchor="ctr"/>
          <a:lstStyle/>
          <a:p>
            <a:endParaRPr lang="en-US"/>
          </a:p>
        </p:txBody>
      </p:sp>
    </p:spTree>
    <p:extLst>
      <p:ext uri="{BB962C8B-B14F-4D97-AF65-F5344CB8AC3E}">
        <p14:creationId xmlns:p14="http://schemas.microsoft.com/office/powerpoint/2010/main" val="356848349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 id="2147483713" r:id="rId14"/>
  </p:sldLayoutIdLst>
  <p:hf hdr="0" ftr="0" dt="0"/>
  <p:txStyles>
    <p:titleStyle>
      <a:lvl1pPr algn="l" defTabSz="914400" rtl="0" eaLnBrk="1" latinLnBrk="0" hangingPunct="1">
        <a:lnSpc>
          <a:spcPct val="100000"/>
        </a:lnSpc>
        <a:spcBef>
          <a:spcPts val="0"/>
        </a:spcBef>
        <a:buNone/>
        <a:defRPr sz="2800" b="0" kern="1200">
          <a:solidFill>
            <a:schemeClr val="accent1"/>
          </a:solidFill>
          <a:latin typeface="+mj-lt"/>
          <a:ea typeface="+mj-ea"/>
          <a:cs typeface="+mj-cs"/>
        </a:defRPr>
      </a:lvl1pPr>
    </p:titleStyle>
    <p:bodyStyle>
      <a:lvl1pPr marL="0" indent="-180000" algn="l" defTabSz="914400" rtl="0" eaLnBrk="1" latinLnBrk="0" hangingPunct="1">
        <a:lnSpc>
          <a:spcPct val="110000"/>
        </a:lnSpc>
        <a:spcBef>
          <a:spcPts val="0"/>
        </a:spcBef>
        <a:buFont typeface="Arial" panose="020B0604020202020204" pitchFamily="34" charset="0"/>
        <a:buChar char="•"/>
        <a:defRPr sz="2400" kern="1200">
          <a:solidFill>
            <a:schemeClr val="tx1"/>
          </a:solidFill>
          <a:latin typeface="+mn-lt"/>
          <a:ea typeface="+mn-ea"/>
          <a:cs typeface="+mn-cs"/>
        </a:defRPr>
      </a:lvl1pPr>
      <a:lvl2pPr marL="360000" indent="-180000" algn="l" defTabSz="914400" rtl="0" eaLnBrk="1" latinLnBrk="0" hangingPunct="1">
        <a:lnSpc>
          <a:spcPct val="110000"/>
        </a:lnSpc>
        <a:spcBef>
          <a:spcPts val="0"/>
        </a:spcBef>
        <a:buFont typeface="Arial" panose="020B0604020202020204" pitchFamily="34" charset="0"/>
        <a:buChar char="•"/>
        <a:defRPr sz="2000" kern="1200">
          <a:solidFill>
            <a:schemeClr val="tx1"/>
          </a:solidFill>
          <a:latin typeface="+mn-lt"/>
          <a:ea typeface="+mn-ea"/>
          <a:cs typeface="+mn-cs"/>
        </a:defRPr>
      </a:lvl2pPr>
      <a:lvl3pPr marL="576000" indent="-216000" algn="l" defTabSz="914400" rtl="0" eaLnBrk="1" latinLnBrk="0" hangingPunct="1">
        <a:lnSpc>
          <a:spcPct val="110000"/>
        </a:lnSpc>
        <a:spcBef>
          <a:spcPts val="0"/>
        </a:spcBef>
        <a:buFont typeface="Calibri" panose="020F0502020204030204" pitchFamily="34" charset="0"/>
        <a:buChar char="-"/>
        <a:defRPr sz="1600" kern="1200">
          <a:solidFill>
            <a:schemeClr val="tx1"/>
          </a:solidFill>
          <a:latin typeface="+mn-lt"/>
          <a:ea typeface="+mn-ea"/>
          <a:cs typeface="+mn-cs"/>
        </a:defRPr>
      </a:lvl3pPr>
      <a:lvl4pPr marL="828000" indent="-216000" algn="l" defTabSz="914400" rtl="0" eaLnBrk="1" latinLnBrk="0" hangingPunct="1">
        <a:lnSpc>
          <a:spcPct val="110000"/>
        </a:lnSpc>
        <a:spcBef>
          <a:spcPts val="0"/>
        </a:spcBef>
        <a:buFont typeface="Calibri" panose="020F050202020403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5.jpeg"/><Relationship Id="rId7"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7.png"/><Relationship Id="rId4" Type="http://schemas.openxmlformats.org/officeDocument/2006/relationships/image" Target="../media/image16.jpeg"/><Relationship Id="rId9"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37.xml"/><Relationship Id="rId5" Type="http://schemas.openxmlformats.org/officeDocument/2006/relationships/image" Target="../media/image23.jpeg"/><Relationship Id="rId4" Type="http://schemas.openxmlformats.org/officeDocument/2006/relationships/image" Target="../media/image22.jpeg"/></Relationships>
</file>

<file path=ppt/slides/_rels/slide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g"/><Relationship Id="rId1" Type="http://schemas.openxmlformats.org/officeDocument/2006/relationships/slideLayout" Target="../slideLayouts/slideLayout37.xml"/><Relationship Id="rId5" Type="http://schemas.openxmlformats.org/officeDocument/2006/relationships/image" Target="../media/image28.jpg"/><Relationship Id="rId4" Type="http://schemas.openxmlformats.org/officeDocument/2006/relationships/image" Target="../media/image27.jp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jpeg"/><Relationship Id="rId2" Type="http://schemas.openxmlformats.org/officeDocument/2006/relationships/image" Target="../media/image29.png"/><Relationship Id="rId1" Type="http://schemas.openxmlformats.org/officeDocument/2006/relationships/slideLayout" Target="../slideLayouts/slideLayout37.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31.png"/></Relationships>
</file>

<file path=ppt/slides/_rels/slide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9.xml"/></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39.xml"/><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6.xml"/><Relationship Id="rId1" Type="http://schemas.openxmlformats.org/officeDocument/2006/relationships/slideLayout" Target="../slideLayouts/slideLayout39.xml"/><Relationship Id="rId6" Type="http://schemas.openxmlformats.org/officeDocument/2006/relationships/image" Target="../media/image32.jpeg"/><Relationship Id="rId5" Type="http://schemas.openxmlformats.org/officeDocument/2006/relationships/image" Target="../media/image29.png"/><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png"/><Relationship Id="rId1" Type="http://schemas.openxmlformats.org/officeDocument/2006/relationships/slideLayout" Target="../slideLayouts/slideLayout37.xml"/><Relationship Id="rId6" Type="http://schemas.openxmlformats.org/officeDocument/2006/relationships/image" Target="../media/image45.jpg"/><Relationship Id="rId5" Type="http://schemas.openxmlformats.org/officeDocument/2006/relationships/image" Target="../media/image44.jpg"/><Relationship Id="rId4" Type="http://schemas.openxmlformats.org/officeDocument/2006/relationships/image" Target="../media/image43.jpg"/></Relationships>
</file>

<file path=ppt/slides/_rels/slide1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openxmlformats.org/officeDocument/2006/relationships/image" Target="../media/image48.png"/><Relationship Id="rId4" Type="http://schemas.openxmlformats.org/officeDocument/2006/relationships/image" Target="../media/image47.png"/></Relationships>
</file>

<file path=ppt/slides/_rels/slide15.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52.png"/><Relationship Id="rId2" Type="http://schemas.openxmlformats.org/officeDocument/2006/relationships/notesSlide" Target="../notesSlides/notesSlide8.xml"/><Relationship Id="rId1" Type="http://schemas.openxmlformats.org/officeDocument/2006/relationships/slideLayout" Target="../slideLayouts/slideLayout37.xml"/><Relationship Id="rId6" Type="http://schemas.openxmlformats.org/officeDocument/2006/relationships/image" Target="../media/image39.png"/><Relationship Id="rId5" Type="http://schemas.openxmlformats.org/officeDocument/2006/relationships/image" Target="../media/image51.png"/><Relationship Id="rId4" Type="http://schemas.openxmlformats.org/officeDocument/2006/relationships/image" Target="../media/image50.png"/></Relationships>
</file>

<file path=ppt/slides/_rels/slide1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1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9.xml"/><Relationship Id="rId1" Type="http://schemas.openxmlformats.org/officeDocument/2006/relationships/slideLayout" Target="../slideLayouts/slideLayout37.xml"/></Relationships>
</file>

<file path=ppt/slides/_rels/slide1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7.jpeg"/><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6.png"/><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39.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9.png"/><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0.xml"/><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1.pn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1.xml"/><Relationship Id="rId1" Type="http://schemas.openxmlformats.org/officeDocument/2006/relationships/slideLayout" Target="../slideLayouts/slideLayout39.xml"/><Relationship Id="rId5" Type="http://schemas.openxmlformats.org/officeDocument/2006/relationships/image" Target="../media/image64.png"/><Relationship Id="rId4" Type="http://schemas.openxmlformats.org/officeDocument/2006/relationships/image" Target="../media/image63.png"/></Relationships>
</file>

<file path=ppt/slides/_rels/slide26.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slideLayout" Target="../slideLayouts/slideLayout22.xml"/><Relationship Id="rId1" Type="http://schemas.openxmlformats.org/officeDocument/2006/relationships/tags" Target="../tags/tag1.xml"/></Relationships>
</file>

<file path=ppt/slides/_rels/slide2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slideLayout" Target="../slideLayouts/slideLayout39.xml"/><Relationship Id="rId1" Type="http://schemas.openxmlformats.org/officeDocument/2006/relationships/tags" Target="../tags/tag2.xml"/><Relationship Id="rId4" Type="http://schemas.openxmlformats.org/officeDocument/2006/relationships/image" Target="../media/image68.png"/></Relationships>
</file>

<file path=ppt/slides/_rels/slide29.xml.rels><?xml version="1.0" encoding="UTF-8" standalone="yes"?>
<Relationships xmlns="http://schemas.openxmlformats.org/package/2006/relationships"><Relationship Id="rId8" Type="http://schemas.openxmlformats.org/officeDocument/2006/relationships/image" Target="../media/image74.jpeg"/><Relationship Id="rId3" Type="http://schemas.openxmlformats.org/officeDocument/2006/relationships/image" Target="../media/image69.png"/><Relationship Id="rId7" Type="http://schemas.openxmlformats.org/officeDocument/2006/relationships/image" Target="../media/image73.jpeg"/><Relationship Id="rId2" Type="http://schemas.openxmlformats.org/officeDocument/2006/relationships/notesSlide" Target="../notesSlides/notesSlide12.xml"/><Relationship Id="rId1" Type="http://schemas.openxmlformats.org/officeDocument/2006/relationships/slideLayout" Target="../slideLayouts/slideLayout19.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0.png"/></Relationships>
</file>

<file path=ppt/slides/_rels/slide30.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notesSlide" Target="../notesSlides/notesSlide13.xml"/><Relationship Id="rId1" Type="http://schemas.openxmlformats.org/officeDocument/2006/relationships/slideLayout" Target="../slideLayouts/slideLayout20.xml"/><Relationship Id="rId6" Type="http://schemas.openxmlformats.org/officeDocument/2006/relationships/image" Target="../media/image78.tiff"/><Relationship Id="rId5" Type="http://schemas.openxmlformats.org/officeDocument/2006/relationships/image" Target="../media/image77.tif"/><Relationship Id="rId10" Type="http://schemas.openxmlformats.org/officeDocument/2006/relationships/image" Target="../media/image82.emf"/><Relationship Id="rId4" Type="http://schemas.openxmlformats.org/officeDocument/2006/relationships/image" Target="../media/image76.jpeg"/><Relationship Id="rId9" Type="http://schemas.openxmlformats.org/officeDocument/2006/relationships/image" Target="../media/image81.emf"/></Relationships>
</file>

<file path=ppt/slides/_rels/slide31.xml.rels><?xml version="1.0" encoding="UTF-8" standalone="yes"?>
<Relationships xmlns="http://schemas.openxmlformats.org/package/2006/relationships"><Relationship Id="rId3" Type="http://schemas.openxmlformats.org/officeDocument/2006/relationships/image" Target="../media/image83.jpg"/><Relationship Id="rId2" Type="http://schemas.openxmlformats.org/officeDocument/2006/relationships/notesSlide" Target="../notesSlides/notesSlide14.xml"/><Relationship Id="rId1" Type="http://schemas.openxmlformats.org/officeDocument/2006/relationships/slideLayout" Target="../slideLayouts/slideLayout20.xml"/><Relationship Id="rId5" Type="http://schemas.openxmlformats.org/officeDocument/2006/relationships/image" Target="../media/image85.png"/><Relationship Id="rId4" Type="http://schemas.openxmlformats.org/officeDocument/2006/relationships/image" Target="../media/image84.png"/></Relationships>
</file>

<file path=ppt/slides/_rels/slide32.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jpeg"/><Relationship Id="rId7" Type="http://schemas.openxmlformats.org/officeDocument/2006/relationships/image" Target="../media/image90.jpeg"/><Relationship Id="rId12" Type="http://schemas.openxmlformats.org/officeDocument/2006/relationships/image" Target="../media/image95.jpeg"/><Relationship Id="rId2" Type="http://schemas.openxmlformats.org/officeDocument/2006/relationships/image" Target="../media/image14.jpeg"/><Relationship Id="rId1" Type="http://schemas.openxmlformats.org/officeDocument/2006/relationships/slideLayout" Target="../slideLayouts/slideLayout20.xml"/><Relationship Id="rId6" Type="http://schemas.openxmlformats.org/officeDocument/2006/relationships/image" Target="../media/image89.jpeg"/><Relationship Id="rId11" Type="http://schemas.openxmlformats.org/officeDocument/2006/relationships/image" Target="../media/image94.png"/><Relationship Id="rId5" Type="http://schemas.openxmlformats.org/officeDocument/2006/relationships/image" Target="../media/image88.jpeg"/><Relationship Id="rId10" Type="http://schemas.openxmlformats.org/officeDocument/2006/relationships/image" Target="../media/image93.png"/><Relationship Id="rId4" Type="http://schemas.openxmlformats.org/officeDocument/2006/relationships/image" Target="../media/image87.jpeg"/><Relationship Id="rId9" Type="http://schemas.openxmlformats.org/officeDocument/2006/relationships/image" Target="../media/image9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3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15.xml"/><Relationship Id="rId1" Type="http://schemas.openxmlformats.org/officeDocument/2006/relationships/slideLayout" Target="../slideLayouts/slideLayout47.xml"/><Relationship Id="rId4" Type="http://schemas.openxmlformats.org/officeDocument/2006/relationships/image" Target="../media/image97.png"/></Relationships>
</file>

<file path=ppt/slides/_rels/slide35.xml.rels><?xml version="1.0" encoding="UTF-8" standalone="yes"?>
<Relationships xmlns="http://schemas.openxmlformats.org/package/2006/relationships"><Relationship Id="rId8" Type="http://schemas.openxmlformats.org/officeDocument/2006/relationships/image" Target="../media/image103.jpeg"/><Relationship Id="rId3" Type="http://schemas.microsoft.com/office/2007/relationships/hdphoto" Target="../media/hdphoto3.wdp"/><Relationship Id="rId7" Type="http://schemas.openxmlformats.org/officeDocument/2006/relationships/image" Target="../media/image102.png"/><Relationship Id="rId2" Type="http://schemas.openxmlformats.org/officeDocument/2006/relationships/image" Target="../media/image98.png"/><Relationship Id="rId1" Type="http://schemas.openxmlformats.org/officeDocument/2006/relationships/slideLayout" Target="../slideLayouts/slideLayout47.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 Id="rId9" Type="http://schemas.openxmlformats.org/officeDocument/2006/relationships/image" Target="../media/image104.png"/></Relationships>
</file>

<file path=ppt/slides/_rels/slide36.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16.xml"/><Relationship Id="rId1" Type="http://schemas.openxmlformats.org/officeDocument/2006/relationships/slideLayout" Target="../slideLayouts/slideLayout22.xml"/><Relationship Id="rId5" Type="http://schemas.openxmlformats.org/officeDocument/2006/relationships/image" Target="../media/image107.png"/><Relationship Id="rId4" Type="http://schemas.openxmlformats.org/officeDocument/2006/relationships/image" Target="../media/image106.png"/></Relationships>
</file>

<file path=ppt/slides/_rels/slide37.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8" Type="http://schemas.openxmlformats.org/officeDocument/2006/relationships/image" Target="../media/image116.png"/><Relationship Id="rId13" Type="http://schemas.openxmlformats.org/officeDocument/2006/relationships/image" Target="../media/image121.png"/><Relationship Id="rId3" Type="http://schemas.openxmlformats.org/officeDocument/2006/relationships/image" Target="../media/image111.jpeg"/><Relationship Id="rId7" Type="http://schemas.openxmlformats.org/officeDocument/2006/relationships/image" Target="../media/image115.svg"/><Relationship Id="rId12" Type="http://schemas.openxmlformats.org/officeDocument/2006/relationships/image" Target="../media/image120.png"/><Relationship Id="rId2" Type="http://schemas.openxmlformats.org/officeDocument/2006/relationships/notesSlide" Target="../notesSlides/notesSlide17.xml"/><Relationship Id="rId16" Type="http://schemas.openxmlformats.org/officeDocument/2006/relationships/image" Target="../media/image124.svg"/><Relationship Id="rId1" Type="http://schemas.openxmlformats.org/officeDocument/2006/relationships/slideLayout" Target="../slideLayouts/slideLayout44.xml"/><Relationship Id="rId6" Type="http://schemas.openxmlformats.org/officeDocument/2006/relationships/image" Target="../media/image114.png"/><Relationship Id="rId11" Type="http://schemas.openxmlformats.org/officeDocument/2006/relationships/image" Target="../media/image119.svg"/><Relationship Id="rId5" Type="http://schemas.openxmlformats.org/officeDocument/2006/relationships/image" Target="../media/image113.svg"/><Relationship Id="rId15" Type="http://schemas.openxmlformats.org/officeDocument/2006/relationships/image" Target="../media/image123.png"/><Relationship Id="rId10" Type="http://schemas.openxmlformats.org/officeDocument/2006/relationships/image" Target="../media/image118.png"/><Relationship Id="rId4" Type="http://schemas.openxmlformats.org/officeDocument/2006/relationships/image" Target="../media/image112.png"/><Relationship Id="rId9" Type="http://schemas.openxmlformats.org/officeDocument/2006/relationships/image" Target="../media/image117.jpeg"/><Relationship Id="rId14" Type="http://schemas.openxmlformats.org/officeDocument/2006/relationships/image" Target="../media/image122.svg"/></Relationships>
</file>

<file path=ppt/slides/_rels/slide40.xml.rels><?xml version="1.0" encoding="UTF-8" standalone="yes"?>
<Relationships xmlns="http://schemas.openxmlformats.org/package/2006/relationships"><Relationship Id="rId8" Type="http://schemas.openxmlformats.org/officeDocument/2006/relationships/image" Target="../media/image116.png"/><Relationship Id="rId13" Type="http://schemas.openxmlformats.org/officeDocument/2006/relationships/image" Target="../media/image124.svg"/><Relationship Id="rId3" Type="http://schemas.openxmlformats.org/officeDocument/2006/relationships/image" Target="../media/image111.jpeg"/><Relationship Id="rId7" Type="http://schemas.openxmlformats.org/officeDocument/2006/relationships/image" Target="../media/image115.svg"/><Relationship Id="rId12" Type="http://schemas.openxmlformats.org/officeDocument/2006/relationships/image" Target="../media/image123.png"/><Relationship Id="rId2" Type="http://schemas.openxmlformats.org/officeDocument/2006/relationships/notesSlide" Target="../notesSlides/notesSlide18.xml"/><Relationship Id="rId1" Type="http://schemas.openxmlformats.org/officeDocument/2006/relationships/slideLayout" Target="../slideLayouts/slideLayout44.xml"/><Relationship Id="rId6" Type="http://schemas.openxmlformats.org/officeDocument/2006/relationships/image" Target="../media/image114.png"/><Relationship Id="rId11" Type="http://schemas.openxmlformats.org/officeDocument/2006/relationships/image" Target="../media/image119.svg"/><Relationship Id="rId5" Type="http://schemas.openxmlformats.org/officeDocument/2006/relationships/image" Target="../media/image113.svg"/><Relationship Id="rId10" Type="http://schemas.openxmlformats.org/officeDocument/2006/relationships/image" Target="../media/image118.png"/><Relationship Id="rId4" Type="http://schemas.openxmlformats.org/officeDocument/2006/relationships/image" Target="../media/image112.png"/><Relationship Id="rId9" Type="http://schemas.openxmlformats.org/officeDocument/2006/relationships/image" Target="../media/image117.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58.xml"/><Relationship Id="rId1" Type="http://schemas.openxmlformats.org/officeDocument/2006/relationships/tags" Target="../tags/tag3.xml"/><Relationship Id="rId4" Type="http://schemas.openxmlformats.org/officeDocument/2006/relationships/image" Target="../media/image125.png"/></Relationships>
</file>

<file path=ppt/slides/_rels/slide42.xml.rels><?xml version="1.0" encoding="UTF-8" standalone="yes"?>
<Relationships xmlns="http://schemas.openxmlformats.org/package/2006/relationships"><Relationship Id="rId2" Type="http://schemas.openxmlformats.org/officeDocument/2006/relationships/image" Target="../media/image126.jpg"/><Relationship Id="rId1" Type="http://schemas.openxmlformats.org/officeDocument/2006/relationships/slideLayout" Target="../slideLayouts/slideLayout5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3">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olo 3">
            <a:extLst>
              <a:ext uri="{FF2B5EF4-FFF2-40B4-BE49-F238E27FC236}">
                <a16:creationId xmlns:a16="http://schemas.microsoft.com/office/drawing/2014/main" id="{DA9B1060-C5F1-F765-83DC-EC19F2B57877}"/>
              </a:ext>
            </a:extLst>
          </p:cNvPr>
          <p:cNvSpPr>
            <a:spLocks noGrp="1"/>
          </p:cNvSpPr>
          <p:nvPr>
            <p:ph type="title"/>
          </p:nvPr>
        </p:nvSpPr>
        <p:spPr>
          <a:xfrm>
            <a:off x="640080" y="325369"/>
            <a:ext cx="4368602" cy="1956841"/>
          </a:xfrm>
        </p:spPr>
        <p:txBody>
          <a:bodyPr anchor="b">
            <a:normAutofit/>
          </a:bodyPr>
          <a:lstStyle/>
          <a:p>
            <a:r>
              <a:rPr lang="it-IT" sz="5400"/>
              <a:t>Agenda</a:t>
            </a:r>
          </a:p>
        </p:txBody>
      </p:sp>
      <p:sp>
        <p:nvSpPr>
          <p:cNvPr id="3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egnaposto contenuto 4">
            <a:extLst>
              <a:ext uri="{FF2B5EF4-FFF2-40B4-BE49-F238E27FC236}">
                <a16:creationId xmlns:a16="http://schemas.microsoft.com/office/drawing/2014/main" id="{046862DF-BF87-64DF-58AF-CEAA8899D534}"/>
              </a:ext>
            </a:extLst>
          </p:cNvPr>
          <p:cNvSpPr>
            <a:spLocks noGrp="1"/>
          </p:cNvSpPr>
          <p:nvPr>
            <p:ph idx="1"/>
          </p:nvPr>
        </p:nvSpPr>
        <p:spPr>
          <a:xfrm>
            <a:off x="640080" y="2872899"/>
            <a:ext cx="4243589" cy="3320668"/>
          </a:xfrm>
        </p:spPr>
        <p:txBody>
          <a:bodyPr>
            <a:normAutofit/>
          </a:bodyPr>
          <a:lstStyle/>
          <a:p>
            <a:r>
              <a:rPr lang="it-IT" sz="2200"/>
              <a:t>Introduzione al Concetto Indoor Climate Solutions</a:t>
            </a:r>
          </a:p>
          <a:p>
            <a:r>
              <a:rPr lang="it-IT" sz="2200"/>
              <a:t>La nuova Normativa UNI EN 1264</a:t>
            </a:r>
          </a:p>
          <a:p>
            <a:r>
              <a:rPr lang="it-IT" sz="2200"/>
              <a:t>Le tipologie di sistemi per la Ventilazione Meccanica Controllata</a:t>
            </a:r>
          </a:p>
          <a:p>
            <a:r>
              <a:rPr lang="it-IT" sz="2200"/>
              <a:t>Garantire il Comfort ambientale attraverso un adeguato sistema di Controllo</a:t>
            </a:r>
          </a:p>
        </p:txBody>
      </p:sp>
      <p:pic>
        <p:nvPicPr>
          <p:cNvPr id="6" name="Immagine 5" descr="Immagine che contiene interni, soffitto, pavimento, vivendo&#10;&#10;Descrizione generata automaticamente">
            <a:extLst>
              <a:ext uri="{FF2B5EF4-FFF2-40B4-BE49-F238E27FC236}">
                <a16:creationId xmlns:a16="http://schemas.microsoft.com/office/drawing/2014/main" id="{B77A7FF0-D000-EC83-F479-A2165EA581AE}"/>
              </a:ext>
            </a:extLst>
          </p:cNvPr>
          <p:cNvPicPr>
            <a:picLocks noChangeAspect="1"/>
          </p:cNvPicPr>
          <p:nvPr/>
        </p:nvPicPr>
        <p:blipFill rotWithShape="1">
          <a:blip r:embed="rId2">
            <a:extLst>
              <a:ext uri="{28A0092B-C50C-407E-A947-70E740481C1C}">
                <a14:useLocalDpi xmlns:a14="http://schemas.microsoft.com/office/drawing/2010/main" val="0"/>
              </a:ext>
            </a:extLst>
          </a:blip>
          <a:srcRect l="24008" r="9039"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340011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Immagine 5" descr="Immagine che contiene pianta, fiore, campo&#10;&#10;Descrizione generata automaticamente">
            <a:extLst>
              <a:ext uri="{FF2B5EF4-FFF2-40B4-BE49-F238E27FC236}">
                <a16:creationId xmlns:a16="http://schemas.microsoft.com/office/drawing/2014/main" id="{4F7F7D3F-CCA5-7868-FAF5-DED93E3DDF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sp>
        <p:nvSpPr>
          <p:cNvPr id="18" name="Round Diagonal Corner Rectangle 44">
            <a:extLst>
              <a:ext uri="{FF2B5EF4-FFF2-40B4-BE49-F238E27FC236}">
                <a16:creationId xmlns:a16="http://schemas.microsoft.com/office/drawing/2014/main" id="{8B5DD059-C981-A108-980F-2AEEAC1DFB44}"/>
              </a:ext>
            </a:extLst>
          </p:cNvPr>
          <p:cNvSpPr/>
          <p:nvPr/>
        </p:nvSpPr>
        <p:spPr>
          <a:xfrm>
            <a:off x="725373" y="1181531"/>
            <a:ext cx="2491149" cy="5438732"/>
          </a:xfrm>
          <a:prstGeom prst="round2DiagRect">
            <a:avLst>
              <a:gd name="adj1" fmla="val 6568"/>
              <a:gd name="adj2" fmla="val 0"/>
            </a:avLst>
          </a:prstGeom>
          <a:solidFill>
            <a:srgbClr val="00A8E1"/>
          </a:solidFill>
          <a:ln w="635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HelveticaNeueLT Std Lt" panose="020B0403020202020204" pitchFamily="34" charset="0"/>
              <a:ea typeface="+mn-ea"/>
              <a:cs typeface="Helvetica Neue Light"/>
            </a:endParaRPr>
          </a:p>
        </p:txBody>
      </p:sp>
      <p:sp>
        <p:nvSpPr>
          <p:cNvPr id="19" name="TextBox 48">
            <a:extLst>
              <a:ext uri="{FF2B5EF4-FFF2-40B4-BE49-F238E27FC236}">
                <a16:creationId xmlns:a16="http://schemas.microsoft.com/office/drawing/2014/main" id="{DB61E679-4DA0-80CC-53C4-4196DF8C9C94}"/>
              </a:ext>
            </a:extLst>
          </p:cNvPr>
          <p:cNvSpPr txBox="1"/>
          <p:nvPr/>
        </p:nvSpPr>
        <p:spPr>
          <a:xfrm>
            <a:off x="738111" y="1166399"/>
            <a:ext cx="2491148" cy="923330"/>
          </a:xfrm>
          <a:prstGeom prst="rect">
            <a:avLst/>
          </a:prstGeom>
          <a:noFill/>
          <a:ln>
            <a:noFill/>
          </a:ln>
        </p:spPr>
        <p:txBody>
          <a:bodyPr wrap="square"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prstClr val="white"/>
                </a:solidFill>
                <a:effectLst/>
                <a:uLnTx/>
                <a:uFillTx/>
                <a:latin typeface="HelveticaNeueLT Std Lt" panose="020B0403020202020204" pitchFamily="34" charset="0"/>
                <a:ea typeface="+mn-ea"/>
                <a:cs typeface="Helvetica Neue Light"/>
              </a:rPr>
              <a:t>Approvvigionamento idrico sicuro ed efficiente</a:t>
            </a:r>
          </a:p>
        </p:txBody>
      </p:sp>
      <p:pic>
        <p:nvPicPr>
          <p:cNvPr id="20" name="Picture 28" descr="A picture containing indoor&#10;&#10;Description automatically generated">
            <a:extLst>
              <a:ext uri="{FF2B5EF4-FFF2-40B4-BE49-F238E27FC236}">
                <a16:creationId xmlns:a16="http://schemas.microsoft.com/office/drawing/2014/main" id="{A0B28DCB-DB58-8611-018D-94F7B114051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25373" y="2104860"/>
            <a:ext cx="2491150" cy="1593095"/>
          </a:xfrm>
          <a:prstGeom prst="rect">
            <a:avLst/>
          </a:prstGeom>
          <a:solidFill>
            <a:srgbClr val="00A8E1"/>
          </a:solidFill>
        </p:spPr>
      </p:pic>
      <p:sp>
        <p:nvSpPr>
          <p:cNvPr id="22" name="TextBox 52">
            <a:extLst>
              <a:ext uri="{FF2B5EF4-FFF2-40B4-BE49-F238E27FC236}">
                <a16:creationId xmlns:a16="http://schemas.microsoft.com/office/drawing/2014/main" id="{411938C0-8C96-CBB7-6E80-0401DBDF3A85}"/>
              </a:ext>
            </a:extLst>
          </p:cNvPr>
          <p:cNvSpPr txBox="1"/>
          <p:nvPr/>
        </p:nvSpPr>
        <p:spPr>
          <a:xfrm>
            <a:off x="738111" y="3975923"/>
            <a:ext cx="2491149" cy="2246769"/>
          </a:xfrm>
          <a:prstGeom prst="rect">
            <a:avLst/>
          </a:prstGeom>
          <a:noFill/>
          <a:ln>
            <a:noFill/>
          </a:ln>
        </p:spPr>
        <p:txBody>
          <a:bodyPr wrap="square" lIns="180000" rIns="18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a:ln>
                  <a:noFill/>
                </a:ln>
                <a:solidFill>
                  <a:prstClr val="white"/>
                </a:solidFill>
                <a:effectLst/>
                <a:uLnTx/>
                <a:uFillTx/>
                <a:latin typeface="HelveticaNeueLT Std Lt" panose="020B0403020202020204" pitchFamily="34" charset="0"/>
                <a:ea typeface="+mn-ea"/>
                <a:cs typeface="Helvetica Neue Light"/>
              </a:rPr>
              <a:t>Fornire acqua pulita in modo efficiente e sicuro è diventato un problema mondiale. L'acqua viene sprecata a causa di perdite e reti che invecchiano.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1" u="none" strike="noStrike" kern="1200" cap="none" spc="0" normalizeH="0" baseline="0" noProof="0">
                <a:ln>
                  <a:noFill/>
                </a:ln>
                <a:solidFill>
                  <a:prstClr val="white"/>
                </a:solidFill>
                <a:effectLst/>
                <a:uLnTx/>
                <a:uFillTx/>
                <a:latin typeface="HelveticaNeueLT Std Lt" panose="020B0403020202020204" pitchFamily="34" charset="0"/>
                <a:ea typeface="+mn-ea"/>
                <a:cs typeface="Helvetica Neue Light"/>
              </a:rPr>
              <a:t>Dobbiamo migliorare la distribuzione di acqua potabile pulita dalla fonte al rubinetto.</a:t>
            </a:r>
            <a:endParaRPr kumimoji="0" lang="en-US" sz="1400" b="0" i="1" u="none" strike="noStrike" kern="1200" cap="none" spc="0" normalizeH="0" baseline="0" noProof="0">
              <a:ln>
                <a:noFill/>
              </a:ln>
              <a:solidFill>
                <a:prstClr val="white"/>
              </a:solidFill>
              <a:effectLst/>
              <a:uLnTx/>
              <a:uFillTx/>
              <a:latin typeface="HelveticaNeueLT Std Lt" panose="020B0403020202020204" pitchFamily="34" charset="0"/>
              <a:ea typeface="+mn-ea"/>
              <a:cs typeface="Helvetica Neue Light"/>
            </a:endParaRPr>
          </a:p>
        </p:txBody>
      </p:sp>
      <p:sp>
        <p:nvSpPr>
          <p:cNvPr id="24" name="Round Diagonal Corner Rectangle 23">
            <a:extLst>
              <a:ext uri="{FF2B5EF4-FFF2-40B4-BE49-F238E27FC236}">
                <a16:creationId xmlns:a16="http://schemas.microsoft.com/office/drawing/2014/main" id="{A283A485-F29F-0544-F088-F0ABC77A955C}"/>
              </a:ext>
            </a:extLst>
          </p:cNvPr>
          <p:cNvSpPr/>
          <p:nvPr/>
        </p:nvSpPr>
        <p:spPr>
          <a:xfrm>
            <a:off x="3439434" y="1149420"/>
            <a:ext cx="2491149" cy="5485463"/>
          </a:xfrm>
          <a:prstGeom prst="round2DiagRect">
            <a:avLst>
              <a:gd name="adj1" fmla="val 6303"/>
              <a:gd name="adj2" fmla="val 0"/>
            </a:avLst>
          </a:prstGeom>
          <a:solidFill>
            <a:srgbClr val="00A8E1"/>
          </a:solidFill>
          <a:ln w="635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HelveticaNeueLT Std Lt" panose="020B0403020202020204" pitchFamily="34" charset="0"/>
              <a:ea typeface="+mn-ea"/>
              <a:cs typeface="+mn-cs"/>
            </a:endParaRPr>
          </a:p>
        </p:txBody>
      </p:sp>
      <p:sp>
        <p:nvSpPr>
          <p:cNvPr id="26" name="TextBox 49">
            <a:extLst>
              <a:ext uri="{FF2B5EF4-FFF2-40B4-BE49-F238E27FC236}">
                <a16:creationId xmlns:a16="http://schemas.microsoft.com/office/drawing/2014/main" id="{2FCB602E-5448-4875-D38E-D9968E6F16E2}"/>
              </a:ext>
            </a:extLst>
          </p:cNvPr>
          <p:cNvSpPr txBox="1"/>
          <p:nvPr/>
        </p:nvSpPr>
        <p:spPr>
          <a:xfrm>
            <a:off x="3433288" y="1222805"/>
            <a:ext cx="2448894" cy="869367"/>
          </a:xfrm>
          <a:prstGeom prst="rect">
            <a:avLst/>
          </a:prstGeom>
          <a:noFill/>
          <a:ln>
            <a:noFill/>
          </a:ln>
        </p:spPr>
        <p:txBody>
          <a:bodyPr wrap="square"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HelveticaNeueLT Std Lt" panose="020B0403020202020204" pitchFamily="34" charset="0"/>
                <a:ea typeface="+mn-ea"/>
                <a:cs typeface="Helvetica Neue Light"/>
              </a:rPr>
              <a:t>Migliori servizi igienici e sanitari</a:t>
            </a:r>
          </a:p>
        </p:txBody>
      </p:sp>
      <p:pic>
        <p:nvPicPr>
          <p:cNvPr id="28" name="Picture 8" descr="A sign on the side of a building&#10;&#10;Description automatically generated">
            <a:extLst>
              <a:ext uri="{FF2B5EF4-FFF2-40B4-BE49-F238E27FC236}">
                <a16:creationId xmlns:a16="http://schemas.microsoft.com/office/drawing/2014/main" id="{557F6776-0979-D539-D1F4-F5F24FFEE8FA}"/>
              </a:ext>
            </a:extLst>
          </p:cNvPr>
          <p:cNvPicPr>
            <a:picLocks noChangeAspect="1"/>
          </p:cNvPicPr>
          <p:nvPr/>
        </p:nvPicPr>
        <p:blipFill>
          <a:blip r:embed="rId5" cstate="screen">
            <a:alphaModFix amt="89000"/>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a:ext>
            </a:extLst>
          </a:blip>
          <a:stretch>
            <a:fillRect/>
          </a:stretch>
        </p:blipFill>
        <p:spPr>
          <a:xfrm>
            <a:off x="3439416" y="2092172"/>
            <a:ext cx="2491191" cy="1593095"/>
          </a:xfrm>
          <a:prstGeom prst="rect">
            <a:avLst/>
          </a:prstGeom>
          <a:solidFill>
            <a:srgbClr val="00A8E1"/>
          </a:solidFill>
        </p:spPr>
      </p:pic>
      <p:grpSp>
        <p:nvGrpSpPr>
          <p:cNvPr id="30" name="Groep 126">
            <a:extLst>
              <a:ext uri="{FF2B5EF4-FFF2-40B4-BE49-F238E27FC236}">
                <a16:creationId xmlns:a16="http://schemas.microsoft.com/office/drawing/2014/main" id="{EAB53BA0-04F4-E498-ED4E-7E25502D4A56}"/>
              </a:ext>
            </a:extLst>
          </p:cNvPr>
          <p:cNvGrpSpPr/>
          <p:nvPr/>
        </p:nvGrpSpPr>
        <p:grpSpPr>
          <a:xfrm>
            <a:off x="6211803" y="1129821"/>
            <a:ext cx="2508618" cy="5482360"/>
            <a:chOff x="6281472" y="1192637"/>
            <a:chExt cx="2508618" cy="5482360"/>
          </a:xfrm>
          <a:solidFill>
            <a:srgbClr val="00A8E1"/>
          </a:solidFill>
        </p:grpSpPr>
        <p:sp>
          <p:nvSpPr>
            <p:cNvPr id="31" name="Round Diagonal Corner Rectangle 24">
              <a:extLst>
                <a:ext uri="{FF2B5EF4-FFF2-40B4-BE49-F238E27FC236}">
                  <a16:creationId xmlns:a16="http://schemas.microsoft.com/office/drawing/2014/main" id="{CE573F22-B6F7-B5E6-1376-BD6D91D24B9C}"/>
                </a:ext>
              </a:extLst>
            </p:cNvPr>
            <p:cNvSpPr/>
            <p:nvPr/>
          </p:nvSpPr>
          <p:spPr>
            <a:xfrm>
              <a:off x="6298925" y="1192637"/>
              <a:ext cx="2491149" cy="5482360"/>
            </a:xfrm>
            <a:prstGeom prst="round2DiagRect">
              <a:avLst>
                <a:gd name="adj1" fmla="val 8463"/>
                <a:gd name="adj2" fmla="val 0"/>
              </a:avLst>
            </a:prstGeom>
            <a:grpFill/>
            <a:ln w="635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HelveticaNeueLT Std Lt" panose="020B0403020202020204" pitchFamily="34" charset="0"/>
                <a:ea typeface="+mn-ea"/>
                <a:cs typeface="+mn-cs"/>
              </a:endParaRPr>
            </a:p>
          </p:txBody>
        </p:sp>
        <p:sp>
          <p:nvSpPr>
            <p:cNvPr id="32" name="TextBox 50">
              <a:extLst>
                <a:ext uri="{FF2B5EF4-FFF2-40B4-BE49-F238E27FC236}">
                  <a16:creationId xmlns:a16="http://schemas.microsoft.com/office/drawing/2014/main" id="{BD12C909-4597-6DB3-FF6E-8523DC8E407F}"/>
                </a:ext>
              </a:extLst>
            </p:cNvPr>
            <p:cNvSpPr txBox="1"/>
            <p:nvPr/>
          </p:nvSpPr>
          <p:spPr>
            <a:xfrm>
              <a:off x="6384838" y="1359631"/>
              <a:ext cx="2319321" cy="646331"/>
            </a:xfrm>
            <a:prstGeom prst="rect">
              <a:avLst/>
            </a:prstGeom>
            <a:noFill/>
            <a:ln>
              <a:noFill/>
            </a:ln>
          </p:spPr>
          <p:txBody>
            <a:bodyPr wrap="square"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a:ln>
                    <a:noFill/>
                  </a:ln>
                  <a:solidFill>
                    <a:prstClr val="white"/>
                  </a:solidFill>
                  <a:effectLst/>
                  <a:uLnTx/>
                  <a:uFillTx/>
                  <a:latin typeface="HelveticaNeueLT Std Lt" panose="020B0403020202020204" pitchFamily="34" charset="0"/>
                  <a:ea typeface="+mn-ea"/>
                  <a:cs typeface="Helvetica Neue Light"/>
                </a:rPr>
                <a:t>Città resilienti al clima</a:t>
              </a:r>
            </a:p>
          </p:txBody>
        </p:sp>
        <p:pic>
          <p:nvPicPr>
            <p:cNvPr id="33" name="Picture 26" descr="A river with a city in the background&#10;&#10;Description automatically generated">
              <a:extLst>
                <a:ext uri="{FF2B5EF4-FFF2-40B4-BE49-F238E27FC236}">
                  <a16:creationId xmlns:a16="http://schemas.microsoft.com/office/drawing/2014/main" id="{82E6846A-7952-D5EC-FADB-AC36B471FFBC}"/>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298941" y="2132286"/>
              <a:ext cx="2491149" cy="1621911"/>
            </a:xfrm>
            <a:prstGeom prst="rect">
              <a:avLst/>
            </a:prstGeom>
            <a:grpFill/>
          </p:spPr>
        </p:pic>
        <p:sp>
          <p:nvSpPr>
            <p:cNvPr id="34" name="TextBox 54">
              <a:extLst>
                <a:ext uri="{FF2B5EF4-FFF2-40B4-BE49-F238E27FC236}">
                  <a16:creationId xmlns:a16="http://schemas.microsoft.com/office/drawing/2014/main" id="{9F50936C-FE30-37DF-6820-E9EEAB9B88EB}"/>
                </a:ext>
              </a:extLst>
            </p:cNvPr>
            <p:cNvSpPr txBox="1"/>
            <p:nvPr/>
          </p:nvSpPr>
          <p:spPr>
            <a:xfrm>
              <a:off x="6281472" y="3932265"/>
              <a:ext cx="2491149" cy="2462213"/>
            </a:xfrm>
            <a:prstGeom prst="rect">
              <a:avLst/>
            </a:prstGeom>
            <a:noFill/>
            <a:ln>
              <a:noFill/>
            </a:ln>
          </p:spPr>
          <p:txBody>
            <a:bodyPr wrap="square" lIns="180000" rIns="18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a:ln>
                    <a:noFill/>
                  </a:ln>
                  <a:solidFill>
                    <a:prstClr val="white"/>
                  </a:solidFill>
                  <a:effectLst/>
                  <a:uLnTx/>
                  <a:uFillTx/>
                  <a:latin typeface="HelveticaNeueLT Std Lt" panose="020B0403020202020204" pitchFamily="34" charset="0"/>
                  <a:ea typeface="+mn-ea"/>
                  <a:cs typeface="Helvetica Neue Light"/>
                </a:rPr>
                <a:t>I cambiamenti climatici con forti piogge, caldo estremo e siccità mettono sotto pressione le città. Le popolazioni in crescita richiedono sempre più spazi verdi.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a:ln>
                    <a:noFill/>
                  </a:ln>
                  <a:solidFill>
                    <a:prstClr val="white"/>
                  </a:solidFill>
                  <a:effectLst/>
                  <a:uLnTx/>
                  <a:uFillTx/>
                  <a:latin typeface="HelveticaNeueLT Std Lt" panose="020B0403020202020204" pitchFamily="34" charset="0"/>
                  <a:ea typeface="+mn-ea"/>
                  <a:cs typeface="Helvetica Neue Light"/>
                </a:rPr>
                <a:t>Dobbiamo (</a:t>
              </a:r>
              <a:r>
                <a:rPr kumimoji="0" lang="it-IT" sz="1400" b="0" i="0" u="none" strike="noStrike" kern="1200" cap="none" spc="0" normalizeH="0" baseline="0" noProof="0" err="1">
                  <a:ln>
                    <a:noFill/>
                  </a:ln>
                  <a:solidFill>
                    <a:prstClr val="white"/>
                  </a:solidFill>
                  <a:effectLst/>
                  <a:uLnTx/>
                  <a:uFillTx/>
                  <a:latin typeface="HelveticaNeueLT Std Lt" panose="020B0403020202020204" pitchFamily="34" charset="0"/>
                  <a:ea typeface="+mn-ea"/>
                  <a:cs typeface="Helvetica Neue Light"/>
                </a:rPr>
                <a:t>ri</a:t>
              </a:r>
              <a:r>
                <a:rPr kumimoji="0" lang="it-IT" sz="1400" b="0" i="0" u="none" strike="noStrike" kern="1200" cap="none" spc="0" normalizeH="0" baseline="0" noProof="0">
                  <a:ln>
                    <a:noFill/>
                  </a:ln>
                  <a:solidFill>
                    <a:prstClr val="white"/>
                  </a:solidFill>
                  <a:effectLst/>
                  <a:uLnTx/>
                  <a:uFillTx/>
                  <a:latin typeface="HelveticaNeueLT Std Lt" panose="020B0403020202020204" pitchFamily="34" charset="0"/>
                  <a:ea typeface="+mn-ea"/>
                  <a:cs typeface="Helvetica Neue Light"/>
                </a:rPr>
                <a:t>) agire per il cambiamento climatico e costruire città vivibili e piacevoli.</a:t>
              </a:r>
              <a:endParaRPr kumimoji="0" lang="en-US" sz="1400" b="0" i="0" u="none" strike="noStrike" kern="1200" cap="none" spc="0" normalizeH="0" baseline="0" noProof="0">
                <a:ln>
                  <a:noFill/>
                </a:ln>
                <a:solidFill>
                  <a:prstClr val="white"/>
                </a:solidFill>
                <a:effectLst/>
                <a:uLnTx/>
                <a:uFillTx/>
                <a:latin typeface="HelveticaNeueLT Std Lt" panose="020B0403020202020204" pitchFamily="34" charset="0"/>
                <a:ea typeface="+mn-ea"/>
                <a:cs typeface="Helvetica Neue Light"/>
              </a:endParaRPr>
            </a:p>
          </p:txBody>
        </p:sp>
      </p:grpSp>
      <p:sp>
        <p:nvSpPr>
          <p:cNvPr id="35" name="Round Diagonal Corner Rectangle 25">
            <a:extLst>
              <a:ext uri="{FF2B5EF4-FFF2-40B4-BE49-F238E27FC236}">
                <a16:creationId xmlns:a16="http://schemas.microsoft.com/office/drawing/2014/main" id="{ECAEB2DD-8120-D11C-61A4-04675569A677}"/>
              </a:ext>
            </a:extLst>
          </p:cNvPr>
          <p:cNvSpPr/>
          <p:nvPr/>
        </p:nvSpPr>
        <p:spPr>
          <a:xfrm flipH="1" flipV="1">
            <a:off x="9019078" y="1129820"/>
            <a:ext cx="2491149" cy="5482360"/>
          </a:xfrm>
          <a:prstGeom prst="round2DiagRect">
            <a:avLst>
              <a:gd name="adj1" fmla="val 7167"/>
              <a:gd name="adj2" fmla="val 0"/>
            </a:avLst>
          </a:prstGeom>
          <a:solidFill>
            <a:srgbClr val="00A8E1"/>
          </a:solidFill>
          <a:ln w="635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a:ln>
                <a:noFill/>
              </a:ln>
              <a:solidFill>
                <a:prstClr val="white"/>
              </a:solidFill>
              <a:effectLst/>
              <a:uLnTx/>
              <a:uFillTx/>
              <a:latin typeface="HelveticaNeueLT Std Lt" panose="020B0403020202020204" pitchFamily="34" charset="0"/>
              <a:ea typeface="+mn-ea"/>
              <a:cs typeface="Helvetica Neue Light"/>
            </a:endParaRPr>
          </a:p>
        </p:txBody>
      </p:sp>
      <p:sp>
        <p:nvSpPr>
          <p:cNvPr id="36" name="TextBox 51">
            <a:extLst>
              <a:ext uri="{FF2B5EF4-FFF2-40B4-BE49-F238E27FC236}">
                <a16:creationId xmlns:a16="http://schemas.microsoft.com/office/drawing/2014/main" id="{C40C2B59-5E51-8E31-60D9-CF333C6F38B1}"/>
              </a:ext>
            </a:extLst>
          </p:cNvPr>
          <p:cNvSpPr txBox="1"/>
          <p:nvPr/>
        </p:nvSpPr>
        <p:spPr>
          <a:xfrm>
            <a:off x="9114294" y="1308305"/>
            <a:ext cx="2319321" cy="646331"/>
          </a:xfrm>
          <a:prstGeom prst="rect">
            <a:avLst/>
          </a:prstGeom>
          <a:solidFill>
            <a:srgbClr val="00A8E1"/>
          </a:solidFill>
          <a:ln>
            <a:noFill/>
          </a:ln>
        </p:spPr>
        <p:txBody>
          <a:bodyPr wrap="square" rtlCol="0" anchor="ctr"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HelveticaNeueLT Std Lt" panose="020B0403020202020204" pitchFamily="34" charset="0"/>
                <a:ea typeface="+mn-ea"/>
                <a:cs typeface="Helvetica Neue Light"/>
              </a:rPr>
              <a:t>Migliori prestazioni degli edifici</a:t>
            </a:r>
          </a:p>
        </p:txBody>
      </p:sp>
      <p:pic>
        <p:nvPicPr>
          <p:cNvPr id="37" name="Picture 27" descr="A picture containing wall, indoor, person, floor&#10;&#10;Description automatically generated">
            <a:extLst>
              <a:ext uri="{FF2B5EF4-FFF2-40B4-BE49-F238E27FC236}">
                <a16:creationId xmlns:a16="http://schemas.microsoft.com/office/drawing/2014/main" id="{0DDED51F-755A-B759-14C4-F854E4406D0F}"/>
              </a:ext>
            </a:extLst>
          </p:cNvPr>
          <p:cNvPicPr>
            <a:picLocks noChangeAspect="1"/>
          </p:cNvPicPr>
          <p:nvPr/>
        </p:nvPicPr>
        <p:blipFill rotWithShape="1">
          <a:blip r:embed="rId8" cstate="screen">
            <a:extLst>
              <a:ext uri="{BEBA8EAE-BF5A-486C-A8C5-ECC9F3942E4B}">
                <a14:imgProps xmlns:a14="http://schemas.microsoft.com/office/drawing/2010/main">
                  <a14:imgLayer r:embed="rId9">
                    <a14:imgEffect>
                      <a14:brightnessContrast bright="20000" contrast="20000"/>
                    </a14:imgEffect>
                  </a14:imgLayer>
                </a14:imgProps>
              </a:ext>
              <a:ext uri="{28A0092B-C50C-407E-A947-70E740481C1C}">
                <a14:useLocalDpi xmlns:a14="http://schemas.microsoft.com/office/drawing/2010/main"/>
              </a:ext>
            </a:extLst>
          </a:blip>
          <a:srcRect l="1816" t="1125" r="2530" b="1088"/>
          <a:stretch/>
        </p:blipFill>
        <p:spPr>
          <a:xfrm>
            <a:off x="9019079" y="2069470"/>
            <a:ext cx="2491149" cy="1621911"/>
          </a:xfrm>
          <a:prstGeom prst="rect">
            <a:avLst/>
          </a:prstGeom>
          <a:solidFill>
            <a:srgbClr val="00A8E1"/>
          </a:solidFill>
        </p:spPr>
      </p:pic>
      <p:sp>
        <p:nvSpPr>
          <p:cNvPr id="38" name="TextBox 55">
            <a:extLst>
              <a:ext uri="{FF2B5EF4-FFF2-40B4-BE49-F238E27FC236}">
                <a16:creationId xmlns:a16="http://schemas.microsoft.com/office/drawing/2014/main" id="{B84DFEB0-1773-5F55-990E-49B19A40C236}"/>
              </a:ext>
            </a:extLst>
          </p:cNvPr>
          <p:cNvSpPr txBox="1"/>
          <p:nvPr/>
        </p:nvSpPr>
        <p:spPr>
          <a:xfrm>
            <a:off x="9031556" y="3746851"/>
            <a:ext cx="2484799" cy="2893100"/>
          </a:xfrm>
          <a:prstGeom prst="rect">
            <a:avLst/>
          </a:prstGeom>
          <a:noFill/>
          <a:ln>
            <a:noFill/>
          </a:ln>
        </p:spPr>
        <p:txBody>
          <a:bodyPr wrap="square" lIns="180000" rIns="18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HelveticaNeueLT Std Lt" panose="020B0403020202020204" pitchFamily="34" charset="0"/>
                <a:ea typeface="+mn-ea"/>
                <a:cs typeface="Helvetica Neue Light"/>
              </a:rPr>
              <a:t>L’edilizia non sta sfruttando il pieno potenziale della tecnologia che porta a inefficienza e spreco. Allo stesso tempo, le persone richiedono maggiore comfort e salubrità dei luoghi in cui vivono e lavorano.</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HelveticaNeueLT Std Lt" panose="020B0403020202020204" pitchFamily="34" charset="0"/>
                <a:ea typeface="+mn-ea"/>
                <a:cs typeface="Helvetica Neue Light"/>
              </a:rPr>
              <a:t>Dobbiamo costruire spazi abitativi confortevoli nel modo più efficiente e sostenibile possibile.</a:t>
            </a:r>
            <a:endParaRPr kumimoji="0" lang="en-US" sz="1400" b="0" i="0" u="none" strike="noStrike" kern="1200" cap="none" spc="0" normalizeH="0" baseline="0" noProof="0" dirty="0">
              <a:ln>
                <a:noFill/>
              </a:ln>
              <a:solidFill>
                <a:prstClr val="white"/>
              </a:solidFill>
              <a:effectLst/>
              <a:uLnTx/>
              <a:uFillTx/>
              <a:latin typeface="HelveticaNeueLT Std Lt" panose="020B0403020202020204" pitchFamily="34" charset="0"/>
              <a:ea typeface="+mn-ea"/>
              <a:cs typeface="Helvetica Neue Light"/>
            </a:endParaRPr>
          </a:p>
        </p:txBody>
      </p:sp>
      <p:sp>
        <p:nvSpPr>
          <p:cNvPr id="39" name="TextBox 53">
            <a:extLst>
              <a:ext uri="{FF2B5EF4-FFF2-40B4-BE49-F238E27FC236}">
                <a16:creationId xmlns:a16="http://schemas.microsoft.com/office/drawing/2014/main" id="{4AF346B9-A51B-6EA4-A4DE-EDC0DAE8EB80}"/>
              </a:ext>
            </a:extLst>
          </p:cNvPr>
          <p:cNvSpPr txBox="1"/>
          <p:nvPr/>
        </p:nvSpPr>
        <p:spPr>
          <a:xfrm>
            <a:off x="3358743" y="3689872"/>
            <a:ext cx="2571840" cy="2893100"/>
          </a:xfrm>
          <a:prstGeom prst="rect">
            <a:avLst/>
          </a:prstGeom>
          <a:noFill/>
          <a:ln>
            <a:noFill/>
          </a:ln>
        </p:spPr>
        <p:txBody>
          <a:bodyPr wrap="square" lIns="180000" rIns="18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white"/>
                </a:solidFill>
                <a:effectLst/>
                <a:uLnTx/>
                <a:uFillTx/>
                <a:latin typeface="HelveticaNeueLT Std Lt" panose="020B0403020202020204" pitchFamily="34" charset="0"/>
                <a:ea typeface="+mn-ea"/>
                <a:cs typeface="+mn-cs"/>
              </a:rPr>
              <a:t>Milioni di persone non hanno o hanno un accesso limitato alle strutture igieniche. Allo stesso tempo, l'invecchiamento e i sistemi fognari mal progettati contaminano le risorse idriche sotterranee.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400" b="0" i="1" u="none" strike="noStrike" kern="1200" cap="none" spc="0" normalizeH="0" baseline="0" noProof="0" dirty="0">
                <a:ln>
                  <a:noFill/>
                </a:ln>
                <a:solidFill>
                  <a:prstClr val="white"/>
                </a:solidFill>
                <a:effectLst/>
                <a:uLnTx/>
                <a:uFillTx/>
                <a:latin typeface="HelveticaNeueLT Std Lt" panose="020B0403020202020204" pitchFamily="34" charset="0"/>
                <a:ea typeface="+mn-ea"/>
                <a:cs typeface="+mn-cs"/>
              </a:rPr>
              <a:t>Dobbiamo garantire un trasporto delle acque reflue a prova di futuro e rendere i servizi igienico-sanitari accessibili a tutti.</a:t>
            </a:r>
            <a:endParaRPr kumimoji="0" lang="en-US" sz="1400" b="0" i="1" u="none" strike="noStrike" kern="1200" cap="none" spc="0" normalizeH="0" baseline="0" noProof="0" dirty="0">
              <a:ln>
                <a:noFill/>
              </a:ln>
              <a:solidFill>
                <a:prstClr val="white"/>
              </a:solidFill>
              <a:effectLst/>
              <a:uLnTx/>
              <a:uFillTx/>
              <a:latin typeface="HelveticaNeueLT Std Lt" panose="020B0403020202020204" pitchFamily="34" charset="0"/>
              <a:ea typeface="+mn-ea"/>
              <a:cs typeface="Helvetica Neue Light"/>
            </a:endParaRPr>
          </a:p>
        </p:txBody>
      </p:sp>
      <p:sp>
        <p:nvSpPr>
          <p:cNvPr id="4" name="Title 1">
            <a:extLst>
              <a:ext uri="{FF2B5EF4-FFF2-40B4-BE49-F238E27FC236}">
                <a16:creationId xmlns:a16="http://schemas.microsoft.com/office/drawing/2014/main" id="{7552E51E-AF27-A8EE-E020-F9EFA459338F}"/>
              </a:ext>
            </a:extLst>
          </p:cNvPr>
          <p:cNvSpPr txBox="1">
            <a:spLocks/>
          </p:cNvSpPr>
          <p:nvPr/>
        </p:nvSpPr>
        <p:spPr>
          <a:xfrm>
            <a:off x="483145" y="93445"/>
            <a:ext cx="10515600" cy="8604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nl-NL" sz="4000" b="1" dirty="0">
                <a:solidFill>
                  <a:schemeClr val="bg1"/>
                </a:solidFill>
                <a:latin typeface="+mn-lt"/>
              </a:rPr>
              <a:t>”Il Perchè”e il “Come”</a:t>
            </a:r>
          </a:p>
        </p:txBody>
      </p:sp>
    </p:spTree>
    <p:extLst>
      <p:ext uri="{BB962C8B-B14F-4D97-AF65-F5344CB8AC3E}">
        <p14:creationId xmlns:p14="http://schemas.microsoft.com/office/powerpoint/2010/main" val="38683133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descr="Immagine che contiene albero, finestra&#10;&#10;Descrizione generata automaticamente">
            <a:extLst>
              <a:ext uri="{FF2B5EF4-FFF2-40B4-BE49-F238E27FC236}">
                <a16:creationId xmlns:a16="http://schemas.microsoft.com/office/drawing/2014/main" id="{93800843-0749-9259-80E7-69EAFB2D58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grpSp>
        <p:nvGrpSpPr>
          <p:cNvPr id="4" name="Group 29">
            <a:extLst>
              <a:ext uri="{FF2B5EF4-FFF2-40B4-BE49-F238E27FC236}">
                <a16:creationId xmlns:a16="http://schemas.microsoft.com/office/drawing/2014/main" id="{CCA25B15-6B08-CEEF-30AE-7337D186CCE1}"/>
              </a:ext>
            </a:extLst>
          </p:cNvPr>
          <p:cNvGrpSpPr/>
          <p:nvPr/>
        </p:nvGrpSpPr>
        <p:grpSpPr>
          <a:xfrm>
            <a:off x="4307841" y="1930400"/>
            <a:ext cx="3165360" cy="3104721"/>
            <a:chOff x="2902200" y="1820053"/>
            <a:chExt cx="2980583" cy="2960440"/>
          </a:xfrm>
        </p:grpSpPr>
        <p:grpSp>
          <p:nvGrpSpPr>
            <p:cNvPr id="5" name="Group 23">
              <a:extLst>
                <a:ext uri="{FF2B5EF4-FFF2-40B4-BE49-F238E27FC236}">
                  <a16:creationId xmlns:a16="http://schemas.microsoft.com/office/drawing/2014/main" id="{2E2CDDD9-A326-2A63-028D-535B8B5B906A}"/>
                </a:ext>
              </a:extLst>
            </p:cNvPr>
            <p:cNvGrpSpPr/>
            <p:nvPr/>
          </p:nvGrpSpPr>
          <p:grpSpPr>
            <a:xfrm>
              <a:off x="2902200" y="1820053"/>
              <a:ext cx="2980583" cy="2960440"/>
              <a:chOff x="7488146" y="665044"/>
              <a:chExt cx="2980583" cy="2960440"/>
            </a:xfrm>
          </p:grpSpPr>
          <p:sp>
            <p:nvSpPr>
              <p:cNvPr id="7" name="Oval 24">
                <a:extLst>
                  <a:ext uri="{FF2B5EF4-FFF2-40B4-BE49-F238E27FC236}">
                    <a16:creationId xmlns:a16="http://schemas.microsoft.com/office/drawing/2014/main" id="{C6A1E37B-4D60-319A-5010-565F704A4B62}"/>
                  </a:ext>
                </a:extLst>
              </p:cNvPr>
              <p:cNvSpPr/>
              <p:nvPr/>
            </p:nvSpPr>
            <p:spPr>
              <a:xfrm>
                <a:off x="7488146" y="665044"/>
                <a:ext cx="2979140" cy="2960440"/>
              </a:xfrm>
              <a:prstGeom prst="ellipse">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TextBox 25">
                <a:extLst>
                  <a:ext uri="{FF2B5EF4-FFF2-40B4-BE49-F238E27FC236}">
                    <a16:creationId xmlns:a16="http://schemas.microsoft.com/office/drawing/2014/main" id="{A1104B55-960F-AECB-695B-F98273AD8F67}"/>
                  </a:ext>
                </a:extLst>
              </p:cNvPr>
              <p:cNvSpPr txBox="1"/>
              <p:nvPr/>
            </p:nvSpPr>
            <p:spPr>
              <a:xfrm>
                <a:off x="7611394" y="1433678"/>
                <a:ext cx="2732644" cy="1323439"/>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50%</a:t>
                </a:r>
                <a:endParaRPr kumimoji="0" lang="en" sz="8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9" name="TextBox 26">
                <a:extLst>
                  <a:ext uri="{FF2B5EF4-FFF2-40B4-BE49-F238E27FC236}">
                    <a16:creationId xmlns:a16="http://schemas.microsoft.com/office/drawing/2014/main" id="{2312960D-281B-435F-4BAD-EC502AC789DC}"/>
                  </a:ext>
                </a:extLst>
              </p:cNvPr>
              <p:cNvSpPr txBox="1"/>
              <p:nvPr/>
            </p:nvSpPr>
            <p:spPr>
              <a:xfrm>
                <a:off x="7574727" y="2880320"/>
                <a:ext cx="2894002" cy="400110"/>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 sz="2000" b="1" i="0" u="none" strike="noStrike" kern="1200" cap="none" spc="0" normalizeH="0" baseline="0" noProof="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0" name="TextBox 27">
                <a:extLst>
                  <a:ext uri="{FF2B5EF4-FFF2-40B4-BE49-F238E27FC236}">
                    <a16:creationId xmlns:a16="http://schemas.microsoft.com/office/drawing/2014/main" id="{B970A205-F4D8-9511-BE89-FE7777B2B3CD}"/>
                  </a:ext>
                </a:extLst>
              </p:cNvPr>
              <p:cNvSpPr txBox="1"/>
              <p:nvPr/>
            </p:nvSpPr>
            <p:spPr>
              <a:xfrm>
                <a:off x="7727942" y="912260"/>
                <a:ext cx="2696032" cy="707886"/>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Tra </a:t>
                </a:r>
                <a:r>
                  <a:rPr kumimoji="0" lang="en-US" sz="2000" b="1" i="0" u="none" strike="noStrike" kern="1200" cap="none" spc="0" normalizeH="0" baseline="0" noProof="0" dirty="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gli</a:t>
                </a:r>
                <a:endParaRPr kumimoji="0" lang="en-US"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err="1">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Europei</a:t>
                </a:r>
                <a:r>
                  <a:rPr lang="en-US" sz="20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 solo il</a:t>
                </a:r>
                <a:endParaRPr kumimoji="0" lang="en-US"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sp>
          <p:nvSpPr>
            <p:cNvPr id="6" name="TextBox 28">
              <a:extLst>
                <a:ext uri="{FF2B5EF4-FFF2-40B4-BE49-F238E27FC236}">
                  <a16:creationId xmlns:a16="http://schemas.microsoft.com/office/drawing/2014/main" id="{961691B2-E72D-2752-DCA5-5BBB2E5F0109}"/>
                </a:ext>
              </a:extLst>
            </p:cNvPr>
            <p:cNvSpPr txBox="1"/>
            <p:nvPr/>
          </p:nvSpPr>
          <p:spPr>
            <a:xfrm>
              <a:off x="3043754" y="3632914"/>
              <a:ext cx="2696032" cy="707886"/>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è </a:t>
              </a:r>
              <a:r>
                <a:rPr kumimoji="0" lang="en-US" sz="2000" b="1" i="0" u="none" strike="noStrike" kern="1200" cap="none" spc="0" normalizeH="0" baseline="0" noProof="0" dirty="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soddisfatto</a:t>
              </a:r>
              <a:r>
                <a:rPr kumimoji="0" lang="en-US"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 della propria casa </a:t>
              </a:r>
              <a:r>
                <a:rPr kumimoji="0" lang="en-US" sz="2000" b="1" i="0" u="none" strike="noStrike" kern="1200" cap="none" spc="0" normalizeH="0" baseline="0" noProof="0" dirty="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attuale</a:t>
              </a:r>
              <a:endParaRPr kumimoji="0" lang="en-US"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grpSp>
        <p:nvGrpSpPr>
          <p:cNvPr id="11" name="Group 10">
            <a:extLst>
              <a:ext uri="{FF2B5EF4-FFF2-40B4-BE49-F238E27FC236}">
                <a16:creationId xmlns:a16="http://schemas.microsoft.com/office/drawing/2014/main" id="{9FC4D171-C887-B13D-1C34-646F679F8463}"/>
              </a:ext>
            </a:extLst>
          </p:cNvPr>
          <p:cNvGrpSpPr/>
          <p:nvPr/>
        </p:nvGrpSpPr>
        <p:grpSpPr>
          <a:xfrm>
            <a:off x="362136" y="759838"/>
            <a:ext cx="2545932" cy="2529951"/>
            <a:chOff x="7532273" y="642977"/>
            <a:chExt cx="2979140" cy="2960440"/>
          </a:xfrm>
        </p:grpSpPr>
        <p:sp>
          <p:nvSpPr>
            <p:cNvPr id="12" name="Oval 11">
              <a:extLst>
                <a:ext uri="{FF2B5EF4-FFF2-40B4-BE49-F238E27FC236}">
                  <a16:creationId xmlns:a16="http://schemas.microsoft.com/office/drawing/2014/main" id="{4B286394-3C0A-BE09-F647-A17F4944C3EA}"/>
                </a:ext>
              </a:extLst>
            </p:cNvPr>
            <p:cNvSpPr/>
            <p:nvPr/>
          </p:nvSpPr>
          <p:spPr>
            <a:xfrm>
              <a:off x="7532273" y="642977"/>
              <a:ext cx="2979140" cy="2960440"/>
            </a:xfrm>
            <a:prstGeom prst="ellipse">
              <a:avLst/>
            </a:prstGeom>
            <a:solidFill>
              <a:srgbClr val="FF9200">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3" name="TextBox 12">
              <a:extLst>
                <a:ext uri="{FF2B5EF4-FFF2-40B4-BE49-F238E27FC236}">
                  <a16:creationId xmlns:a16="http://schemas.microsoft.com/office/drawing/2014/main" id="{56C647BE-0F7D-31C7-D150-D8DA9752AE3E}"/>
                </a:ext>
              </a:extLst>
            </p:cNvPr>
            <p:cNvSpPr txBox="1"/>
            <p:nvPr/>
          </p:nvSpPr>
          <p:spPr>
            <a:xfrm>
              <a:off x="7574727" y="1046156"/>
              <a:ext cx="2894002" cy="468192"/>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Trascorriamo il</a:t>
              </a: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4" name="TextBox 13">
              <a:extLst>
                <a:ext uri="{FF2B5EF4-FFF2-40B4-BE49-F238E27FC236}">
                  <a16:creationId xmlns:a16="http://schemas.microsoft.com/office/drawing/2014/main" id="{A4298A4E-9123-29BB-DD9F-57802E6BF41C}"/>
                </a:ext>
              </a:extLst>
            </p:cNvPr>
            <p:cNvSpPr txBox="1"/>
            <p:nvPr/>
          </p:nvSpPr>
          <p:spPr>
            <a:xfrm>
              <a:off x="7747028" y="1338788"/>
              <a:ext cx="2732644" cy="1323439"/>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8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90%</a:t>
              </a:r>
            </a:p>
          </p:txBody>
        </p:sp>
        <p:sp>
          <p:nvSpPr>
            <p:cNvPr id="15" name="TextBox 14">
              <a:extLst>
                <a:ext uri="{FF2B5EF4-FFF2-40B4-BE49-F238E27FC236}">
                  <a16:creationId xmlns:a16="http://schemas.microsoft.com/office/drawing/2014/main" id="{553A6FE1-AE75-E802-EA88-05A6AAD26896}"/>
                </a:ext>
              </a:extLst>
            </p:cNvPr>
            <p:cNvSpPr txBox="1"/>
            <p:nvPr/>
          </p:nvSpPr>
          <p:spPr>
            <a:xfrm>
              <a:off x="7595525" y="2587743"/>
              <a:ext cx="2894002" cy="828338"/>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20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del nostro tempo</a:t>
              </a:r>
              <a:endParaRPr kumimoji="0" lang="en-GB"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al chiuso</a:t>
              </a: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grpSp>
        <p:nvGrpSpPr>
          <p:cNvPr id="18" name="Group 20">
            <a:extLst>
              <a:ext uri="{FF2B5EF4-FFF2-40B4-BE49-F238E27FC236}">
                <a16:creationId xmlns:a16="http://schemas.microsoft.com/office/drawing/2014/main" id="{BF7642CD-426F-BE9D-3A92-5FD429850D42}"/>
              </a:ext>
            </a:extLst>
          </p:cNvPr>
          <p:cNvGrpSpPr/>
          <p:nvPr/>
        </p:nvGrpSpPr>
        <p:grpSpPr>
          <a:xfrm>
            <a:off x="9100640" y="544594"/>
            <a:ext cx="2999080" cy="2960440"/>
            <a:chOff x="7532273" y="642977"/>
            <a:chExt cx="2999080" cy="2960440"/>
          </a:xfrm>
        </p:grpSpPr>
        <p:sp>
          <p:nvSpPr>
            <p:cNvPr id="19" name="Oval 28">
              <a:extLst>
                <a:ext uri="{FF2B5EF4-FFF2-40B4-BE49-F238E27FC236}">
                  <a16:creationId xmlns:a16="http://schemas.microsoft.com/office/drawing/2014/main" id="{491F6C4E-E0B6-A14D-1156-FDA46DA74894}"/>
                </a:ext>
              </a:extLst>
            </p:cNvPr>
            <p:cNvSpPr/>
            <p:nvPr/>
          </p:nvSpPr>
          <p:spPr>
            <a:xfrm>
              <a:off x="7532273" y="642977"/>
              <a:ext cx="2979140" cy="2960440"/>
            </a:xfrm>
            <a:prstGeom prst="ellipse">
              <a:avLst/>
            </a:prstGeom>
            <a:solidFill>
              <a:srgbClr val="FF9200">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20" name="TextBox 29">
              <a:extLst>
                <a:ext uri="{FF2B5EF4-FFF2-40B4-BE49-F238E27FC236}">
                  <a16:creationId xmlns:a16="http://schemas.microsoft.com/office/drawing/2014/main" id="{82EFA934-B102-3607-79EB-3E1ADB9D83A2}"/>
                </a:ext>
              </a:extLst>
            </p:cNvPr>
            <p:cNvSpPr txBox="1"/>
            <p:nvPr/>
          </p:nvSpPr>
          <p:spPr>
            <a:xfrm>
              <a:off x="7574727" y="1046156"/>
              <a:ext cx="2894002" cy="707886"/>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Gli Edifici sono</a:t>
              </a:r>
            </a:p>
            <a:p>
              <a:pPr marL="0" marR="0" lvl="0" indent="0" algn="ctr" defTabSz="914400" rtl="0" eaLnBrk="1" fontAlgn="auto" latinLnBrk="0" hangingPunct="1">
                <a:lnSpc>
                  <a:spcPct val="100000"/>
                </a:lnSpc>
                <a:spcBef>
                  <a:spcPts val="0"/>
                </a:spcBef>
                <a:spcAft>
                  <a:spcPts val="0"/>
                </a:spcAft>
                <a:buClrTx/>
                <a:buSzTx/>
                <a:buFontTx/>
                <a:buNone/>
                <a:tabLst/>
                <a:defRPr/>
              </a:pPr>
              <a:r>
                <a:rPr lang="it-IT" sz="20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r</a:t>
              </a:r>
              <a:r>
                <a:rPr lang="en" sz="20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esponsabili per il</a:t>
              </a: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21" name="TextBox 30">
              <a:extLst>
                <a:ext uri="{FF2B5EF4-FFF2-40B4-BE49-F238E27FC236}">
                  <a16:creationId xmlns:a16="http://schemas.microsoft.com/office/drawing/2014/main" id="{126EB25F-4972-4821-4392-64BD3E8A013C}"/>
                </a:ext>
              </a:extLst>
            </p:cNvPr>
            <p:cNvSpPr txBox="1"/>
            <p:nvPr/>
          </p:nvSpPr>
          <p:spPr>
            <a:xfrm>
              <a:off x="7798709" y="1461478"/>
              <a:ext cx="2732644" cy="1323439"/>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8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40%</a:t>
              </a:r>
            </a:p>
          </p:txBody>
        </p:sp>
        <p:sp>
          <p:nvSpPr>
            <p:cNvPr id="22" name="TextBox 31">
              <a:extLst>
                <a:ext uri="{FF2B5EF4-FFF2-40B4-BE49-F238E27FC236}">
                  <a16:creationId xmlns:a16="http://schemas.microsoft.com/office/drawing/2014/main" id="{4F238B1D-B36C-085D-AEB3-FF5054CCBECD}"/>
                </a:ext>
              </a:extLst>
            </p:cNvPr>
            <p:cNvSpPr txBox="1"/>
            <p:nvPr/>
          </p:nvSpPr>
          <p:spPr>
            <a:xfrm>
              <a:off x="7595525" y="2587743"/>
              <a:ext cx="2894002" cy="707886"/>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d</a:t>
              </a:r>
              <a:r>
                <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el consumo di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 sz="20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energia</a:t>
              </a: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sp>
        <p:nvSpPr>
          <p:cNvPr id="23" name="Title 1">
            <a:extLst>
              <a:ext uri="{FF2B5EF4-FFF2-40B4-BE49-F238E27FC236}">
                <a16:creationId xmlns:a16="http://schemas.microsoft.com/office/drawing/2014/main" id="{0A9D2DA8-E5AB-BD02-C263-82DC85111C92}"/>
              </a:ext>
            </a:extLst>
          </p:cNvPr>
          <p:cNvSpPr txBox="1">
            <a:spLocks/>
          </p:cNvSpPr>
          <p:nvPr/>
        </p:nvSpPr>
        <p:spPr>
          <a:xfrm>
            <a:off x="483145" y="93445"/>
            <a:ext cx="10515600" cy="8604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spcBef>
                <a:spcPts val="0"/>
              </a:spcBef>
            </a:pPr>
            <a:r>
              <a:rPr lang="nl-NL" sz="4000" b="1" dirty="0">
                <a:solidFill>
                  <a:srgbClr val="00B0F0"/>
                </a:solidFill>
                <a:latin typeface="+mn-lt"/>
              </a:rPr>
              <a:t>Il cambiamento è obbligatorio</a:t>
            </a:r>
          </a:p>
        </p:txBody>
      </p:sp>
    </p:spTree>
    <p:extLst>
      <p:ext uri="{BB962C8B-B14F-4D97-AF65-F5344CB8AC3E}">
        <p14:creationId xmlns:p14="http://schemas.microsoft.com/office/powerpoint/2010/main" val="1720532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CE7C918F-BEAB-0317-7DCB-3CA6E199C0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olo 1">
            <a:extLst>
              <a:ext uri="{FF2B5EF4-FFF2-40B4-BE49-F238E27FC236}">
                <a16:creationId xmlns:a16="http://schemas.microsoft.com/office/drawing/2014/main" id="{396E3A46-0033-4CB5-A77D-2B0EF0605ECA}"/>
              </a:ext>
            </a:extLst>
          </p:cNvPr>
          <p:cNvSpPr>
            <a:spLocks noGrp="1"/>
          </p:cNvSpPr>
          <p:nvPr>
            <p:ph type="title"/>
          </p:nvPr>
        </p:nvSpPr>
        <p:spPr>
          <a:xfrm>
            <a:off x="838200" y="84778"/>
            <a:ext cx="10515600" cy="860400"/>
          </a:xfrm>
        </p:spPr>
        <p:txBody>
          <a:bodyPr/>
          <a:lstStyle/>
          <a:p>
            <a:pPr algn="ctr"/>
            <a:r>
              <a:rPr lang="it-IT" sz="4000" b="1" dirty="0">
                <a:solidFill>
                  <a:srgbClr val="00B0F0"/>
                </a:solidFill>
                <a:latin typeface="+mn-lt"/>
              </a:rPr>
              <a:t>Conseguenze del cambiamento</a:t>
            </a:r>
          </a:p>
        </p:txBody>
      </p:sp>
      <p:sp>
        <p:nvSpPr>
          <p:cNvPr id="3" name="Segnaposto numero diapositiva 2">
            <a:extLst>
              <a:ext uri="{FF2B5EF4-FFF2-40B4-BE49-F238E27FC236}">
                <a16:creationId xmlns:a16="http://schemas.microsoft.com/office/drawing/2014/main" id="{2BAE61AA-567B-4907-AC6C-F4BC75E53192}"/>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F4F500-58F2-4FFA-B9C7-4DA91B0E91AA}" type="slidenum">
              <a:rPr kumimoji="0" lang="nl-NL" sz="1200" b="0" i="0" u="none" strike="noStrike" kern="1200" cap="none" spc="0" normalizeH="0" baseline="0" noProof="0" smtClean="0">
                <a:ln>
                  <a:noFill/>
                </a:ln>
                <a:solidFill>
                  <a:srgbClr val="00A8E1"/>
                </a:solidFill>
                <a:effectLst/>
                <a:uLnTx/>
                <a:uFillTx/>
                <a:latin typeface="HelveticaNeueLT Std"/>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nl-NL" sz="1200" b="0" i="0" u="none" strike="noStrike" kern="1200" cap="none" spc="0" normalizeH="0" baseline="0" noProof="0" dirty="0">
              <a:ln>
                <a:noFill/>
              </a:ln>
              <a:solidFill>
                <a:srgbClr val="00A8E1"/>
              </a:solidFill>
              <a:effectLst/>
              <a:uLnTx/>
              <a:uFillTx/>
              <a:latin typeface="HelveticaNeueLT Std"/>
              <a:ea typeface="+mn-ea"/>
              <a:cs typeface="+mn-cs"/>
            </a:endParaRPr>
          </a:p>
        </p:txBody>
      </p:sp>
      <p:sp>
        <p:nvSpPr>
          <p:cNvPr id="6" name="Rettangolo 5">
            <a:extLst>
              <a:ext uri="{FF2B5EF4-FFF2-40B4-BE49-F238E27FC236}">
                <a16:creationId xmlns:a16="http://schemas.microsoft.com/office/drawing/2014/main" id="{923D7C4D-C73E-4241-9084-5B7A3F39EA13}"/>
              </a:ext>
            </a:extLst>
          </p:cNvPr>
          <p:cNvSpPr/>
          <p:nvPr/>
        </p:nvSpPr>
        <p:spPr>
          <a:xfrm>
            <a:off x="838200" y="1123439"/>
            <a:ext cx="8329654" cy="603697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E’ cambiato anche il modo di affrontare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l’impiantistica: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2300" b="0" i="0" u="none" strike="noStrike" kern="1200" cap="none" spc="0" normalizeH="0" baseline="0" noProof="0" dirty="0">
              <a:ln>
                <a:noFill/>
              </a:ln>
              <a:solidFill>
                <a:prstClr val="black"/>
              </a:solidFill>
              <a:effectLst/>
              <a:uLnTx/>
              <a:uFillTx/>
              <a:latin typeface="HelveticaNeueLT St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Pro</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impianti più performanti</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impianti più veloci</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impianti di climatizzazione</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più impianti nel solito edificio</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utilizzo di fonti alternative</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ricerca del comfort</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it-IT" sz="2300" b="0" i="0" u="none" strike="noStrike" kern="1200" cap="none" spc="0" normalizeH="0" baseline="0" noProof="0" dirty="0">
              <a:ln>
                <a:noFill/>
              </a:ln>
              <a:solidFill>
                <a:prstClr val="black"/>
              </a:solidFill>
              <a:effectLst/>
              <a:uLnTx/>
              <a:uFillTx/>
              <a:latin typeface="HelveticaNeueLT St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Contro</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impianti più complicati</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difficoltà nelle regolazioni</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it-IT" sz="2300" b="0" i="0" u="none" strike="noStrike" kern="1200" cap="none" spc="0" normalizeH="0" baseline="0" noProof="0" dirty="0">
                <a:ln>
                  <a:noFill/>
                </a:ln>
                <a:solidFill>
                  <a:prstClr val="black"/>
                </a:solidFill>
                <a:effectLst/>
                <a:uLnTx/>
                <a:uFillTx/>
                <a:latin typeface="HelveticaNeueLT Std"/>
                <a:ea typeface="+mn-ea"/>
                <a:cs typeface="+mn-cs"/>
              </a:rPr>
              <a:t>maggiori possibilità di errori</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ü"/>
              <a:tabLst/>
              <a:defRPr/>
            </a:pPr>
            <a:endParaRPr kumimoji="0" lang="it-IT" sz="2000" b="0" i="0" u="none" strike="noStrike" kern="1200" cap="none" spc="0" normalizeH="0" baseline="0" noProof="0" dirty="0">
              <a:ln>
                <a:noFill/>
              </a:ln>
              <a:solidFill>
                <a:prstClr val="black"/>
              </a:solidFill>
              <a:effectLst/>
              <a:uLnTx/>
              <a:uFillTx/>
              <a:latin typeface="HelveticaNeueLT Std"/>
              <a:ea typeface="+mn-ea"/>
              <a:cs typeface="+mn-cs"/>
            </a:endParaRPr>
          </a:p>
        </p:txBody>
      </p:sp>
      <p:pic>
        <p:nvPicPr>
          <p:cNvPr id="9" name="Immagine 8" descr="paste179.jpg">
            <a:extLst>
              <a:ext uri="{FF2B5EF4-FFF2-40B4-BE49-F238E27FC236}">
                <a16:creationId xmlns:a16="http://schemas.microsoft.com/office/drawing/2014/main" id="{9C12EB59-CA02-478C-AFA2-1D8B1DCEB4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86313" y="4232807"/>
            <a:ext cx="3133725" cy="2381250"/>
          </a:xfrm>
          <a:prstGeom prst="rect">
            <a:avLst/>
          </a:prstGeom>
        </p:spPr>
      </p:pic>
      <p:pic>
        <p:nvPicPr>
          <p:cNvPr id="10" name="Immagine 9" descr="paste183.jpg">
            <a:extLst>
              <a:ext uri="{FF2B5EF4-FFF2-40B4-BE49-F238E27FC236}">
                <a16:creationId xmlns:a16="http://schemas.microsoft.com/office/drawing/2014/main" id="{2A0E3A26-0D16-41E2-9D31-3F81E49077B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886527" y="634635"/>
            <a:ext cx="3133725" cy="2381250"/>
          </a:xfrm>
          <a:prstGeom prst="rect">
            <a:avLst/>
          </a:prstGeom>
        </p:spPr>
      </p:pic>
      <p:sp>
        <p:nvSpPr>
          <p:cNvPr id="11" name="CasellaDiTesto 10">
            <a:extLst>
              <a:ext uri="{FF2B5EF4-FFF2-40B4-BE49-F238E27FC236}">
                <a16:creationId xmlns:a16="http://schemas.microsoft.com/office/drawing/2014/main" id="{60D242D8-F3B2-49B9-A1F0-D8319274D4BB}"/>
              </a:ext>
            </a:extLst>
          </p:cNvPr>
          <p:cNvSpPr txBox="1"/>
          <p:nvPr/>
        </p:nvSpPr>
        <p:spPr>
          <a:xfrm>
            <a:off x="9061767" y="3122984"/>
            <a:ext cx="4187898"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black"/>
                </a:solidFill>
                <a:effectLst/>
                <a:uLnTx/>
                <a:uFillTx/>
                <a:latin typeface="HelveticaNeueLT Std"/>
                <a:ea typeface="+mn-ea"/>
                <a:cs typeface="+mn-cs"/>
              </a:rPr>
              <a:t>ABITAZIONE BEN ISOLATA</a:t>
            </a:r>
          </a:p>
        </p:txBody>
      </p:sp>
      <p:sp>
        <p:nvSpPr>
          <p:cNvPr id="14" name="CasellaDiTesto 9">
            <a:extLst>
              <a:ext uri="{FF2B5EF4-FFF2-40B4-BE49-F238E27FC236}">
                <a16:creationId xmlns:a16="http://schemas.microsoft.com/office/drawing/2014/main" id="{80DCA75D-8CC1-488C-8C20-1330A7200D88}"/>
              </a:ext>
            </a:extLst>
          </p:cNvPr>
          <p:cNvSpPr txBox="1"/>
          <p:nvPr/>
        </p:nvSpPr>
        <p:spPr>
          <a:xfrm>
            <a:off x="9076478" y="3845639"/>
            <a:ext cx="4187898"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400" b="0" i="0" u="none" strike="noStrike" kern="1200" cap="none" spc="0" normalizeH="0" baseline="0" noProof="0" dirty="0">
                <a:ln>
                  <a:noFill/>
                </a:ln>
                <a:solidFill>
                  <a:prstClr val="black"/>
                </a:solidFill>
                <a:effectLst/>
                <a:uLnTx/>
                <a:uFillTx/>
                <a:latin typeface="HelveticaNeueLT Std"/>
                <a:ea typeface="+mn-ea"/>
                <a:cs typeface="+mn-cs"/>
              </a:rPr>
              <a:t>ABITAZIONE NON ISOLATA</a:t>
            </a:r>
          </a:p>
        </p:txBody>
      </p:sp>
    </p:spTree>
    <p:extLst>
      <p:ext uri="{BB962C8B-B14F-4D97-AF65-F5344CB8AC3E}">
        <p14:creationId xmlns:p14="http://schemas.microsoft.com/office/powerpoint/2010/main" val="3132461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descr="Immagine che contiene interni, parete, soffitto, pavimento&#10;&#10;Descrizione generata automaticamente">
            <a:extLst>
              <a:ext uri="{FF2B5EF4-FFF2-40B4-BE49-F238E27FC236}">
                <a16:creationId xmlns:a16="http://schemas.microsoft.com/office/drawing/2014/main" id="{392DD320-554D-F3E5-7031-6F6BBC1305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Segnaposto numero diapositiva 1">
            <a:extLst>
              <a:ext uri="{FF2B5EF4-FFF2-40B4-BE49-F238E27FC236}">
                <a16:creationId xmlns:a16="http://schemas.microsoft.com/office/drawing/2014/main" id="{4BC79DE8-383C-D448-A8C0-D2C03D4E916C}"/>
              </a:ext>
            </a:extLst>
          </p:cNvPr>
          <p:cNvSpPr>
            <a:spLocks noGrp="1"/>
          </p:cNvSpPr>
          <p:nvPr>
            <p:ph type="sldNum" sz="quarter" idx="13"/>
          </p:nvPr>
        </p:nvSpPr>
        <p:spPr>
          <a:xfrm>
            <a:off x="1247538" y="6239894"/>
            <a:ext cx="903851" cy="365125"/>
          </a:xfrm>
        </p:spPr>
        <p:txBody>
          <a:bodyPr anchor="ct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fld id="{53F4F500-58F2-4FFA-B9C7-4DA91B0E91AA}" type="slidenum">
              <a:rPr kumimoji="0" lang="nl-NL" sz="1200" b="0" i="0" u="none" strike="noStrike" kern="1200" cap="none" spc="0" normalizeH="0" baseline="0" noProof="0" smtClean="0">
                <a:ln>
                  <a:noFill/>
                </a:ln>
                <a:solidFill>
                  <a:srgbClr val="00A8E1"/>
                </a:solidFill>
                <a:effectLst/>
                <a:uLnTx/>
                <a:uFillTx/>
                <a:latin typeface="HelveticaNeueLT Std"/>
                <a:ea typeface="+mn-ea"/>
                <a:cs typeface="+mn-cs"/>
              </a:rPr>
              <a:pPr marL="0" marR="0" lvl="0" indent="0" algn="l" defTabSz="914400" rtl="0" eaLnBrk="1" fontAlgn="auto" latinLnBrk="0" hangingPunct="1">
                <a:lnSpc>
                  <a:spcPct val="100000"/>
                </a:lnSpc>
                <a:spcBef>
                  <a:spcPts val="0"/>
                </a:spcBef>
                <a:spcAft>
                  <a:spcPts val="600"/>
                </a:spcAft>
                <a:buClrTx/>
                <a:buSzTx/>
                <a:buFontTx/>
                <a:buNone/>
                <a:tabLst/>
                <a:defRPr/>
              </a:pPr>
              <a:t>5</a:t>
            </a:fld>
            <a:endParaRPr kumimoji="0" lang="nl-NL" sz="1200" b="0" i="0" u="none" strike="noStrike" kern="1200" cap="none" spc="0" normalizeH="0" baseline="0" noProof="0" dirty="0">
              <a:ln>
                <a:noFill/>
              </a:ln>
              <a:solidFill>
                <a:srgbClr val="00A8E1"/>
              </a:solidFill>
              <a:effectLst/>
              <a:uLnTx/>
              <a:uFillTx/>
              <a:latin typeface="HelveticaNeueLT Std"/>
              <a:ea typeface="+mn-ea"/>
              <a:cs typeface="+mn-cs"/>
            </a:endParaRPr>
          </a:p>
        </p:txBody>
      </p:sp>
      <p:sp>
        <p:nvSpPr>
          <p:cNvPr id="3" name="Titolo 2">
            <a:extLst>
              <a:ext uri="{FF2B5EF4-FFF2-40B4-BE49-F238E27FC236}">
                <a16:creationId xmlns:a16="http://schemas.microsoft.com/office/drawing/2014/main" id="{C48C4FDF-5565-0746-803C-B373BC25EA6D}"/>
              </a:ext>
            </a:extLst>
          </p:cNvPr>
          <p:cNvSpPr>
            <a:spLocks noGrp="1"/>
          </p:cNvSpPr>
          <p:nvPr>
            <p:ph type="title"/>
          </p:nvPr>
        </p:nvSpPr>
        <p:spPr>
          <a:xfrm>
            <a:off x="675125" y="314329"/>
            <a:ext cx="10515600" cy="600251"/>
          </a:xfrm>
        </p:spPr>
        <p:txBody>
          <a:bodyPr anchor="t">
            <a:normAutofit fontScale="90000"/>
          </a:bodyPr>
          <a:lstStyle/>
          <a:p>
            <a:pPr algn="ctr"/>
            <a:r>
              <a:rPr lang="it-IT" sz="4000" b="1" dirty="0">
                <a:solidFill>
                  <a:srgbClr val="00B0F0"/>
                </a:solidFill>
                <a:latin typeface="+mn-lt"/>
              </a:rPr>
              <a:t>Il Comfort ideale</a:t>
            </a:r>
          </a:p>
        </p:txBody>
      </p:sp>
      <p:grpSp>
        <p:nvGrpSpPr>
          <p:cNvPr id="10" name="Group 10">
            <a:extLst>
              <a:ext uri="{FF2B5EF4-FFF2-40B4-BE49-F238E27FC236}">
                <a16:creationId xmlns:a16="http://schemas.microsoft.com/office/drawing/2014/main" id="{56E569C5-8BCD-1A98-B5CC-A9B557D0194F}"/>
              </a:ext>
            </a:extLst>
          </p:cNvPr>
          <p:cNvGrpSpPr/>
          <p:nvPr/>
        </p:nvGrpSpPr>
        <p:grpSpPr>
          <a:xfrm>
            <a:off x="371390" y="1104389"/>
            <a:ext cx="2545932" cy="2529951"/>
            <a:chOff x="7543102" y="1046156"/>
            <a:chExt cx="2979140" cy="2960440"/>
          </a:xfrm>
        </p:grpSpPr>
        <p:sp>
          <p:nvSpPr>
            <p:cNvPr id="11" name="Oval 11">
              <a:extLst>
                <a:ext uri="{FF2B5EF4-FFF2-40B4-BE49-F238E27FC236}">
                  <a16:creationId xmlns:a16="http://schemas.microsoft.com/office/drawing/2014/main" id="{D526178D-0B2A-F19D-DC31-E4CD05A61387}"/>
                </a:ext>
              </a:extLst>
            </p:cNvPr>
            <p:cNvSpPr/>
            <p:nvPr/>
          </p:nvSpPr>
          <p:spPr>
            <a:xfrm>
              <a:off x="7543102" y="1046156"/>
              <a:ext cx="2979140" cy="2960440"/>
            </a:xfrm>
            <a:prstGeom prst="ellipse">
              <a:avLst/>
            </a:prstGeom>
            <a:solidFill>
              <a:srgbClr val="FF9200">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2" name="TextBox 12">
              <a:extLst>
                <a:ext uri="{FF2B5EF4-FFF2-40B4-BE49-F238E27FC236}">
                  <a16:creationId xmlns:a16="http://schemas.microsoft.com/office/drawing/2014/main" id="{E627B3D6-BCEC-B3D9-D108-301B6A9450BD}"/>
                </a:ext>
              </a:extLst>
            </p:cNvPr>
            <p:cNvSpPr txBox="1"/>
            <p:nvPr/>
          </p:nvSpPr>
          <p:spPr>
            <a:xfrm>
              <a:off x="7574727" y="1046156"/>
              <a:ext cx="2894002" cy="468192"/>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3" name="TextBox 13">
              <a:extLst>
                <a:ext uri="{FF2B5EF4-FFF2-40B4-BE49-F238E27FC236}">
                  <a16:creationId xmlns:a16="http://schemas.microsoft.com/office/drawing/2014/main" id="{C77CBF3B-813B-D25A-9B9B-0E3EF8A8AE3C}"/>
                </a:ext>
              </a:extLst>
            </p:cNvPr>
            <p:cNvSpPr txBox="1"/>
            <p:nvPr/>
          </p:nvSpPr>
          <p:spPr>
            <a:xfrm>
              <a:off x="7747028" y="1338787"/>
              <a:ext cx="2732644" cy="828338"/>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40-45%</a:t>
              </a:r>
            </a:p>
          </p:txBody>
        </p:sp>
        <p:sp>
          <p:nvSpPr>
            <p:cNvPr id="14" name="TextBox 14">
              <a:extLst>
                <a:ext uri="{FF2B5EF4-FFF2-40B4-BE49-F238E27FC236}">
                  <a16:creationId xmlns:a16="http://schemas.microsoft.com/office/drawing/2014/main" id="{C08E95A4-0052-6CA9-D739-301B299020FA}"/>
                </a:ext>
              </a:extLst>
            </p:cNvPr>
            <p:cNvSpPr txBox="1"/>
            <p:nvPr/>
          </p:nvSpPr>
          <p:spPr>
            <a:xfrm>
              <a:off x="7585671" y="2041047"/>
              <a:ext cx="2894002" cy="1548631"/>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20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Irraggiamento (dipende dalla temperatura media delle superfici)</a:t>
              </a: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grpSp>
        <p:nvGrpSpPr>
          <p:cNvPr id="16" name="Group 23">
            <a:extLst>
              <a:ext uri="{FF2B5EF4-FFF2-40B4-BE49-F238E27FC236}">
                <a16:creationId xmlns:a16="http://schemas.microsoft.com/office/drawing/2014/main" id="{1C21F47C-8790-D3E7-58DD-308F1EF67870}"/>
              </a:ext>
            </a:extLst>
          </p:cNvPr>
          <p:cNvGrpSpPr/>
          <p:nvPr/>
        </p:nvGrpSpPr>
        <p:grpSpPr>
          <a:xfrm>
            <a:off x="2751584" y="3479675"/>
            <a:ext cx="2787604" cy="2760219"/>
            <a:chOff x="7488146" y="665044"/>
            <a:chExt cx="2980583" cy="2960440"/>
          </a:xfrm>
        </p:grpSpPr>
        <p:sp>
          <p:nvSpPr>
            <p:cNvPr id="18" name="Oval 24">
              <a:extLst>
                <a:ext uri="{FF2B5EF4-FFF2-40B4-BE49-F238E27FC236}">
                  <a16:creationId xmlns:a16="http://schemas.microsoft.com/office/drawing/2014/main" id="{5812E436-EBEF-73AF-2A4E-85D8D83BFCE8}"/>
                </a:ext>
              </a:extLst>
            </p:cNvPr>
            <p:cNvSpPr/>
            <p:nvPr/>
          </p:nvSpPr>
          <p:spPr>
            <a:xfrm>
              <a:off x="7488146" y="665044"/>
              <a:ext cx="2979140" cy="2960440"/>
            </a:xfrm>
            <a:prstGeom prst="ellipse">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20" name="TextBox 26">
              <a:extLst>
                <a:ext uri="{FF2B5EF4-FFF2-40B4-BE49-F238E27FC236}">
                  <a16:creationId xmlns:a16="http://schemas.microsoft.com/office/drawing/2014/main" id="{ADEAF5B0-E967-CCF5-D548-94C6936E0869}"/>
                </a:ext>
              </a:extLst>
            </p:cNvPr>
            <p:cNvSpPr txBox="1"/>
            <p:nvPr/>
          </p:nvSpPr>
          <p:spPr>
            <a:xfrm>
              <a:off x="7574727" y="2880320"/>
              <a:ext cx="2894002" cy="400110"/>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 sz="2000" b="1" i="0" u="none" strike="noStrike" kern="1200" cap="none" spc="0" normalizeH="0" baseline="0" noProof="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sp>
        <p:nvSpPr>
          <p:cNvPr id="29" name="TextBox 13">
            <a:extLst>
              <a:ext uri="{FF2B5EF4-FFF2-40B4-BE49-F238E27FC236}">
                <a16:creationId xmlns:a16="http://schemas.microsoft.com/office/drawing/2014/main" id="{89CFE0F8-D97A-FC05-AE0F-6E3A69D514A9}"/>
              </a:ext>
            </a:extLst>
          </p:cNvPr>
          <p:cNvSpPr txBox="1"/>
          <p:nvPr/>
        </p:nvSpPr>
        <p:spPr>
          <a:xfrm>
            <a:off x="2998750" y="3872312"/>
            <a:ext cx="2335280" cy="707886"/>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15-20%</a:t>
            </a:r>
          </a:p>
        </p:txBody>
      </p:sp>
      <p:sp>
        <p:nvSpPr>
          <p:cNvPr id="30" name="TextBox 14">
            <a:extLst>
              <a:ext uri="{FF2B5EF4-FFF2-40B4-BE49-F238E27FC236}">
                <a16:creationId xmlns:a16="http://schemas.microsoft.com/office/drawing/2014/main" id="{08520553-8F51-838A-B945-738CF44883BA}"/>
              </a:ext>
            </a:extLst>
          </p:cNvPr>
          <p:cNvSpPr txBox="1"/>
          <p:nvPr/>
        </p:nvSpPr>
        <p:spPr>
          <a:xfrm>
            <a:off x="2860857" y="4472454"/>
            <a:ext cx="2473174" cy="1323439"/>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20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Convezione (dipende dalla temperatura dell’aria)</a:t>
            </a: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nvGrpSpPr>
          <p:cNvPr id="52" name="Group 10">
            <a:extLst>
              <a:ext uri="{FF2B5EF4-FFF2-40B4-BE49-F238E27FC236}">
                <a16:creationId xmlns:a16="http://schemas.microsoft.com/office/drawing/2014/main" id="{5384498D-3273-3ED1-ED1A-30CCEEE7E1F0}"/>
              </a:ext>
            </a:extLst>
          </p:cNvPr>
          <p:cNvGrpSpPr/>
          <p:nvPr/>
        </p:nvGrpSpPr>
        <p:grpSpPr>
          <a:xfrm>
            <a:off x="9247652" y="914580"/>
            <a:ext cx="2545932" cy="2529951"/>
            <a:chOff x="7543102" y="1046156"/>
            <a:chExt cx="2979140" cy="2960440"/>
          </a:xfrm>
        </p:grpSpPr>
        <p:sp>
          <p:nvSpPr>
            <p:cNvPr id="53" name="Oval 11">
              <a:extLst>
                <a:ext uri="{FF2B5EF4-FFF2-40B4-BE49-F238E27FC236}">
                  <a16:creationId xmlns:a16="http://schemas.microsoft.com/office/drawing/2014/main" id="{5E0AC584-C883-CD06-AF62-697AC3A5835B}"/>
                </a:ext>
              </a:extLst>
            </p:cNvPr>
            <p:cNvSpPr/>
            <p:nvPr/>
          </p:nvSpPr>
          <p:spPr>
            <a:xfrm>
              <a:off x="7543102" y="1046156"/>
              <a:ext cx="2979140" cy="2960440"/>
            </a:xfrm>
            <a:prstGeom prst="ellipse">
              <a:avLst/>
            </a:prstGeom>
            <a:solidFill>
              <a:srgbClr val="FF9200">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4" name="TextBox 12">
              <a:extLst>
                <a:ext uri="{FF2B5EF4-FFF2-40B4-BE49-F238E27FC236}">
                  <a16:creationId xmlns:a16="http://schemas.microsoft.com/office/drawing/2014/main" id="{3FF48DB0-EF73-7B94-27B8-7A2E808AB963}"/>
                </a:ext>
              </a:extLst>
            </p:cNvPr>
            <p:cNvSpPr txBox="1"/>
            <p:nvPr/>
          </p:nvSpPr>
          <p:spPr>
            <a:xfrm>
              <a:off x="7574727" y="1046156"/>
              <a:ext cx="2894002" cy="468192"/>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5" name="TextBox 13">
              <a:extLst>
                <a:ext uri="{FF2B5EF4-FFF2-40B4-BE49-F238E27FC236}">
                  <a16:creationId xmlns:a16="http://schemas.microsoft.com/office/drawing/2014/main" id="{29DB7A7C-F082-23D3-E9BA-78988BF3A7B0}"/>
                </a:ext>
              </a:extLst>
            </p:cNvPr>
            <p:cNvSpPr txBox="1"/>
            <p:nvPr/>
          </p:nvSpPr>
          <p:spPr>
            <a:xfrm>
              <a:off x="7747028" y="1338787"/>
              <a:ext cx="2732644" cy="828338"/>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0,5-1%</a:t>
              </a:r>
            </a:p>
          </p:txBody>
        </p:sp>
        <p:sp>
          <p:nvSpPr>
            <p:cNvPr id="56" name="TextBox 14">
              <a:extLst>
                <a:ext uri="{FF2B5EF4-FFF2-40B4-BE49-F238E27FC236}">
                  <a16:creationId xmlns:a16="http://schemas.microsoft.com/office/drawing/2014/main" id="{8AFCB23C-C427-AE4E-AFB4-37C70A99C501}"/>
                </a:ext>
              </a:extLst>
            </p:cNvPr>
            <p:cNvSpPr txBox="1"/>
            <p:nvPr/>
          </p:nvSpPr>
          <p:spPr>
            <a:xfrm>
              <a:off x="7585671" y="2041047"/>
              <a:ext cx="2894002" cy="1548631"/>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20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Conduzione (dipende dai punti a contatto con le strutture)</a:t>
              </a: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grpSp>
        <p:nvGrpSpPr>
          <p:cNvPr id="57" name="Group 23">
            <a:extLst>
              <a:ext uri="{FF2B5EF4-FFF2-40B4-BE49-F238E27FC236}">
                <a16:creationId xmlns:a16="http://schemas.microsoft.com/office/drawing/2014/main" id="{046FE2B0-B1C9-13C0-D67E-7E99CF0A930E}"/>
              </a:ext>
            </a:extLst>
          </p:cNvPr>
          <p:cNvGrpSpPr/>
          <p:nvPr/>
        </p:nvGrpSpPr>
        <p:grpSpPr>
          <a:xfrm>
            <a:off x="6777216" y="3479675"/>
            <a:ext cx="2787604" cy="2760219"/>
            <a:chOff x="7488146" y="665044"/>
            <a:chExt cx="2980583" cy="2960440"/>
          </a:xfrm>
        </p:grpSpPr>
        <p:sp>
          <p:nvSpPr>
            <p:cNvPr id="58" name="Oval 24">
              <a:extLst>
                <a:ext uri="{FF2B5EF4-FFF2-40B4-BE49-F238E27FC236}">
                  <a16:creationId xmlns:a16="http://schemas.microsoft.com/office/drawing/2014/main" id="{50FB1C18-EA43-7644-4F16-1DBB541A423A}"/>
                </a:ext>
              </a:extLst>
            </p:cNvPr>
            <p:cNvSpPr/>
            <p:nvPr/>
          </p:nvSpPr>
          <p:spPr>
            <a:xfrm>
              <a:off x="7488146" y="665044"/>
              <a:ext cx="2979140" cy="2960440"/>
            </a:xfrm>
            <a:prstGeom prst="ellipse">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59" name="TextBox 26">
              <a:extLst>
                <a:ext uri="{FF2B5EF4-FFF2-40B4-BE49-F238E27FC236}">
                  <a16:creationId xmlns:a16="http://schemas.microsoft.com/office/drawing/2014/main" id="{28A40FEA-9C35-04BC-ABE9-E5EC97F428E8}"/>
                </a:ext>
              </a:extLst>
            </p:cNvPr>
            <p:cNvSpPr txBox="1"/>
            <p:nvPr/>
          </p:nvSpPr>
          <p:spPr>
            <a:xfrm>
              <a:off x="7574727" y="2880320"/>
              <a:ext cx="2894002" cy="400110"/>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 sz="2000" b="1" i="0" u="none" strike="noStrike" kern="1200" cap="none" spc="0" normalizeH="0" baseline="0" noProof="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sp>
        <p:nvSpPr>
          <p:cNvPr id="60" name="TextBox 13">
            <a:extLst>
              <a:ext uri="{FF2B5EF4-FFF2-40B4-BE49-F238E27FC236}">
                <a16:creationId xmlns:a16="http://schemas.microsoft.com/office/drawing/2014/main" id="{E34E4878-4007-7D59-1CC8-4CCE0AA1ABF2}"/>
              </a:ext>
            </a:extLst>
          </p:cNvPr>
          <p:cNvSpPr txBox="1"/>
          <p:nvPr/>
        </p:nvSpPr>
        <p:spPr>
          <a:xfrm>
            <a:off x="7024382" y="3872312"/>
            <a:ext cx="2335280" cy="707886"/>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rPr>
              <a:t>30-40%</a:t>
            </a:r>
          </a:p>
        </p:txBody>
      </p:sp>
      <p:sp>
        <p:nvSpPr>
          <p:cNvPr id="61" name="TextBox 14">
            <a:extLst>
              <a:ext uri="{FF2B5EF4-FFF2-40B4-BE49-F238E27FC236}">
                <a16:creationId xmlns:a16="http://schemas.microsoft.com/office/drawing/2014/main" id="{58C2AA3F-1636-E0F4-2315-0719E9B66E07}"/>
              </a:ext>
            </a:extLst>
          </p:cNvPr>
          <p:cNvSpPr txBox="1"/>
          <p:nvPr/>
        </p:nvSpPr>
        <p:spPr>
          <a:xfrm>
            <a:off x="6886489" y="4472454"/>
            <a:ext cx="2473174" cy="1631216"/>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20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Evaporazione (dipende dall’attività svolta all’interno del locale)</a:t>
            </a:r>
            <a:endParaRPr kumimoji="0" lang="en" sz="20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4079392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0052146-A5DB-41EC-8E71-A577D0BA70C6}"/>
              </a:ext>
            </a:extLst>
          </p:cNvPr>
          <p:cNvSpPr>
            <a:spLocks noGrp="1"/>
          </p:cNvSpPr>
          <p:nvPr>
            <p:ph type="title"/>
          </p:nvPr>
        </p:nvSpPr>
        <p:spPr>
          <a:xfrm>
            <a:off x="838200" y="219786"/>
            <a:ext cx="10515600" cy="860400"/>
          </a:xfrm>
        </p:spPr>
        <p:txBody>
          <a:bodyPr/>
          <a:lstStyle/>
          <a:p>
            <a:pPr algn="ctr"/>
            <a:r>
              <a:rPr lang="it-IT" sz="4000" b="1" dirty="0">
                <a:solidFill>
                  <a:srgbClr val="00B0F0"/>
                </a:solidFill>
                <a:latin typeface="+mn-lt"/>
              </a:rPr>
              <a:t>L’evoluzione degli impianti radianti</a:t>
            </a:r>
          </a:p>
        </p:txBody>
      </p:sp>
      <p:sp>
        <p:nvSpPr>
          <p:cNvPr id="3" name="Segnaposto numero diapositiva 2">
            <a:extLst>
              <a:ext uri="{FF2B5EF4-FFF2-40B4-BE49-F238E27FC236}">
                <a16:creationId xmlns:a16="http://schemas.microsoft.com/office/drawing/2014/main" id="{CD674081-CFB8-4AAC-A5E6-8873E4359F19}"/>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3198EB-9E8C-7F43-86A2-D32779E31B46}" type="slidenum">
              <a:rPr kumimoji="0" lang="en-GB" sz="1200" b="0" i="0" u="none" strike="noStrike" kern="1200" cap="none" spc="0" normalizeH="0" baseline="0" noProof="0" smtClean="0">
                <a:ln>
                  <a:noFill/>
                </a:ln>
                <a:solidFill>
                  <a:srgbClr val="00A8E1"/>
                </a:solidFill>
                <a:effectLst/>
                <a:uLnTx/>
                <a:uFillTx/>
                <a:latin typeface="HelveticaNeueLT Std"/>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srgbClr val="00A8E1"/>
              </a:solidFill>
              <a:effectLst/>
              <a:uLnTx/>
              <a:uFillTx/>
              <a:latin typeface="HelveticaNeueLT Std"/>
              <a:ea typeface="+mn-ea"/>
              <a:cs typeface="+mn-cs"/>
            </a:endParaRPr>
          </a:p>
        </p:txBody>
      </p:sp>
      <p:pic>
        <p:nvPicPr>
          <p:cNvPr id="15" name="Immagine 14">
            <a:extLst>
              <a:ext uri="{FF2B5EF4-FFF2-40B4-BE49-F238E27FC236}">
                <a16:creationId xmlns:a16="http://schemas.microsoft.com/office/drawing/2014/main" id="{CAF65361-3CC6-421F-8EC8-BDDC92614C2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8084" y="786863"/>
            <a:ext cx="1920000" cy="1440000"/>
          </a:xfrm>
          <a:prstGeom prst="rect">
            <a:avLst/>
          </a:prstGeom>
        </p:spPr>
      </p:pic>
      <p:pic>
        <p:nvPicPr>
          <p:cNvPr id="16" name="Immagine 15">
            <a:extLst>
              <a:ext uri="{FF2B5EF4-FFF2-40B4-BE49-F238E27FC236}">
                <a16:creationId xmlns:a16="http://schemas.microsoft.com/office/drawing/2014/main" id="{14C130D7-E479-4C79-89CB-48B787CCEBB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18849" y="2636045"/>
            <a:ext cx="2139234" cy="1897709"/>
          </a:xfrm>
          <a:prstGeom prst="rect">
            <a:avLst/>
          </a:prstGeom>
        </p:spPr>
      </p:pic>
      <p:pic>
        <p:nvPicPr>
          <p:cNvPr id="17" name="Immagine 16">
            <a:extLst>
              <a:ext uri="{FF2B5EF4-FFF2-40B4-BE49-F238E27FC236}">
                <a16:creationId xmlns:a16="http://schemas.microsoft.com/office/drawing/2014/main" id="{DB5FDD10-7445-4E1D-A505-3FDC4F523D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21990" y="4942936"/>
            <a:ext cx="2136094" cy="1710577"/>
          </a:xfrm>
          <a:prstGeom prst="rect">
            <a:avLst/>
          </a:prstGeom>
        </p:spPr>
      </p:pic>
      <p:pic>
        <p:nvPicPr>
          <p:cNvPr id="14" name="Immagine 13">
            <a:extLst>
              <a:ext uri="{FF2B5EF4-FFF2-40B4-BE49-F238E27FC236}">
                <a16:creationId xmlns:a16="http://schemas.microsoft.com/office/drawing/2014/main" id="{24E4E79D-6543-41DD-9C05-3EA2B526E84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54296" y="1233996"/>
            <a:ext cx="1568407" cy="1440000"/>
          </a:xfrm>
          <a:prstGeom prst="rect">
            <a:avLst/>
          </a:prstGeom>
        </p:spPr>
      </p:pic>
      <p:sp>
        <p:nvSpPr>
          <p:cNvPr id="4" name="CasellaDiTesto 3">
            <a:extLst>
              <a:ext uri="{FF2B5EF4-FFF2-40B4-BE49-F238E27FC236}">
                <a16:creationId xmlns:a16="http://schemas.microsoft.com/office/drawing/2014/main" id="{68C4B4EA-AFEC-423C-922F-3E0777BAD141}"/>
              </a:ext>
            </a:extLst>
          </p:cNvPr>
          <p:cNvSpPr txBox="1"/>
          <p:nvPr/>
        </p:nvSpPr>
        <p:spPr>
          <a:xfrm>
            <a:off x="838199" y="1233996"/>
            <a:ext cx="7219951" cy="55399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a:ln>
                  <a:noFill/>
                </a:ln>
                <a:solidFill>
                  <a:prstClr val="black"/>
                </a:solidFill>
                <a:effectLst/>
                <a:uLnTx/>
                <a:uFillTx/>
                <a:latin typeface="HelveticaNeueLT Std"/>
                <a:ea typeface="+mn-ea"/>
                <a:cs typeface="+mn-cs"/>
              </a:rPr>
              <a:t>Le origini del radiante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HelveticaNeueLT Std"/>
                <a:ea typeface="+mn-ea"/>
                <a:cs typeface="+mn-cs"/>
              </a:rPr>
              <a:t>I primi furono i romani utilizzando l’</a:t>
            </a:r>
            <a:r>
              <a:rPr kumimoji="0" lang="it-IT" sz="1600" b="0" i="0" u="none" strike="noStrike" kern="1200" cap="none" spc="0" normalizeH="0" baseline="0" noProof="0" dirty="0" err="1">
                <a:ln>
                  <a:noFill/>
                </a:ln>
                <a:solidFill>
                  <a:prstClr val="black"/>
                </a:solidFill>
                <a:effectLst/>
                <a:uLnTx/>
                <a:uFillTx/>
                <a:latin typeface="HelveticaNeueLT Std"/>
                <a:ea typeface="+mn-ea"/>
                <a:cs typeface="+mn-cs"/>
              </a:rPr>
              <a:t>Hypocaustum</a:t>
            </a:r>
            <a:r>
              <a:rPr kumimoji="0" lang="it-IT" sz="1600" b="0" i="0" u="none" strike="noStrike" kern="1200" cap="none" spc="0" normalizeH="0" baseline="0" noProof="0" dirty="0">
                <a:ln>
                  <a:noFill/>
                </a:ln>
                <a:solidFill>
                  <a:prstClr val="black"/>
                </a:solidFill>
                <a:effectLst/>
                <a:uLnTx/>
                <a:uFillTx/>
                <a:latin typeface="HelveticaNeueLT Std"/>
                <a:ea typeface="+mn-ea"/>
                <a:cs typeface="+mn-cs"/>
              </a:rPr>
              <a:t>, il quale attraverso un forno che bruciava carbone di legna per riscaldare l’acqua a scopi termali, i fumi venivano incanalati in appositi spazi vuoti ricavati al di sotto del pavimento e delle pareti</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600" b="1" i="0" u="none" strike="noStrike" kern="1200" cap="none" spc="0" normalizeH="0" baseline="0" noProof="0" dirty="0">
              <a:ln>
                <a:noFill/>
              </a:ln>
              <a:solidFill>
                <a:prstClr val="black"/>
              </a:solidFill>
              <a:effectLst/>
              <a:uLnTx/>
              <a:uFillTx/>
              <a:latin typeface="HelveticaNeueLT St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600" b="1" i="0" u="none" strike="noStrike" kern="1200" cap="none" spc="0" normalizeH="0" baseline="0" noProof="0" dirty="0">
              <a:ln>
                <a:noFill/>
              </a:ln>
              <a:solidFill>
                <a:prstClr val="black"/>
              </a:solidFill>
              <a:effectLst/>
              <a:uLnTx/>
              <a:uFillTx/>
              <a:latin typeface="HelveticaNeueLT St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600" b="1" i="0" u="none" strike="noStrike" kern="1200" cap="none" spc="0" normalizeH="0" baseline="0" noProof="0" dirty="0">
              <a:ln>
                <a:noFill/>
              </a:ln>
              <a:solidFill>
                <a:prstClr val="black"/>
              </a:solidFill>
              <a:effectLst/>
              <a:uLnTx/>
              <a:uFillTx/>
              <a:latin typeface="HelveticaNeueLT St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a:ln>
                  <a:noFill/>
                </a:ln>
                <a:solidFill>
                  <a:prstClr val="black"/>
                </a:solidFill>
                <a:effectLst/>
                <a:uLnTx/>
                <a:uFillTx/>
                <a:latin typeface="HelveticaNeueLT Std"/>
                <a:ea typeface="+mn-ea"/>
                <a:cs typeface="+mn-cs"/>
              </a:rPr>
              <a:t>I primi impianti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HelveticaNeueLT Std"/>
                <a:ea typeface="+mn-ea"/>
                <a:cs typeface="+mn-cs"/>
              </a:rPr>
              <a:t>Negli anni ’80 si vide la realizzazione dei veri e propri impianti, che utilizzavano tubi di acciaio direttamente annegati nelle solette, abbinati a primitivi sistemi di regolazione. Il tutto caratterizzato da temperature troppo alte ed esagerata inerzia termica, che comportò un momentaneo fallimento a causa di problemi legati alla salute delle persone.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HelveticaNeueLT St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HelveticaNeueLT St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600" b="0" i="0" u="none" strike="noStrike" kern="1200" cap="none" spc="0" normalizeH="0" baseline="0" noProof="0" dirty="0">
              <a:ln>
                <a:noFill/>
              </a:ln>
              <a:solidFill>
                <a:prstClr val="black"/>
              </a:solidFill>
              <a:effectLst/>
              <a:uLnTx/>
              <a:uFillTx/>
              <a:latin typeface="HelveticaNeueLT Std"/>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1" i="0" u="none" strike="noStrike" kern="1200" cap="none" spc="0" normalizeH="0" baseline="0" noProof="0" dirty="0">
                <a:ln>
                  <a:noFill/>
                </a:ln>
                <a:solidFill>
                  <a:prstClr val="black"/>
                </a:solidFill>
                <a:effectLst/>
                <a:uLnTx/>
                <a:uFillTx/>
                <a:latin typeface="HelveticaNeueLT Std"/>
                <a:ea typeface="+mn-ea"/>
                <a:cs typeface="+mn-cs"/>
              </a:rPr>
              <a:t>Il mercato oggi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600" b="0" i="0" u="none" strike="noStrike" kern="1200" cap="none" spc="0" normalizeH="0" baseline="0" noProof="0" dirty="0">
                <a:ln>
                  <a:noFill/>
                </a:ln>
                <a:solidFill>
                  <a:prstClr val="black"/>
                </a:solidFill>
                <a:effectLst/>
                <a:uLnTx/>
                <a:uFillTx/>
                <a:latin typeface="HelveticaNeueLT Std"/>
                <a:ea typeface="+mn-ea"/>
                <a:cs typeface="+mn-cs"/>
              </a:rPr>
              <a:t>Oggi il mercato degli impianti di riscaldamento e raffrescamento a pannelli radianti è in forte ascesa in tutti i settori: civile, industriale, commerciale, terziario, con applicazioni a pavimento, parete e soffitto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2000" b="0" i="0" u="none" strike="noStrike" kern="1200" cap="none" spc="0" normalizeH="0" baseline="0" noProof="0" dirty="0">
              <a:ln>
                <a:noFill/>
              </a:ln>
              <a:solidFill>
                <a:prstClr val="black"/>
              </a:solidFill>
              <a:effectLst/>
              <a:uLnTx/>
              <a:uFillTx/>
              <a:latin typeface="HelveticaNeueLT Std"/>
              <a:ea typeface="+mn-ea"/>
              <a:cs typeface="+mn-cs"/>
            </a:endParaRPr>
          </a:p>
        </p:txBody>
      </p:sp>
    </p:spTree>
    <p:extLst>
      <p:ext uri="{BB962C8B-B14F-4D97-AF65-F5344CB8AC3E}">
        <p14:creationId xmlns:p14="http://schemas.microsoft.com/office/powerpoint/2010/main" val="3186257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0052146-A5DB-41EC-8E71-A577D0BA70C6}"/>
              </a:ext>
            </a:extLst>
          </p:cNvPr>
          <p:cNvSpPr>
            <a:spLocks noGrp="1"/>
          </p:cNvSpPr>
          <p:nvPr>
            <p:ph type="title"/>
          </p:nvPr>
        </p:nvSpPr>
        <p:spPr>
          <a:xfrm>
            <a:off x="838200" y="250422"/>
            <a:ext cx="10515600" cy="860400"/>
          </a:xfrm>
        </p:spPr>
        <p:txBody>
          <a:bodyPr/>
          <a:lstStyle/>
          <a:p>
            <a:pPr algn="ctr"/>
            <a:r>
              <a:rPr lang="it-IT" sz="4000" b="1" dirty="0">
                <a:solidFill>
                  <a:srgbClr val="00B0F0"/>
                </a:solidFill>
                <a:latin typeface="+mn-lt"/>
              </a:rPr>
              <a:t>Molteplici soluzioni in risposta alle esigenze di mercato</a:t>
            </a:r>
          </a:p>
        </p:txBody>
      </p:sp>
      <p:sp>
        <p:nvSpPr>
          <p:cNvPr id="3" name="Segnaposto numero diapositiva 2">
            <a:extLst>
              <a:ext uri="{FF2B5EF4-FFF2-40B4-BE49-F238E27FC236}">
                <a16:creationId xmlns:a16="http://schemas.microsoft.com/office/drawing/2014/main" id="{CD674081-CFB8-4AAC-A5E6-8873E4359F19}"/>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3198EB-9E8C-7F43-86A2-D32779E31B46}" type="slidenum">
              <a:rPr kumimoji="0" lang="en-GB" sz="1200" b="0" i="0" u="none" strike="noStrike" kern="1200" cap="none" spc="0" normalizeH="0" baseline="0" noProof="0" smtClean="0">
                <a:ln>
                  <a:noFill/>
                </a:ln>
                <a:solidFill>
                  <a:srgbClr val="00A8E1"/>
                </a:solidFill>
                <a:effectLst/>
                <a:uLnTx/>
                <a:uFillTx/>
                <a:latin typeface="HelveticaNeueLT Std"/>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dirty="0">
              <a:ln>
                <a:noFill/>
              </a:ln>
              <a:solidFill>
                <a:srgbClr val="00A8E1"/>
              </a:solidFill>
              <a:effectLst/>
              <a:uLnTx/>
              <a:uFillTx/>
              <a:latin typeface="HelveticaNeueLT Std"/>
              <a:ea typeface="+mn-ea"/>
              <a:cs typeface="+mn-cs"/>
            </a:endParaRPr>
          </a:p>
        </p:txBody>
      </p:sp>
      <p:sp>
        <p:nvSpPr>
          <p:cNvPr id="9" name="Segnaposto contenuto 3">
            <a:extLst>
              <a:ext uri="{FF2B5EF4-FFF2-40B4-BE49-F238E27FC236}">
                <a16:creationId xmlns:a16="http://schemas.microsoft.com/office/drawing/2014/main" id="{17D1ED6E-90BB-427A-92CA-84EDB12E5A67}"/>
              </a:ext>
            </a:extLst>
          </p:cNvPr>
          <p:cNvSpPr txBox="1">
            <a:spLocks/>
          </p:cNvSpPr>
          <p:nvPr/>
        </p:nvSpPr>
        <p:spPr>
          <a:xfrm>
            <a:off x="822366" y="1521037"/>
            <a:ext cx="10547269" cy="4427008"/>
          </a:xfrm>
          <a:prstGeom prst="rect">
            <a:avLst/>
          </a:prstGeom>
        </p:spPr>
        <p:txBody>
          <a:bodyPr/>
          <a:lstStyle>
            <a:lvl1pPr marL="0" indent="-180000" algn="l" defTabSz="914400" rtl="0" eaLnBrk="1" latinLnBrk="0" hangingPunct="1">
              <a:lnSpc>
                <a:spcPct val="110000"/>
              </a:lnSpc>
              <a:spcBef>
                <a:spcPts val="0"/>
              </a:spcBef>
              <a:buFont typeface="Arial" panose="020B0604020202020204" pitchFamily="34" charset="0"/>
              <a:buChar char="•"/>
              <a:defRPr sz="2400" kern="1200">
                <a:solidFill>
                  <a:schemeClr val="tx1"/>
                </a:solidFill>
                <a:latin typeface="+mn-lt"/>
                <a:ea typeface="+mn-ea"/>
                <a:cs typeface="+mn-cs"/>
              </a:defRPr>
            </a:lvl1pPr>
            <a:lvl2pPr marL="360000" indent="-180000" algn="l" defTabSz="914400" rtl="0" eaLnBrk="1" latinLnBrk="0" hangingPunct="1">
              <a:lnSpc>
                <a:spcPct val="110000"/>
              </a:lnSpc>
              <a:spcBef>
                <a:spcPts val="0"/>
              </a:spcBef>
              <a:buFont typeface="Arial" panose="020B0604020202020204" pitchFamily="34" charset="0"/>
              <a:buChar char="•"/>
              <a:defRPr sz="2000" kern="1200">
                <a:solidFill>
                  <a:schemeClr val="tx1"/>
                </a:solidFill>
                <a:latin typeface="+mn-lt"/>
                <a:ea typeface="+mn-ea"/>
                <a:cs typeface="+mn-cs"/>
              </a:defRPr>
            </a:lvl2pPr>
            <a:lvl3pPr marL="576000" indent="-216000" algn="l" defTabSz="914400" rtl="0" eaLnBrk="1" latinLnBrk="0" hangingPunct="1">
              <a:lnSpc>
                <a:spcPct val="110000"/>
              </a:lnSpc>
              <a:spcBef>
                <a:spcPts val="0"/>
              </a:spcBef>
              <a:buFont typeface="Calibri" panose="020F0502020204030204" pitchFamily="34" charset="0"/>
              <a:buChar char="-"/>
              <a:defRPr sz="1600" kern="1200">
                <a:solidFill>
                  <a:schemeClr val="tx1"/>
                </a:solidFill>
                <a:latin typeface="+mn-lt"/>
                <a:ea typeface="+mn-ea"/>
                <a:cs typeface="+mn-cs"/>
              </a:defRPr>
            </a:lvl3pPr>
            <a:lvl4pPr marL="828000" indent="-216000" algn="l" defTabSz="914400" rtl="0" eaLnBrk="1" latinLnBrk="0" hangingPunct="1">
              <a:lnSpc>
                <a:spcPct val="110000"/>
              </a:lnSpc>
              <a:spcBef>
                <a:spcPts val="0"/>
              </a:spcBef>
              <a:buFont typeface="Calibri" panose="020F050202020403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110000"/>
              </a:lnSpc>
              <a:spcBef>
                <a:spcPts val="600"/>
              </a:spcBef>
              <a:spcAft>
                <a:spcPts val="0"/>
              </a:spcAft>
              <a:buClr>
                <a:srgbClr val="FF6600"/>
              </a:buClr>
              <a:buSzTx/>
              <a:buFont typeface="Arial" panose="020B0604020202020204"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kumimoji="0" lang="en-GB" sz="1500" b="0" i="0" u="none" strike="noStrike" kern="1200" cap="none" spc="0" normalizeH="0" baseline="0" noProof="0">
                <a:ln>
                  <a:noFill/>
                </a:ln>
                <a:solidFill>
                  <a:prstClr val="black"/>
                </a:solidFill>
                <a:effectLst/>
                <a:uLnTx/>
                <a:uFillTx/>
                <a:latin typeface="HelveticaNeueLT Std"/>
                <a:ea typeface="+mn-ea"/>
                <a:cs typeface="+mn-cs"/>
              </a:rPr>
              <a:t>Da sempre la richiesta del mercato è rivolta al </a:t>
            </a:r>
            <a:r>
              <a:rPr kumimoji="0" lang="en-GB" sz="1500" b="0" i="0" u="sng" strike="noStrike" kern="1200" cap="none" spc="0" normalizeH="0" baseline="0" noProof="0">
                <a:ln>
                  <a:noFill/>
                </a:ln>
                <a:solidFill>
                  <a:prstClr val="black"/>
                </a:solidFill>
                <a:effectLst/>
                <a:uLnTx/>
                <a:uFillTx/>
                <a:latin typeface="HelveticaNeueLT Std"/>
                <a:ea typeface="+mn-ea"/>
                <a:cs typeface="+mn-cs"/>
              </a:rPr>
              <a:t>Pavimento</a:t>
            </a:r>
            <a:r>
              <a:rPr kumimoji="0" lang="en-GB" sz="1500" b="0" i="0" u="none" strike="noStrike" kern="1200" cap="none" spc="0" normalizeH="0" baseline="0" noProof="0">
                <a:ln>
                  <a:noFill/>
                </a:ln>
                <a:solidFill>
                  <a:prstClr val="black"/>
                </a:solidFill>
                <a:effectLst/>
                <a:uLnTx/>
                <a:uFillTx/>
                <a:latin typeface="HelveticaNeueLT Std"/>
                <a:ea typeface="+mn-ea"/>
                <a:cs typeface="+mn-cs"/>
              </a:rPr>
              <a:t> radiante, con sistemi tradizionali oppure a secco o ribassati… Utilizzatori sempre più preparati ci spingono verso impianti radianti anche a </a:t>
            </a:r>
            <a:r>
              <a:rPr kumimoji="0" lang="en-GB" sz="1500" b="0" i="0" u="sng" strike="noStrike" kern="1200" cap="none" spc="0" normalizeH="0" baseline="0" noProof="0">
                <a:ln>
                  <a:noFill/>
                </a:ln>
                <a:solidFill>
                  <a:prstClr val="black"/>
                </a:solidFill>
                <a:effectLst/>
                <a:uLnTx/>
                <a:uFillTx/>
                <a:latin typeface="HelveticaNeueLT Std"/>
                <a:ea typeface="+mn-ea"/>
                <a:cs typeface="+mn-cs"/>
              </a:rPr>
              <a:t>Soffitto</a:t>
            </a:r>
            <a:r>
              <a:rPr kumimoji="0" lang="en-GB" sz="1500" b="0" i="0" u="none" strike="noStrike" kern="1200" cap="none" spc="0" normalizeH="0" baseline="0" noProof="0">
                <a:ln>
                  <a:noFill/>
                </a:ln>
                <a:solidFill>
                  <a:prstClr val="black"/>
                </a:solidFill>
                <a:effectLst/>
                <a:uLnTx/>
                <a:uFillTx/>
                <a:latin typeface="HelveticaNeueLT Std"/>
                <a:ea typeface="+mn-ea"/>
                <a:cs typeface="+mn-cs"/>
              </a:rPr>
              <a:t> e </a:t>
            </a:r>
            <a:r>
              <a:rPr kumimoji="0" lang="en-GB" sz="1500" b="0" i="0" u="sng" strike="noStrike" kern="1200" cap="none" spc="0" normalizeH="0" baseline="0" noProof="0">
                <a:ln>
                  <a:noFill/>
                </a:ln>
                <a:solidFill>
                  <a:prstClr val="black"/>
                </a:solidFill>
                <a:effectLst/>
                <a:uLnTx/>
                <a:uFillTx/>
                <a:latin typeface="HelveticaNeueLT Std"/>
                <a:ea typeface="+mn-ea"/>
                <a:cs typeface="+mn-cs"/>
              </a:rPr>
              <a:t>Parete</a:t>
            </a:r>
            <a:r>
              <a:rPr kumimoji="0" lang="en-GB" sz="1500" b="0" i="0" u="none" strike="noStrike" kern="1200" cap="none" spc="0" normalizeH="0" baseline="0" noProof="0">
                <a:ln>
                  <a:noFill/>
                </a:ln>
                <a:solidFill>
                  <a:prstClr val="black"/>
                </a:solidFill>
                <a:effectLst/>
                <a:uLnTx/>
                <a:uFillTx/>
                <a:latin typeface="HelveticaNeueLT Std"/>
                <a:ea typeface="+mn-ea"/>
                <a:cs typeface="+mn-cs"/>
              </a:rPr>
              <a:t>.</a:t>
            </a:r>
          </a:p>
          <a:p>
            <a:pPr marL="0" marR="0" lvl="0" indent="0" algn="just" defTabSz="914400" rtl="0" eaLnBrk="1" fontAlgn="auto" latinLnBrk="0" hangingPunct="1">
              <a:lnSpc>
                <a:spcPct val="110000"/>
              </a:lnSpc>
              <a:spcBef>
                <a:spcPts val="0"/>
              </a:spcBef>
              <a:spcAft>
                <a:spcPts val="0"/>
              </a:spcAft>
              <a:buClrTx/>
              <a:buSzTx/>
              <a:buFont typeface="Arial" panose="020B0604020202020204" pitchFamily="34" charset="0"/>
              <a:buNone/>
              <a:tabLst/>
              <a:defRPr/>
            </a:pPr>
            <a:endParaRPr kumimoji="0" lang="it-IT" sz="2400" b="0" i="0" u="none" strike="noStrike" kern="1200" cap="none" spc="0" normalizeH="0" baseline="0" noProof="0" dirty="0">
              <a:ln>
                <a:noFill/>
              </a:ln>
              <a:solidFill>
                <a:prstClr val="black"/>
              </a:solidFill>
              <a:effectLst/>
              <a:uLnTx/>
              <a:uFillTx/>
              <a:latin typeface="HelveticaNeueLT Std"/>
              <a:ea typeface="+mn-ea"/>
              <a:cs typeface="+mn-cs"/>
            </a:endParaRPr>
          </a:p>
        </p:txBody>
      </p:sp>
      <p:pic>
        <p:nvPicPr>
          <p:cNvPr id="11" name="Picture 5">
            <a:extLst>
              <a:ext uri="{FF2B5EF4-FFF2-40B4-BE49-F238E27FC236}">
                <a16:creationId xmlns:a16="http://schemas.microsoft.com/office/drawing/2014/main" id="{14CC6072-EEC1-4BF2-92B7-E037A39EBDC0}"/>
              </a:ext>
            </a:extLst>
          </p:cNvPr>
          <p:cNvPicPr>
            <a:picLocks noChangeAspect="1" noChangeArrowheads="1"/>
          </p:cNvPicPr>
          <p:nvPr/>
        </p:nvPicPr>
        <p:blipFill>
          <a:blip r:embed="rId2" cstate="print"/>
          <a:srcRect/>
          <a:stretch>
            <a:fillRect/>
          </a:stretch>
        </p:blipFill>
        <p:spPr bwMode="auto">
          <a:xfrm>
            <a:off x="1300294" y="2341467"/>
            <a:ext cx="1990968" cy="1822193"/>
          </a:xfrm>
          <a:prstGeom prst="rect">
            <a:avLst/>
          </a:prstGeom>
          <a:noFill/>
          <a:ln w="9525">
            <a:noFill/>
            <a:round/>
            <a:headEnd/>
            <a:tailEnd/>
          </a:ln>
        </p:spPr>
      </p:pic>
      <p:pic>
        <p:nvPicPr>
          <p:cNvPr id="12" name="Picture 6">
            <a:extLst>
              <a:ext uri="{FF2B5EF4-FFF2-40B4-BE49-F238E27FC236}">
                <a16:creationId xmlns:a16="http://schemas.microsoft.com/office/drawing/2014/main" id="{9E409B5F-ED65-40C6-A9B0-543F22D01A92}"/>
              </a:ext>
            </a:extLst>
          </p:cNvPr>
          <p:cNvPicPr>
            <a:picLocks noChangeAspect="1" noChangeArrowheads="1"/>
          </p:cNvPicPr>
          <p:nvPr/>
        </p:nvPicPr>
        <p:blipFill>
          <a:blip r:embed="rId3" cstate="print"/>
          <a:srcRect/>
          <a:stretch>
            <a:fillRect/>
          </a:stretch>
        </p:blipFill>
        <p:spPr bwMode="auto">
          <a:xfrm>
            <a:off x="8090457" y="2321905"/>
            <a:ext cx="2593975" cy="1857375"/>
          </a:xfrm>
          <a:prstGeom prst="rect">
            <a:avLst/>
          </a:prstGeom>
          <a:noFill/>
          <a:ln w="9525">
            <a:noFill/>
            <a:round/>
            <a:headEnd/>
            <a:tailEnd/>
          </a:ln>
        </p:spPr>
      </p:pic>
      <p:pic>
        <p:nvPicPr>
          <p:cNvPr id="13" name="Picture 7">
            <a:extLst>
              <a:ext uri="{FF2B5EF4-FFF2-40B4-BE49-F238E27FC236}">
                <a16:creationId xmlns:a16="http://schemas.microsoft.com/office/drawing/2014/main" id="{9B9C9C25-350F-4090-B234-D649CA1733BC}"/>
              </a:ext>
            </a:extLst>
          </p:cNvPr>
          <p:cNvPicPr>
            <a:picLocks noChangeAspect="1" noChangeArrowheads="1"/>
          </p:cNvPicPr>
          <p:nvPr/>
        </p:nvPicPr>
        <p:blipFill>
          <a:blip r:embed="rId4" cstate="print"/>
          <a:srcRect/>
          <a:stretch>
            <a:fillRect/>
          </a:stretch>
        </p:blipFill>
        <p:spPr bwMode="auto">
          <a:xfrm>
            <a:off x="6019899" y="2321905"/>
            <a:ext cx="1888778" cy="1841755"/>
          </a:xfrm>
          <a:prstGeom prst="rect">
            <a:avLst/>
          </a:prstGeom>
          <a:noFill/>
          <a:ln w="9525">
            <a:noFill/>
            <a:round/>
            <a:headEnd/>
            <a:tailEnd/>
          </a:ln>
        </p:spPr>
      </p:pic>
      <p:pic>
        <p:nvPicPr>
          <p:cNvPr id="18" name="Immagine 17">
            <a:extLst>
              <a:ext uri="{FF2B5EF4-FFF2-40B4-BE49-F238E27FC236}">
                <a16:creationId xmlns:a16="http://schemas.microsoft.com/office/drawing/2014/main" id="{7FD65DFC-9DCE-483B-A305-5B8E0EF3AA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73042" y="2331685"/>
            <a:ext cx="2365077" cy="1822193"/>
          </a:xfrm>
          <a:prstGeom prst="rect">
            <a:avLst/>
          </a:prstGeom>
        </p:spPr>
      </p:pic>
      <p:pic>
        <p:nvPicPr>
          <p:cNvPr id="19" name="Picture 3">
            <a:extLst>
              <a:ext uri="{FF2B5EF4-FFF2-40B4-BE49-F238E27FC236}">
                <a16:creationId xmlns:a16="http://schemas.microsoft.com/office/drawing/2014/main" id="{092907E3-E905-406A-9CEF-1FC9737CB3A6}"/>
              </a:ext>
            </a:extLst>
          </p:cNvPr>
          <p:cNvPicPr>
            <a:picLocks noChangeAspect="1" noChangeArrowheads="1"/>
          </p:cNvPicPr>
          <p:nvPr/>
        </p:nvPicPr>
        <p:blipFill>
          <a:blip r:embed="rId6" cstate="print"/>
          <a:srcRect/>
          <a:stretch>
            <a:fillRect/>
          </a:stretch>
        </p:blipFill>
        <p:spPr bwMode="auto">
          <a:xfrm>
            <a:off x="5042456" y="4296796"/>
            <a:ext cx="3216530" cy="2196815"/>
          </a:xfrm>
          <a:prstGeom prst="rect">
            <a:avLst/>
          </a:prstGeom>
          <a:noFill/>
          <a:ln w="9525">
            <a:noFill/>
            <a:round/>
            <a:headEnd/>
            <a:tailEnd/>
          </a:ln>
        </p:spPr>
      </p:pic>
      <p:pic>
        <p:nvPicPr>
          <p:cNvPr id="20" name="Picture 4">
            <a:extLst>
              <a:ext uri="{FF2B5EF4-FFF2-40B4-BE49-F238E27FC236}">
                <a16:creationId xmlns:a16="http://schemas.microsoft.com/office/drawing/2014/main" id="{4F29C528-C2FE-4669-A9B6-A6E281FD106F}"/>
              </a:ext>
            </a:extLst>
          </p:cNvPr>
          <p:cNvPicPr>
            <a:picLocks noChangeAspect="1" noChangeArrowheads="1"/>
          </p:cNvPicPr>
          <p:nvPr/>
        </p:nvPicPr>
        <p:blipFill>
          <a:blip r:embed="rId7" cstate="print"/>
          <a:srcRect/>
          <a:stretch>
            <a:fillRect/>
          </a:stretch>
        </p:blipFill>
        <p:spPr bwMode="auto">
          <a:xfrm>
            <a:off x="2890627" y="4296796"/>
            <a:ext cx="1764953" cy="2245674"/>
          </a:xfrm>
          <a:prstGeom prst="rect">
            <a:avLst/>
          </a:prstGeom>
          <a:noFill/>
          <a:ln w="9525">
            <a:noFill/>
            <a:round/>
            <a:headEnd/>
            <a:tailEnd/>
          </a:ln>
        </p:spPr>
      </p:pic>
      <p:sp>
        <p:nvSpPr>
          <p:cNvPr id="4" name="Rettangolo 3">
            <a:extLst>
              <a:ext uri="{FF2B5EF4-FFF2-40B4-BE49-F238E27FC236}">
                <a16:creationId xmlns:a16="http://schemas.microsoft.com/office/drawing/2014/main" id="{2E87A2D5-F5D3-4970-33F9-D30DFCED7554}"/>
              </a:ext>
            </a:extLst>
          </p:cNvPr>
          <p:cNvSpPr/>
          <p:nvPr/>
        </p:nvSpPr>
        <p:spPr>
          <a:xfrm>
            <a:off x="10420709" y="6356350"/>
            <a:ext cx="1466491" cy="392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36857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0052146-A5DB-41EC-8E71-A577D0BA70C6}"/>
              </a:ext>
            </a:extLst>
          </p:cNvPr>
          <p:cNvSpPr>
            <a:spLocks noGrp="1"/>
          </p:cNvSpPr>
          <p:nvPr>
            <p:ph type="title"/>
          </p:nvPr>
        </p:nvSpPr>
        <p:spPr>
          <a:xfrm>
            <a:off x="895952" y="40978"/>
            <a:ext cx="10991248" cy="860400"/>
          </a:xfrm>
        </p:spPr>
        <p:txBody>
          <a:bodyPr/>
          <a:lstStyle/>
          <a:p>
            <a:pPr algn="ctr"/>
            <a:r>
              <a:rPr lang="it-IT" sz="4000" b="1" dirty="0">
                <a:solidFill>
                  <a:srgbClr val="00B0F0"/>
                </a:solidFill>
                <a:latin typeface="+mn-lt"/>
              </a:rPr>
              <a:t>Condizioni ideali temperatura ambiente impianti radianti a pavimento</a:t>
            </a:r>
          </a:p>
        </p:txBody>
      </p:sp>
      <p:sp>
        <p:nvSpPr>
          <p:cNvPr id="3" name="Segnaposto numero diapositiva 2">
            <a:extLst>
              <a:ext uri="{FF2B5EF4-FFF2-40B4-BE49-F238E27FC236}">
                <a16:creationId xmlns:a16="http://schemas.microsoft.com/office/drawing/2014/main" id="{CD674081-CFB8-4AAC-A5E6-8873E4359F19}"/>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3198EB-9E8C-7F43-86A2-D32779E31B46}" type="slidenum">
              <a:rPr kumimoji="0" lang="en-GB" sz="1200" b="0" i="0" u="none" strike="noStrike" kern="1200" cap="none" spc="0" normalizeH="0" baseline="0" noProof="0" smtClean="0">
                <a:ln>
                  <a:noFill/>
                </a:ln>
                <a:solidFill>
                  <a:srgbClr val="00A8E1"/>
                </a:solidFill>
                <a:effectLst/>
                <a:uLnTx/>
                <a:uFillTx/>
                <a:latin typeface="HelveticaNeueLT Std"/>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srgbClr val="00A8E1"/>
              </a:solidFill>
              <a:effectLst/>
              <a:uLnTx/>
              <a:uFillTx/>
              <a:latin typeface="HelveticaNeueLT Std"/>
              <a:ea typeface="+mn-ea"/>
              <a:cs typeface="+mn-cs"/>
            </a:endParaRPr>
          </a:p>
        </p:txBody>
      </p:sp>
      <p:pic>
        <p:nvPicPr>
          <p:cNvPr id="29" name="Picture 3">
            <a:extLst>
              <a:ext uri="{FF2B5EF4-FFF2-40B4-BE49-F238E27FC236}">
                <a16:creationId xmlns:a16="http://schemas.microsoft.com/office/drawing/2014/main" id="{F5C3DFA0-3B1C-4AE6-8860-D35992E45324}"/>
              </a:ext>
            </a:extLst>
          </p:cNvPr>
          <p:cNvPicPr>
            <a:picLocks noChangeAspect="1" noChangeArrowheads="1"/>
          </p:cNvPicPr>
          <p:nvPr/>
        </p:nvPicPr>
        <p:blipFill>
          <a:blip r:embed="rId2" cstate="print"/>
          <a:srcRect/>
          <a:stretch>
            <a:fillRect/>
          </a:stretch>
        </p:blipFill>
        <p:spPr bwMode="auto">
          <a:xfrm>
            <a:off x="7433082" y="3429000"/>
            <a:ext cx="3994471" cy="2957822"/>
          </a:xfrm>
          <a:prstGeom prst="rect">
            <a:avLst/>
          </a:prstGeom>
          <a:noFill/>
          <a:ln w="9525">
            <a:noFill/>
            <a:round/>
            <a:headEnd/>
            <a:tailEnd/>
          </a:ln>
        </p:spPr>
      </p:pic>
      <p:pic>
        <p:nvPicPr>
          <p:cNvPr id="8" name="Immagine 7">
            <a:extLst>
              <a:ext uri="{FF2B5EF4-FFF2-40B4-BE49-F238E27FC236}">
                <a16:creationId xmlns:a16="http://schemas.microsoft.com/office/drawing/2014/main" id="{17F423CB-43B9-F155-E085-920C60541C11}"/>
              </a:ext>
            </a:extLst>
          </p:cNvPr>
          <p:cNvPicPr>
            <a:picLocks noChangeAspect="1"/>
          </p:cNvPicPr>
          <p:nvPr/>
        </p:nvPicPr>
        <p:blipFill>
          <a:blip r:embed="rId3"/>
          <a:stretch>
            <a:fillRect/>
          </a:stretch>
        </p:blipFill>
        <p:spPr>
          <a:xfrm>
            <a:off x="7410450" y="1261442"/>
            <a:ext cx="3794305" cy="1960784"/>
          </a:xfrm>
          <a:prstGeom prst="rect">
            <a:avLst/>
          </a:prstGeom>
        </p:spPr>
      </p:pic>
      <p:sp>
        <p:nvSpPr>
          <p:cNvPr id="11" name="Segnaposto contenuto 1">
            <a:extLst>
              <a:ext uri="{FF2B5EF4-FFF2-40B4-BE49-F238E27FC236}">
                <a16:creationId xmlns:a16="http://schemas.microsoft.com/office/drawing/2014/main" id="{38FC25FB-023A-374C-7882-437DBB07705F}"/>
              </a:ext>
            </a:extLst>
          </p:cNvPr>
          <p:cNvSpPr>
            <a:spLocks noGrp="1"/>
          </p:cNvSpPr>
          <p:nvPr>
            <p:ph sz="quarter" idx="11"/>
          </p:nvPr>
        </p:nvSpPr>
        <p:spPr>
          <a:xfrm>
            <a:off x="838200" y="1490736"/>
            <a:ext cx="6175159" cy="4865614"/>
          </a:xfrm>
        </p:spPr>
        <p:txBody>
          <a:bodyPr/>
          <a:lstStyle/>
          <a:p>
            <a:r>
              <a:rPr lang="en-GB" sz="1800" dirty="0"/>
              <a:t>La </a:t>
            </a:r>
            <a:r>
              <a:rPr lang="en-GB" sz="1800" dirty="0" err="1"/>
              <a:t>temperatura</a:t>
            </a:r>
            <a:r>
              <a:rPr lang="en-GB" sz="1800" dirty="0"/>
              <a:t> del </a:t>
            </a:r>
            <a:r>
              <a:rPr lang="en-GB" sz="1800" dirty="0" err="1"/>
              <a:t>corpo</a:t>
            </a:r>
            <a:r>
              <a:rPr lang="en-GB" sz="1800" dirty="0"/>
              <a:t> </a:t>
            </a:r>
            <a:r>
              <a:rPr lang="en-GB" sz="1800" dirty="0" err="1"/>
              <a:t>umano</a:t>
            </a:r>
            <a:r>
              <a:rPr lang="en-GB" sz="1800" dirty="0"/>
              <a:t> è più </a:t>
            </a:r>
            <a:r>
              <a:rPr lang="en-GB" sz="1800" dirty="0" err="1"/>
              <a:t>alta</a:t>
            </a:r>
            <a:r>
              <a:rPr lang="en-GB" sz="1800" dirty="0"/>
              <a:t> </a:t>
            </a:r>
            <a:r>
              <a:rPr lang="en-GB" sz="1800" dirty="0" err="1"/>
              <a:t>sulla</a:t>
            </a:r>
            <a:r>
              <a:rPr lang="en-GB" sz="1800" dirty="0"/>
              <a:t> </a:t>
            </a:r>
            <a:r>
              <a:rPr lang="en-GB" sz="1800" dirty="0" err="1"/>
              <a:t>testa</a:t>
            </a:r>
            <a:r>
              <a:rPr lang="en-GB" sz="1800" dirty="0"/>
              <a:t> e più </a:t>
            </a:r>
            <a:r>
              <a:rPr lang="en-GB" sz="1800" dirty="0" err="1"/>
              <a:t>bassa</a:t>
            </a:r>
            <a:r>
              <a:rPr lang="en-GB" sz="1800" dirty="0"/>
              <a:t> verso </a:t>
            </a:r>
            <a:r>
              <a:rPr lang="en-GB" sz="1800" dirty="0" err="1"/>
              <a:t>i</a:t>
            </a:r>
            <a:r>
              <a:rPr lang="en-GB" sz="1800" dirty="0"/>
              <a:t> </a:t>
            </a:r>
            <a:r>
              <a:rPr lang="en-GB" sz="1800" dirty="0" err="1"/>
              <a:t>piedi</a:t>
            </a:r>
            <a:r>
              <a:rPr lang="en-GB" sz="1800" dirty="0"/>
              <a:t> : è per </a:t>
            </a:r>
            <a:r>
              <a:rPr lang="en-GB" sz="1800" dirty="0" err="1"/>
              <a:t>questo</a:t>
            </a:r>
            <a:r>
              <a:rPr lang="en-GB" sz="1800" dirty="0"/>
              <a:t> </a:t>
            </a:r>
            <a:r>
              <a:rPr lang="en-GB" sz="1800" dirty="0" err="1"/>
              <a:t>motivo</a:t>
            </a:r>
            <a:r>
              <a:rPr lang="en-GB" sz="1800" dirty="0"/>
              <a:t> che si ha </a:t>
            </a:r>
            <a:r>
              <a:rPr lang="en-GB" sz="1800" dirty="0" err="1"/>
              <a:t>una</a:t>
            </a:r>
            <a:r>
              <a:rPr lang="en-GB" sz="1800" dirty="0"/>
              <a:t> </a:t>
            </a:r>
            <a:r>
              <a:rPr lang="en-GB" sz="1800" dirty="0" err="1"/>
              <a:t>sensazione</a:t>
            </a:r>
            <a:r>
              <a:rPr lang="en-GB" sz="1800" dirty="0"/>
              <a:t> di </a:t>
            </a:r>
            <a:r>
              <a:rPr lang="en-GB" sz="1800" dirty="0" err="1"/>
              <a:t>benessere</a:t>
            </a:r>
            <a:r>
              <a:rPr lang="en-GB" sz="1800" dirty="0"/>
              <a:t> con </a:t>
            </a:r>
            <a:r>
              <a:rPr lang="en-GB" sz="1800" dirty="0" err="1"/>
              <a:t>una</a:t>
            </a:r>
            <a:r>
              <a:rPr lang="en-GB" sz="1800" dirty="0"/>
              <a:t> </a:t>
            </a:r>
            <a:r>
              <a:rPr lang="en-GB" sz="1800" dirty="0" err="1"/>
              <a:t>temperatura</a:t>
            </a:r>
            <a:r>
              <a:rPr lang="en-GB" sz="1800" dirty="0"/>
              <a:t> </a:t>
            </a:r>
            <a:r>
              <a:rPr lang="en-GB" sz="1800" dirty="0" err="1"/>
              <a:t>maggiore</a:t>
            </a:r>
            <a:r>
              <a:rPr lang="en-GB" sz="1800" dirty="0"/>
              <a:t> a </a:t>
            </a:r>
            <a:r>
              <a:rPr lang="en-GB" sz="1800" dirty="0" err="1"/>
              <a:t>livello</a:t>
            </a:r>
            <a:r>
              <a:rPr lang="en-GB" sz="1800" dirty="0"/>
              <a:t> del </a:t>
            </a:r>
            <a:r>
              <a:rPr lang="en-GB" sz="1800" dirty="0" err="1"/>
              <a:t>pavimento</a:t>
            </a:r>
            <a:r>
              <a:rPr lang="en-GB" sz="1800" dirty="0"/>
              <a:t> ed </a:t>
            </a:r>
            <a:r>
              <a:rPr lang="en-GB" sz="1800" dirty="0" err="1"/>
              <a:t>una</a:t>
            </a:r>
            <a:r>
              <a:rPr lang="en-GB" sz="1800" dirty="0"/>
              <a:t> </a:t>
            </a:r>
            <a:r>
              <a:rPr lang="en-GB" sz="1800" dirty="0" err="1"/>
              <a:t>minore</a:t>
            </a:r>
            <a:r>
              <a:rPr lang="en-GB" sz="1800" dirty="0"/>
              <a:t> a </a:t>
            </a:r>
            <a:r>
              <a:rPr lang="en-GB" sz="1800" dirty="0" err="1"/>
              <a:t>livello</a:t>
            </a:r>
            <a:r>
              <a:rPr lang="en-GB" sz="1800" dirty="0"/>
              <a:t> della </a:t>
            </a:r>
            <a:r>
              <a:rPr lang="en-GB" sz="1800" dirty="0" err="1"/>
              <a:t>testa</a:t>
            </a:r>
            <a:endParaRPr lang="en-GB" sz="1800" dirty="0"/>
          </a:p>
          <a:p>
            <a:endParaRPr lang="en-GB" sz="1800" dirty="0"/>
          </a:p>
          <a:p>
            <a:r>
              <a:rPr lang="en-GB" sz="1800" dirty="0"/>
              <a:t>In </a:t>
            </a:r>
            <a:r>
              <a:rPr lang="en-GB" sz="1800" dirty="0" err="1"/>
              <a:t>realtà</a:t>
            </a:r>
            <a:r>
              <a:rPr lang="en-GB" sz="1800" dirty="0"/>
              <a:t> il </a:t>
            </a:r>
            <a:r>
              <a:rPr lang="en-GB" sz="1800" dirty="0" err="1"/>
              <a:t>benessere</a:t>
            </a:r>
            <a:r>
              <a:rPr lang="en-GB" sz="1800" dirty="0"/>
              <a:t> del </a:t>
            </a:r>
            <a:r>
              <a:rPr lang="en-GB" sz="1800" dirty="0" err="1"/>
              <a:t>corpo</a:t>
            </a:r>
            <a:r>
              <a:rPr lang="en-GB" sz="1800" dirty="0"/>
              <a:t> </a:t>
            </a:r>
            <a:r>
              <a:rPr lang="en-GB" sz="1800" dirty="0" err="1"/>
              <a:t>umano</a:t>
            </a:r>
            <a:r>
              <a:rPr lang="en-GB" sz="1800" dirty="0"/>
              <a:t> non </a:t>
            </a:r>
            <a:r>
              <a:rPr lang="en-GB" sz="1800" dirty="0" err="1"/>
              <a:t>dipende</a:t>
            </a:r>
            <a:r>
              <a:rPr lang="en-GB" sz="1800" dirty="0"/>
              <a:t> </a:t>
            </a:r>
            <a:r>
              <a:rPr lang="en-GB" sz="1800" dirty="0" err="1"/>
              <a:t>dalla</a:t>
            </a:r>
            <a:r>
              <a:rPr lang="en-GB" sz="1800" dirty="0"/>
              <a:t> sola </a:t>
            </a:r>
            <a:r>
              <a:rPr lang="en-GB" sz="1800" dirty="0" err="1"/>
              <a:t>temperatura</a:t>
            </a:r>
            <a:r>
              <a:rPr lang="en-GB" sz="1800" dirty="0"/>
              <a:t> </a:t>
            </a:r>
            <a:r>
              <a:rPr lang="en-GB" sz="1800" dirty="0" err="1"/>
              <a:t>dell’aria</a:t>
            </a:r>
            <a:r>
              <a:rPr lang="en-GB" sz="1800" dirty="0"/>
              <a:t>, ma </a:t>
            </a:r>
            <a:r>
              <a:rPr lang="en-GB" sz="1800" dirty="0" err="1"/>
              <a:t>anche</a:t>
            </a:r>
            <a:r>
              <a:rPr lang="en-GB" sz="1800" dirty="0"/>
              <a:t> </a:t>
            </a:r>
            <a:r>
              <a:rPr lang="en-GB" sz="1800" dirty="0" err="1"/>
              <a:t>dalla</a:t>
            </a:r>
            <a:r>
              <a:rPr lang="en-GB" sz="1800" dirty="0"/>
              <a:t> </a:t>
            </a:r>
            <a:r>
              <a:rPr lang="en-GB" sz="1800" dirty="0" err="1"/>
              <a:t>temperatura</a:t>
            </a:r>
            <a:r>
              <a:rPr lang="en-GB" sz="1800" dirty="0"/>
              <a:t> media </a:t>
            </a:r>
            <a:r>
              <a:rPr lang="en-GB" sz="1800" dirty="0" err="1"/>
              <a:t>radiante</a:t>
            </a:r>
            <a:r>
              <a:rPr lang="en-GB" sz="1800" dirty="0"/>
              <a:t> delle </a:t>
            </a:r>
            <a:r>
              <a:rPr lang="en-GB" sz="1800" dirty="0" err="1"/>
              <a:t>superfici</a:t>
            </a:r>
            <a:r>
              <a:rPr lang="en-GB" sz="1800" dirty="0"/>
              <a:t> che </a:t>
            </a:r>
            <a:r>
              <a:rPr lang="en-GB" sz="1800" dirty="0" err="1"/>
              <a:t>delimitano</a:t>
            </a:r>
            <a:r>
              <a:rPr lang="en-GB" sz="1800" dirty="0"/>
              <a:t> </a:t>
            </a:r>
            <a:r>
              <a:rPr lang="en-GB" sz="1800" dirty="0" err="1"/>
              <a:t>l’ambiente</a:t>
            </a:r>
            <a:endParaRPr lang="en-GB" sz="1800" dirty="0"/>
          </a:p>
          <a:p>
            <a:pPr marL="0" indent="0">
              <a:buNone/>
            </a:pPr>
            <a:endParaRPr lang="en-GB" sz="1800" dirty="0"/>
          </a:p>
          <a:p>
            <a:r>
              <a:rPr lang="it-IT" sz="1800" dirty="0"/>
              <a:t>Gradiente di Temperatura dell’aria verticale ideale, con riduzione del fenomeno delle correnti fredde</a:t>
            </a:r>
          </a:p>
          <a:p>
            <a:pPr marL="0" indent="0">
              <a:buNone/>
            </a:pPr>
            <a:endParaRPr lang="it-IT" sz="1800" dirty="0"/>
          </a:p>
          <a:p>
            <a:r>
              <a:rPr lang="it-IT" sz="1800" dirty="0"/>
              <a:t>Raggiungimento stesso comfort termico di un sistema convettivo</a:t>
            </a:r>
          </a:p>
          <a:p>
            <a:pPr lvl="1"/>
            <a:r>
              <a:rPr lang="it-IT" sz="1800" dirty="0"/>
              <a:t>Con una T dell’aria inferiore (in Riscaldamento)</a:t>
            </a:r>
          </a:p>
          <a:p>
            <a:pPr lvl="1"/>
            <a:r>
              <a:rPr lang="it-IT" sz="1800" dirty="0"/>
              <a:t>Con una T dell’aria superiore (in Raffrescamento)</a:t>
            </a:r>
          </a:p>
          <a:p>
            <a:pPr lvl="1"/>
            <a:endParaRPr lang="it-IT" sz="1800" dirty="0"/>
          </a:p>
          <a:p>
            <a:endParaRPr lang="it-IT" sz="1800" dirty="0"/>
          </a:p>
          <a:p>
            <a:endParaRPr lang="en-GB" sz="1800" dirty="0"/>
          </a:p>
          <a:p>
            <a:endParaRPr lang="it-IT" sz="1800" dirty="0"/>
          </a:p>
        </p:txBody>
      </p:sp>
      <p:sp>
        <p:nvSpPr>
          <p:cNvPr id="4" name="Rettangolo 3">
            <a:extLst>
              <a:ext uri="{FF2B5EF4-FFF2-40B4-BE49-F238E27FC236}">
                <a16:creationId xmlns:a16="http://schemas.microsoft.com/office/drawing/2014/main" id="{551F88C1-0F1F-0B7A-A76F-67B2AB861816}"/>
              </a:ext>
            </a:extLst>
          </p:cNvPr>
          <p:cNvSpPr/>
          <p:nvPr/>
        </p:nvSpPr>
        <p:spPr>
          <a:xfrm>
            <a:off x="10420709" y="6356350"/>
            <a:ext cx="1466491" cy="392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34829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0FA6A110-505D-47A3-AF62-1FC8760F884E}"/>
              </a:ext>
            </a:extLst>
          </p:cNvPr>
          <p:cNvSpPr>
            <a:spLocks noGrp="1"/>
          </p:cNvSpPr>
          <p:nvPr>
            <p:ph type="title"/>
          </p:nvPr>
        </p:nvSpPr>
        <p:spPr>
          <a:xfrm>
            <a:off x="763772" y="90569"/>
            <a:ext cx="10515600" cy="860400"/>
          </a:xfrm>
        </p:spPr>
        <p:txBody>
          <a:bodyPr/>
          <a:lstStyle/>
          <a:p>
            <a:pPr algn="ctr"/>
            <a:r>
              <a:rPr lang="it-IT" sz="4000" b="1" dirty="0">
                <a:solidFill>
                  <a:srgbClr val="00B0F0"/>
                </a:solidFill>
                <a:latin typeface="+mn-lt"/>
              </a:rPr>
              <a:t>Il Panorama Normativo</a:t>
            </a:r>
          </a:p>
        </p:txBody>
      </p:sp>
      <p:graphicFrame>
        <p:nvGraphicFramePr>
          <p:cNvPr id="6" name="Tabella 6">
            <a:extLst>
              <a:ext uri="{FF2B5EF4-FFF2-40B4-BE49-F238E27FC236}">
                <a16:creationId xmlns:a16="http://schemas.microsoft.com/office/drawing/2014/main" id="{C8F5BE1E-4FC8-4C94-A57E-5F3CBA5DB27D}"/>
              </a:ext>
            </a:extLst>
          </p:cNvPr>
          <p:cNvGraphicFramePr>
            <a:graphicFrameLocks noGrp="1"/>
          </p:cNvGraphicFramePr>
          <p:nvPr>
            <p:extLst>
              <p:ext uri="{D42A27DB-BD31-4B8C-83A1-F6EECF244321}">
                <p14:modId xmlns:p14="http://schemas.microsoft.com/office/powerpoint/2010/main" val="3913715110"/>
              </p:ext>
            </p:extLst>
          </p:nvPr>
        </p:nvGraphicFramePr>
        <p:xfrm>
          <a:off x="763772" y="715881"/>
          <a:ext cx="11088922" cy="5918200"/>
        </p:xfrm>
        <a:graphic>
          <a:graphicData uri="http://schemas.openxmlformats.org/drawingml/2006/table">
            <a:tbl>
              <a:tblPr firstRow="1" bandRow="1">
                <a:tableStyleId>{5C22544A-7EE6-4342-B048-85BDC9FD1C3A}</a:tableStyleId>
              </a:tblPr>
              <a:tblGrid>
                <a:gridCol w="2757077">
                  <a:extLst>
                    <a:ext uri="{9D8B030D-6E8A-4147-A177-3AD203B41FA5}">
                      <a16:colId xmlns:a16="http://schemas.microsoft.com/office/drawing/2014/main" val="273886392"/>
                    </a:ext>
                  </a:extLst>
                </a:gridCol>
                <a:gridCol w="4282457">
                  <a:extLst>
                    <a:ext uri="{9D8B030D-6E8A-4147-A177-3AD203B41FA5}">
                      <a16:colId xmlns:a16="http://schemas.microsoft.com/office/drawing/2014/main" val="192083703"/>
                    </a:ext>
                  </a:extLst>
                </a:gridCol>
                <a:gridCol w="4049388">
                  <a:extLst>
                    <a:ext uri="{9D8B030D-6E8A-4147-A177-3AD203B41FA5}">
                      <a16:colId xmlns:a16="http://schemas.microsoft.com/office/drawing/2014/main" val="1323285569"/>
                    </a:ext>
                  </a:extLst>
                </a:gridCol>
              </a:tblGrid>
              <a:tr h="370840">
                <a:tc>
                  <a:txBody>
                    <a:bodyPr/>
                    <a:lstStyle/>
                    <a:p>
                      <a:r>
                        <a:rPr lang="it-IT" sz="1400"/>
                        <a:t>Normativa</a:t>
                      </a:r>
                    </a:p>
                  </a:txBody>
                  <a:tcPr/>
                </a:tc>
                <a:tc>
                  <a:txBody>
                    <a:bodyPr/>
                    <a:lstStyle/>
                    <a:p>
                      <a:r>
                        <a:rPr lang="it-IT" sz="1400"/>
                        <a:t>Titolo</a:t>
                      </a:r>
                    </a:p>
                  </a:txBody>
                  <a:tcPr/>
                </a:tc>
                <a:tc>
                  <a:txBody>
                    <a:bodyPr/>
                    <a:lstStyle/>
                    <a:p>
                      <a:r>
                        <a:rPr lang="it-IT" sz="1400"/>
                        <a:t>Ambito</a:t>
                      </a:r>
                    </a:p>
                  </a:txBody>
                  <a:tcPr/>
                </a:tc>
                <a:extLst>
                  <a:ext uri="{0D108BD9-81ED-4DB2-BD59-A6C34878D82A}">
                    <a16:rowId xmlns:a16="http://schemas.microsoft.com/office/drawing/2014/main" val="593303274"/>
                  </a:ext>
                </a:extLst>
              </a:tr>
              <a:tr h="370840">
                <a:tc>
                  <a:txBody>
                    <a:bodyPr/>
                    <a:lstStyle/>
                    <a:p>
                      <a:r>
                        <a:rPr lang="it-IT" sz="1400" b="1"/>
                        <a:t>UNI EN ISO 11855 (7 parti)</a:t>
                      </a:r>
                    </a:p>
                  </a:txBody>
                  <a:tcPr/>
                </a:tc>
                <a:tc>
                  <a:txBody>
                    <a:bodyPr/>
                    <a:lstStyle/>
                    <a:p>
                      <a:r>
                        <a:rPr lang="it-IT" sz="1400" dirty="0"/>
                        <a:t>Progettazione dell'ambiente costruito</a:t>
                      </a:r>
                    </a:p>
                    <a:p>
                      <a:r>
                        <a:rPr lang="it-IT" sz="1400" dirty="0"/>
                        <a:t>Progettazione, dimensionamento, installazione e controllo dei sistemi di riscaldamento e raffreddamento radianti integrati</a:t>
                      </a:r>
                    </a:p>
                  </a:txBody>
                  <a:tcPr/>
                </a:tc>
                <a:tc>
                  <a:txBody>
                    <a:bodyPr/>
                    <a:lstStyle/>
                    <a:p>
                      <a:r>
                        <a:rPr lang="it-IT" sz="1400"/>
                        <a:t>Progettazione, calcoli e installazione di sistemi</a:t>
                      </a:r>
                    </a:p>
                    <a:p>
                      <a:r>
                        <a:rPr lang="it-IT" sz="1400"/>
                        <a:t>annegati (pavimento, parete, soffitto) in</a:t>
                      </a:r>
                    </a:p>
                    <a:p>
                      <a:r>
                        <a:rPr lang="it-IT" sz="1400"/>
                        <a:t>riscaldamento e raffrescamento</a:t>
                      </a:r>
                    </a:p>
                  </a:txBody>
                  <a:tcPr/>
                </a:tc>
                <a:extLst>
                  <a:ext uri="{0D108BD9-81ED-4DB2-BD59-A6C34878D82A}">
                    <a16:rowId xmlns:a16="http://schemas.microsoft.com/office/drawing/2014/main" val="603667482"/>
                  </a:ext>
                </a:extLst>
              </a:tr>
              <a:tr h="370840">
                <a:tc>
                  <a:txBody>
                    <a:bodyPr/>
                    <a:lstStyle/>
                    <a:p>
                      <a:r>
                        <a:rPr lang="it-IT" sz="1400" b="1"/>
                        <a:t>UNI EN 1264 (5 parti)</a:t>
                      </a:r>
                    </a:p>
                  </a:txBody>
                  <a:tcPr/>
                </a:tc>
                <a:tc>
                  <a:txBody>
                    <a:bodyPr/>
                    <a:lstStyle/>
                    <a:p>
                      <a:r>
                        <a:rPr lang="it-IT" sz="1400"/>
                        <a:t>Sistemi radianti alimentati ad acqua per il riscaldamento e il raffrescamento integrati nelle</a:t>
                      </a:r>
                    </a:p>
                    <a:p>
                      <a:r>
                        <a:rPr lang="it-IT" sz="1400"/>
                        <a:t>strutture</a:t>
                      </a:r>
                    </a:p>
                  </a:txBody>
                  <a:tcPr/>
                </a:tc>
                <a:tc>
                  <a:txBody>
                    <a:bodyPr/>
                    <a:lstStyle/>
                    <a:p>
                      <a:r>
                        <a:rPr lang="it-IT" sz="1400"/>
                        <a:t>Progettazione, calcoli, prove e installazione di sistemi annegati (pavimento, parete, soffitto) in</a:t>
                      </a:r>
                    </a:p>
                    <a:p>
                      <a:r>
                        <a:rPr lang="it-IT" sz="1400"/>
                        <a:t>riscaldamento e raffrescamento</a:t>
                      </a:r>
                    </a:p>
                  </a:txBody>
                  <a:tcPr/>
                </a:tc>
                <a:extLst>
                  <a:ext uri="{0D108BD9-81ED-4DB2-BD59-A6C34878D82A}">
                    <a16:rowId xmlns:a16="http://schemas.microsoft.com/office/drawing/2014/main" val="3910699373"/>
                  </a:ext>
                </a:extLst>
              </a:tr>
              <a:tr h="370840">
                <a:tc>
                  <a:txBody>
                    <a:bodyPr/>
                    <a:lstStyle/>
                    <a:p>
                      <a:r>
                        <a:rPr lang="it-IT" sz="1400" b="1"/>
                        <a:t>UNI EN 14037 (5 parti)</a:t>
                      </a:r>
                    </a:p>
                  </a:txBody>
                  <a:tcPr/>
                </a:tc>
                <a:tc>
                  <a:txBody>
                    <a:bodyPr/>
                    <a:lstStyle/>
                    <a:p>
                      <a:r>
                        <a:rPr lang="it-IT" sz="1400"/>
                        <a:t>Pannelli radianti sospesi per riscaldamento e</a:t>
                      </a:r>
                    </a:p>
                    <a:p>
                      <a:r>
                        <a:rPr lang="it-IT" sz="1400"/>
                        <a:t>raffrescamento alimentati con acqua a temperatura minore di 120 C</a:t>
                      </a:r>
                    </a:p>
                  </a:txBody>
                  <a:tcPr/>
                </a:tc>
                <a:tc>
                  <a:txBody>
                    <a:bodyPr/>
                    <a:lstStyle/>
                    <a:p>
                      <a:r>
                        <a:rPr lang="it-IT" sz="1400"/>
                        <a:t>Prove in camera climatica per pannelli sospesi</a:t>
                      </a:r>
                    </a:p>
                    <a:p>
                      <a:r>
                        <a:rPr lang="it-IT" sz="1400"/>
                        <a:t>a soffitto in riscaldamento</a:t>
                      </a:r>
                    </a:p>
                  </a:txBody>
                  <a:tcPr/>
                </a:tc>
                <a:extLst>
                  <a:ext uri="{0D108BD9-81ED-4DB2-BD59-A6C34878D82A}">
                    <a16:rowId xmlns:a16="http://schemas.microsoft.com/office/drawing/2014/main" val="4267633435"/>
                  </a:ext>
                </a:extLst>
              </a:tr>
              <a:tr h="370840">
                <a:tc>
                  <a:txBody>
                    <a:bodyPr/>
                    <a:lstStyle/>
                    <a:p>
                      <a:r>
                        <a:rPr lang="it-IT" sz="1400" b="1"/>
                        <a:t>UNI EN 14240 (2015)</a:t>
                      </a:r>
                    </a:p>
                  </a:txBody>
                  <a:tcPr/>
                </a:tc>
                <a:tc>
                  <a:txBody>
                    <a:bodyPr/>
                    <a:lstStyle/>
                    <a:p>
                      <a:r>
                        <a:rPr lang="it-IT" sz="1400"/>
                        <a:t>Ventilazione degli edifici Soffitti freddi Prove e</a:t>
                      </a:r>
                    </a:p>
                    <a:p>
                      <a:r>
                        <a:rPr lang="it-IT" sz="1400"/>
                        <a:t>valutazione (rating)</a:t>
                      </a:r>
                    </a:p>
                  </a:txBody>
                  <a:tcPr/>
                </a:tc>
                <a:tc>
                  <a:txBody>
                    <a:bodyPr/>
                    <a:lstStyle/>
                    <a:p>
                      <a:r>
                        <a:rPr lang="it-IT" sz="1400"/>
                        <a:t>Prove in camera climatica per pannelli sospesi</a:t>
                      </a:r>
                    </a:p>
                    <a:p>
                      <a:r>
                        <a:rPr lang="it-IT" sz="1400"/>
                        <a:t>a soffitto in raffrescamento</a:t>
                      </a:r>
                    </a:p>
                  </a:txBody>
                  <a:tcPr/>
                </a:tc>
                <a:extLst>
                  <a:ext uri="{0D108BD9-81ED-4DB2-BD59-A6C34878D82A}">
                    <a16:rowId xmlns:a16="http://schemas.microsoft.com/office/drawing/2014/main" val="2882911456"/>
                  </a:ext>
                </a:extLst>
              </a:tr>
              <a:tr h="370840">
                <a:tc>
                  <a:txBody>
                    <a:bodyPr/>
                    <a:lstStyle/>
                    <a:p>
                      <a:r>
                        <a:rPr lang="it-IT" sz="1400" b="1"/>
                        <a:t>UNI / TR 11619 (2016)</a:t>
                      </a:r>
                    </a:p>
                  </a:txBody>
                  <a:tcPr/>
                </a:tc>
                <a:tc>
                  <a:txBody>
                    <a:bodyPr/>
                    <a:lstStyle/>
                    <a:p>
                      <a:r>
                        <a:rPr lang="it-IT" sz="1400"/>
                        <a:t>Sistemi radianti a bassa temperatura</a:t>
                      </a:r>
                    </a:p>
                    <a:p>
                      <a:r>
                        <a:rPr lang="it-IT" sz="1400"/>
                        <a:t>Classificazione energetica</a:t>
                      </a:r>
                    </a:p>
                  </a:txBody>
                  <a:tcPr/>
                </a:tc>
                <a:tc>
                  <a:txBody>
                    <a:bodyPr/>
                    <a:lstStyle/>
                    <a:p>
                      <a:r>
                        <a:rPr lang="it-IT" sz="1400"/>
                        <a:t>Metodologia di calcolo per la determinazione</a:t>
                      </a:r>
                    </a:p>
                    <a:p>
                      <a:r>
                        <a:rPr lang="it-IT" sz="1400"/>
                        <a:t>dell'indice di efficienza energetica dei sistemi</a:t>
                      </a:r>
                    </a:p>
                    <a:p>
                      <a:r>
                        <a:rPr lang="it-IT" sz="1400"/>
                        <a:t>radianti a bassa differenza di temperatura</a:t>
                      </a:r>
                    </a:p>
                  </a:txBody>
                  <a:tcPr/>
                </a:tc>
                <a:extLst>
                  <a:ext uri="{0D108BD9-81ED-4DB2-BD59-A6C34878D82A}">
                    <a16:rowId xmlns:a16="http://schemas.microsoft.com/office/drawing/2014/main" val="3717977297"/>
                  </a:ext>
                </a:extLst>
              </a:tr>
              <a:tr h="370840">
                <a:tc>
                  <a:txBody>
                    <a:bodyPr/>
                    <a:lstStyle/>
                    <a:p>
                      <a:r>
                        <a:rPr lang="it-IT" sz="1400" b="1"/>
                        <a:t>ISO 18566 (2017)</a:t>
                      </a:r>
                    </a:p>
                  </a:txBody>
                  <a:tcPr/>
                </a:tc>
                <a:tc>
                  <a:txBody>
                    <a:bodyPr/>
                    <a:lstStyle/>
                    <a:p>
                      <a:r>
                        <a:rPr lang="en-US" sz="1400"/>
                        <a:t>Building environment design - Design, test methods and control of hydronic radiant heating and cooling panel systems Part 1: Vocabulary, symbols, technical specifications and requirements</a:t>
                      </a:r>
                      <a:endParaRPr lang="it-IT" sz="1400"/>
                    </a:p>
                  </a:txBody>
                  <a:tcPr/>
                </a:tc>
                <a:tc>
                  <a:txBody>
                    <a:bodyPr/>
                    <a:lstStyle/>
                    <a:p>
                      <a:r>
                        <a:rPr lang="it-IT" sz="1400" dirty="0"/>
                        <a:t>Progettazione, calcoli e installazione di sistemi</a:t>
                      </a:r>
                    </a:p>
                    <a:p>
                      <a:r>
                        <a:rPr lang="it-IT" sz="1400" dirty="0"/>
                        <a:t>a soffitto appesi (con intercapedine d’aria) in</a:t>
                      </a:r>
                    </a:p>
                    <a:p>
                      <a:r>
                        <a:rPr lang="it-IT" sz="1400" dirty="0"/>
                        <a:t>riscaldamento e raffrescamento</a:t>
                      </a:r>
                    </a:p>
                  </a:txBody>
                  <a:tcPr/>
                </a:tc>
                <a:extLst>
                  <a:ext uri="{0D108BD9-81ED-4DB2-BD59-A6C34878D82A}">
                    <a16:rowId xmlns:a16="http://schemas.microsoft.com/office/drawing/2014/main" val="2879575946"/>
                  </a:ext>
                </a:extLst>
              </a:tr>
              <a:tr h="370840">
                <a:tc>
                  <a:txBody>
                    <a:bodyPr/>
                    <a:lstStyle/>
                    <a:p>
                      <a:r>
                        <a:rPr lang="it-IT" sz="1400" b="1"/>
                        <a:t>UNI 11741 (2019)</a:t>
                      </a:r>
                    </a:p>
                  </a:txBody>
                  <a:tcPr/>
                </a:tc>
                <a:tc>
                  <a:txBody>
                    <a:bodyPr/>
                    <a:lstStyle/>
                    <a:p>
                      <a:r>
                        <a:rPr lang="it-IT" sz="1400"/>
                        <a:t>Attività professionali non regolamentate</a:t>
                      </a:r>
                    </a:p>
                    <a:p>
                      <a:r>
                        <a:rPr lang="it-IT" sz="1400"/>
                        <a:t>Installatori di sistemi radianti idronici a bassa differenza di temperatura Requisiti di conoscenza, abilità e competenza</a:t>
                      </a:r>
                    </a:p>
                  </a:txBody>
                  <a:tcPr/>
                </a:tc>
                <a:tc>
                  <a:txBody>
                    <a:bodyPr/>
                    <a:lstStyle/>
                    <a:p>
                      <a:r>
                        <a:rPr lang="it-IT" sz="1400" dirty="0"/>
                        <a:t>La norma qualifica gli installatori di sistemi</a:t>
                      </a:r>
                    </a:p>
                    <a:p>
                      <a:r>
                        <a:rPr lang="it-IT" sz="1400" dirty="0"/>
                        <a:t>radianti a pavimento, parete e soffitto in</a:t>
                      </a:r>
                    </a:p>
                    <a:p>
                      <a:r>
                        <a:rPr lang="it-IT" sz="1400" dirty="0"/>
                        <a:t>riscaldamento e raffrescamento</a:t>
                      </a:r>
                    </a:p>
                  </a:txBody>
                  <a:tcPr/>
                </a:tc>
                <a:extLst>
                  <a:ext uri="{0D108BD9-81ED-4DB2-BD59-A6C34878D82A}">
                    <a16:rowId xmlns:a16="http://schemas.microsoft.com/office/drawing/2014/main" val="3477762348"/>
                  </a:ext>
                </a:extLst>
              </a:tr>
            </a:tbl>
          </a:graphicData>
        </a:graphic>
      </p:graphicFrame>
    </p:spTree>
    <p:extLst>
      <p:ext uri="{BB962C8B-B14F-4D97-AF65-F5344CB8AC3E}">
        <p14:creationId xmlns:p14="http://schemas.microsoft.com/office/powerpoint/2010/main" val="630764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EB82724-C6D9-4DA8-82CE-FB0C3525607F}"/>
              </a:ext>
            </a:extLst>
          </p:cNvPr>
          <p:cNvSpPr>
            <a:spLocks noGrp="1"/>
          </p:cNvSpPr>
          <p:nvPr>
            <p:ph type="title"/>
          </p:nvPr>
        </p:nvSpPr>
        <p:spPr/>
        <p:txBody>
          <a:bodyPr/>
          <a:lstStyle/>
          <a:p>
            <a:r>
              <a:rPr lang="it-IT" sz="4000" b="1" dirty="0">
                <a:solidFill>
                  <a:srgbClr val="00B0F0"/>
                </a:solidFill>
                <a:latin typeface="+mn-lt"/>
              </a:rPr>
              <a:t>La differenza </a:t>
            </a:r>
          </a:p>
        </p:txBody>
      </p:sp>
      <p:sp>
        <p:nvSpPr>
          <p:cNvPr id="5" name="Rettangolo con angoli arrotondati 4">
            <a:extLst>
              <a:ext uri="{FF2B5EF4-FFF2-40B4-BE49-F238E27FC236}">
                <a16:creationId xmlns:a16="http://schemas.microsoft.com/office/drawing/2014/main" id="{92979C3E-79C7-4DFC-9AF3-9EE03A70A4C6}"/>
              </a:ext>
            </a:extLst>
          </p:cNvPr>
          <p:cNvSpPr/>
          <p:nvPr/>
        </p:nvSpPr>
        <p:spPr>
          <a:xfrm>
            <a:off x="733646" y="1403195"/>
            <a:ext cx="3487479" cy="13928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white"/>
                </a:solidFill>
                <a:effectLst/>
                <a:uLnTx/>
                <a:uFillTx/>
                <a:latin typeface="HelveticaNeueLT Std"/>
                <a:ea typeface="+mn-ea"/>
                <a:cs typeface="+mn-cs"/>
              </a:rPr>
              <a:t>NORME DI PRODOTTO</a:t>
            </a:r>
          </a:p>
        </p:txBody>
      </p:sp>
      <p:sp>
        <p:nvSpPr>
          <p:cNvPr id="6" name="Rettangolo con angoli arrotondati 5">
            <a:extLst>
              <a:ext uri="{FF2B5EF4-FFF2-40B4-BE49-F238E27FC236}">
                <a16:creationId xmlns:a16="http://schemas.microsoft.com/office/drawing/2014/main" id="{B4743F13-0B07-418F-99A1-512D0C5853EC}"/>
              </a:ext>
            </a:extLst>
          </p:cNvPr>
          <p:cNvSpPr/>
          <p:nvPr/>
        </p:nvSpPr>
        <p:spPr>
          <a:xfrm>
            <a:off x="8536172" y="1392663"/>
            <a:ext cx="3487479" cy="13928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white"/>
                </a:solidFill>
                <a:effectLst/>
                <a:uLnTx/>
                <a:uFillTx/>
                <a:latin typeface="HelveticaNeueLT Std"/>
                <a:ea typeface="+mn-ea"/>
                <a:cs typeface="+mn-cs"/>
              </a:rPr>
              <a:t>NORME DI SISTEMA</a:t>
            </a:r>
          </a:p>
        </p:txBody>
      </p:sp>
      <p:cxnSp>
        <p:nvCxnSpPr>
          <p:cNvPr id="8" name="Connettore 2 7">
            <a:extLst>
              <a:ext uri="{FF2B5EF4-FFF2-40B4-BE49-F238E27FC236}">
                <a16:creationId xmlns:a16="http://schemas.microsoft.com/office/drawing/2014/main" id="{317284B9-6CA3-45B2-9040-61FDC93219B1}"/>
              </a:ext>
            </a:extLst>
          </p:cNvPr>
          <p:cNvCxnSpPr/>
          <p:nvPr/>
        </p:nvCxnSpPr>
        <p:spPr>
          <a:xfrm>
            <a:off x="2477385" y="2913321"/>
            <a:ext cx="0" cy="10313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Connettore 2 8">
            <a:extLst>
              <a:ext uri="{FF2B5EF4-FFF2-40B4-BE49-F238E27FC236}">
                <a16:creationId xmlns:a16="http://schemas.microsoft.com/office/drawing/2014/main" id="{77E847F0-AE70-43C0-8FCF-E00AEFC6AC62}"/>
              </a:ext>
            </a:extLst>
          </p:cNvPr>
          <p:cNvCxnSpPr/>
          <p:nvPr/>
        </p:nvCxnSpPr>
        <p:spPr>
          <a:xfrm>
            <a:off x="10279911" y="2934384"/>
            <a:ext cx="0" cy="10313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Rettangolo con angoli arrotondati 10">
            <a:extLst>
              <a:ext uri="{FF2B5EF4-FFF2-40B4-BE49-F238E27FC236}">
                <a16:creationId xmlns:a16="http://schemas.microsoft.com/office/drawing/2014/main" id="{6DB7E4FB-C93F-4B39-8E2F-3C4F06674DF7}"/>
              </a:ext>
            </a:extLst>
          </p:cNvPr>
          <p:cNvSpPr/>
          <p:nvPr/>
        </p:nvSpPr>
        <p:spPr>
          <a:xfrm>
            <a:off x="733646" y="4114598"/>
            <a:ext cx="3487479" cy="1392865"/>
          </a:xfrm>
          <a:prstGeom prst="round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white"/>
                </a:solidFill>
                <a:effectLst/>
                <a:uLnTx/>
                <a:uFillTx/>
                <a:latin typeface="HelveticaNeueLT Std"/>
                <a:ea typeface="+mn-ea"/>
                <a:cs typeface="+mn-cs"/>
              </a:rPr>
              <a:t>UNI EN 1264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white"/>
                </a:solidFill>
                <a:effectLst/>
                <a:uLnTx/>
                <a:uFillTx/>
                <a:latin typeface="HelveticaNeueLT Std"/>
                <a:ea typeface="+mn-ea"/>
                <a:cs typeface="+mn-cs"/>
              </a:rPr>
              <a:t>UNI EN 14037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white"/>
                </a:solidFill>
                <a:effectLst/>
                <a:uLnTx/>
                <a:uFillTx/>
                <a:latin typeface="HelveticaNeueLT Std"/>
                <a:ea typeface="+mn-ea"/>
                <a:cs typeface="+mn-cs"/>
              </a:rPr>
              <a:t>UNI EN 14240</a:t>
            </a:r>
          </a:p>
        </p:txBody>
      </p:sp>
      <p:sp>
        <p:nvSpPr>
          <p:cNvPr id="12" name="Rettangolo con angoli arrotondati 11">
            <a:extLst>
              <a:ext uri="{FF2B5EF4-FFF2-40B4-BE49-F238E27FC236}">
                <a16:creationId xmlns:a16="http://schemas.microsoft.com/office/drawing/2014/main" id="{4FCB53CA-0765-4C60-9542-3C657D5FB78B}"/>
              </a:ext>
            </a:extLst>
          </p:cNvPr>
          <p:cNvSpPr/>
          <p:nvPr/>
        </p:nvSpPr>
        <p:spPr>
          <a:xfrm>
            <a:off x="8536171" y="4114598"/>
            <a:ext cx="3487479" cy="1392865"/>
          </a:xfrm>
          <a:prstGeom prst="roundRect">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800" b="0" i="0" u="none" strike="noStrike" kern="1200" cap="none" spc="0" normalizeH="0" baseline="0" noProof="0">
                <a:ln>
                  <a:noFill/>
                </a:ln>
                <a:solidFill>
                  <a:prstClr val="white"/>
                </a:solidFill>
                <a:effectLst/>
                <a:uLnTx/>
                <a:uFillTx/>
                <a:latin typeface="HelveticaNeueLT Std"/>
                <a:ea typeface="+mn-ea"/>
                <a:cs typeface="+mn-cs"/>
              </a:rPr>
              <a:t>UNI EN ISO 11855</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800" b="0" i="0" u="none" strike="noStrike" kern="1200" cap="none" spc="0" normalizeH="0" baseline="0" noProof="0">
                <a:ln>
                  <a:noFill/>
                </a:ln>
                <a:solidFill>
                  <a:prstClr val="white"/>
                </a:solidFill>
                <a:effectLst/>
                <a:uLnTx/>
                <a:uFillTx/>
                <a:latin typeface="HelveticaNeueLT Std"/>
                <a:ea typeface="+mn-ea"/>
                <a:cs typeface="+mn-cs"/>
              </a:rPr>
              <a:t>UNI/TR 11619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i-FI" sz="1800" b="0" i="0" u="none" strike="noStrike" kern="1200" cap="none" spc="0" normalizeH="0" baseline="0" noProof="0">
                <a:ln>
                  <a:noFill/>
                </a:ln>
                <a:solidFill>
                  <a:prstClr val="white"/>
                </a:solidFill>
                <a:effectLst/>
                <a:uLnTx/>
                <a:uFillTx/>
                <a:latin typeface="HelveticaNeueLT Std"/>
                <a:ea typeface="+mn-ea"/>
                <a:cs typeface="+mn-cs"/>
              </a:rPr>
              <a:t>ISO 18566</a:t>
            </a:r>
            <a:endParaRPr kumimoji="0" lang="it-IT" sz="1800" b="0" i="0" u="none" strike="noStrike" kern="1200" cap="none" spc="0" normalizeH="0" baseline="0" noProof="0">
              <a:ln>
                <a:noFill/>
              </a:ln>
              <a:solidFill>
                <a:prstClr val="white"/>
              </a:solidFill>
              <a:effectLst/>
              <a:uLnTx/>
              <a:uFillTx/>
              <a:latin typeface="HelveticaNeueLT Std"/>
              <a:ea typeface="+mn-ea"/>
              <a:cs typeface="+mn-cs"/>
            </a:endParaRPr>
          </a:p>
        </p:txBody>
      </p:sp>
      <p:sp>
        <p:nvSpPr>
          <p:cNvPr id="13" name="CasellaDiTesto 12">
            <a:extLst>
              <a:ext uri="{FF2B5EF4-FFF2-40B4-BE49-F238E27FC236}">
                <a16:creationId xmlns:a16="http://schemas.microsoft.com/office/drawing/2014/main" id="{D29571B0-EECD-4696-B51E-804B86A4E767}"/>
              </a:ext>
            </a:extLst>
          </p:cNvPr>
          <p:cNvSpPr txBox="1"/>
          <p:nvPr/>
        </p:nvSpPr>
        <p:spPr>
          <a:xfrm>
            <a:off x="838200" y="5784112"/>
            <a:ext cx="3382925" cy="646331"/>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black"/>
                </a:solidFill>
                <a:effectLst/>
                <a:uLnTx/>
                <a:uFillTx/>
                <a:latin typeface="HelveticaNeueLT Std"/>
                <a:ea typeface="+mn-ea"/>
                <a:cs typeface="+mn-cs"/>
              </a:rPr>
              <a:t>Importante per Produttori: test, vincoli….</a:t>
            </a:r>
          </a:p>
        </p:txBody>
      </p:sp>
      <p:sp>
        <p:nvSpPr>
          <p:cNvPr id="14" name="CasellaDiTesto 13">
            <a:extLst>
              <a:ext uri="{FF2B5EF4-FFF2-40B4-BE49-F238E27FC236}">
                <a16:creationId xmlns:a16="http://schemas.microsoft.com/office/drawing/2014/main" id="{1B0530E7-9A1A-47B3-B724-72EAA3E2081A}"/>
              </a:ext>
            </a:extLst>
          </p:cNvPr>
          <p:cNvSpPr txBox="1"/>
          <p:nvPr/>
        </p:nvSpPr>
        <p:spPr>
          <a:xfrm>
            <a:off x="8536171" y="5720316"/>
            <a:ext cx="3487480" cy="646331"/>
          </a:xfrm>
          <a:prstGeom prst="rect">
            <a:avLst/>
          </a:prstGeom>
          <a:no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black"/>
                </a:solidFill>
                <a:effectLst/>
                <a:uLnTx/>
                <a:uFillTx/>
                <a:latin typeface="HelveticaNeueLT Std"/>
                <a:ea typeface="+mn-ea"/>
                <a:cs typeface="+mn-cs"/>
              </a:rPr>
              <a:t>Importante per Progettisti: progettazione, certificazione….</a:t>
            </a:r>
          </a:p>
        </p:txBody>
      </p:sp>
      <p:cxnSp>
        <p:nvCxnSpPr>
          <p:cNvPr id="18" name="Connettore 2 17">
            <a:extLst>
              <a:ext uri="{FF2B5EF4-FFF2-40B4-BE49-F238E27FC236}">
                <a16:creationId xmlns:a16="http://schemas.microsoft.com/office/drawing/2014/main" id="{F84653FE-BF03-4D58-A7B7-3C6D2EE06FE7}"/>
              </a:ext>
            </a:extLst>
          </p:cNvPr>
          <p:cNvCxnSpPr>
            <a:cxnSpLocks/>
          </p:cNvCxnSpPr>
          <p:nvPr/>
        </p:nvCxnSpPr>
        <p:spPr>
          <a:xfrm flipV="1">
            <a:off x="3327991" y="3551274"/>
            <a:ext cx="1414130" cy="83784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Connettore 2 18">
            <a:extLst>
              <a:ext uri="{FF2B5EF4-FFF2-40B4-BE49-F238E27FC236}">
                <a16:creationId xmlns:a16="http://schemas.microsoft.com/office/drawing/2014/main" id="{6EF1692B-C43C-4F70-B6AD-4D7627AB8A56}"/>
              </a:ext>
            </a:extLst>
          </p:cNvPr>
          <p:cNvCxnSpPr>
            <a:cxnSpLocks/>
          </p:cNvCxnSpPr>
          <p:nvPr/>
        </p:nvCxnSpPr>
        <p:spPr>
          <a:xfrm>
            <a:off x="3327991" y="5019020"/>
            <a:ext cx="1424763" cy="636031"/>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nettore 2 22">
            <a:extLst>
              <a:ext uri="{FF2B5EF4-FFF2-40B4-BE49-F238E27FC236}">
                <a16:creationId xmlns:a16="http://schemas.microsoft.com/office/drawing/2014/main" id="{911D832E-72FA-4FFE-9D8C-40470BF18BE1}"/>
              </a:ext>
            </a:extLst>
          </p:cNvPr>
          <p:cNvCxnSpPr>
            <a:cxnSpLocks/>
          </p:cNvCxnSpPr>
          <p:nvPr/>
        </p:nvCxnSpPr>
        <p:spPr>
          <a:xfrm flipH="1">
            <a:off x="7464056" y="4540102"/>
            <a:ext cx="1690577"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6" name="Rettangolo con angoli arrotondati 25">
            <a:extLst>
              <a:ext uri="{FF2B5EF4-FFF2-40B4-BE49-F238E27FC236}">
                <a16:creationId xmlns:a16="http://schemas.microsoft.com/office/drawing/2014/main" id="{B3D6966C-A3E8-4399-AE3B-A186E3543C1B}"/>
              </a:ext>
            </a:extLst>
          </p:cNvPr>
          <p:cNvSpPr/>
          <p:nvPr/>
        </p:nvSpPr>
        <p:spPr>
          <a:xfrm>
            <a:off x="1552353" y="4657730"/>
            <a:ext cx="1775638" cy="60548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HelveticaNeueLT Std"/>
              <a:ea typeface="+mn-ea"/>
              <a:cs typeface="+mn-cs"/>
            </a:endParaRPr>
          </a:p>
        </p:txBody>
      </p:sp>
      <p:sp>
        <p:nvSpPr>
          <p:cNvPr id="30" name="Rettangolo 29">
            <a:extLst>
              <a:ext uri="{FF2B5EF4-FFF2-40B4-BE49-F238E27FC236}">
                <a16:creationId xmlns:a16="http://schemas.microsoft.com/office/drawing/2014/main" id="{F091A836-9484-4981-AE6E-7A04769609E9}"/>
              </a:ext>
            </a:extLst>
          </p:cNvPr>
          <p:cNvSpPr/>
          <p:nvPr/>
        </p:nvSpPr>
        <p:spPr>
          <a:xfrm>
            <a:off x="4859079" y="3009014"/>
            <a:ext cx="2411817" cy="860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black"/>
                </a:solidFill>
                <a:effectLst/>
                <a:uLnTx/>
                <a:uFillTx/>
                <a:latin typeface="HelveticaNeueLT Std"/>
                <a:ea typeface="+mn-ea"/>
                <a:cs typeface="+mn-cs"/>
              </a:rPr>
              <a:t>Approccio computazionale per calcolo resa</a:t>
            </a:r>
          </a:p>
        </p:txBody>
      </p:sp>
      <p:sp>
        <p:nvSpPr>
          <p:cNvPr id="31" name="Rettangolo 30">
            <a:extLst>
              <a:ext uri="{FF2B5EF4-FFF2-40B4-BE49-F238E27FC236}">
                <a16:creationId xmlns:a16="http://schemas.microsoft.com/office/drawing/2014/main" id="{BD63253B-EC1B-44C5-8B1C-DC5D09F56BB6}"/>
              </a:ext>
            </a:extLst>
          </p:cNvPr>
          <p:cNvSpPr/>
          <p:nvPr/>
        </p:nvSpPr>
        <p:spPr>
          <a:xfrm>
            <a:off x="4859078" y="4259060"/>
            <a:ext cx="2411817" cy="860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black"/>
                </a:solidFill>
                <a:effectLst/>
                <a:uLnTx/>
                <a:uFillTx/>
                <a:latin typeface="HelveticaNeueLT Std"/>
                <a:ea typeface="+mn-ea"/>
                <a:cs typeface="+mn-cs"/>
              </a:rPr>
              <a:t>Approccio computazionale per calcolo resa + FEM</a:t>
            </a:r>
          </a:p>
        </p:txBody>
      </p:sp>
      <p:sp>
        <p:nvSpPr>
          <p:cNvPr id="33" name="Rettangolo 32">
            <a:extLst>
              <a:ext uri="{FF2B5EF4-FFF2-40B4-BE49-F238E27FC236}">
                <a16:creationId xmlns:a16="http://schemas.microsoft.com/office/drawing/2014/main" id="{904AFFD2-A9EA-43A5-B607-D4594513C393}"/>
              </a:ext>
            </a:extLst>
          </p:cNvPr>
          <p:cNvSpPr/>
          <p:nvPr/>
        </p:nvSpPr>
        <p:spPr>
          <a:xfrm>
            <a:off x="4859078" y="5570043"/>
            <a:ext cx="2411817" cy="860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a:ln>
                  <a:noFill/>
                </a:ln>
                <a:solidFill>
                  <a:prstClr val="black"/>
                </a:solidFill>
                <a:effectLst/>
                <a:uLnTx/>
                <a:uFillTx/>
                <a:latin typeface="HelveticaNeueLT Std"/>
                <a:ea typeface="+mn-ea"/>
                <a:cs typeface="+mn-cs"/>
              </a:rPr>
              <a:t>Approccio sperimentale in camera di prova</a:t>
            </a:r>
          </a:p>
        </p:txBody>
      </p:sp>
      <p:pic>
        <p:nvPicPr>
          <p:cNvPr id="21" name="Immagine 20" descr="Immagine che contiene testo&#10;&#10;Descrizione generata automaticamente">
            <a:extLst>
              <a:ext uri="{FF2B5EF4-FFF2-40B4-BE49-F238E27FC236}">
                <a16:creationId xmlns:a16="http://schemas.microsoft.com/office/drawing/2014/main" id="{4B99AD5C-65EC-4856-888C-3E8408F0EC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2121" y="291330"/>
            <a:ext cx="3510116" cy="2340077"/>
          </a:xfrm>
          <a:prstGeom prst="rect">
            <a:avLst/>
          </a:prstGeom>
        </p:spPr>
      </p:pic>
      <p:sp>
        <p:nvSpPr>
          <p:cNvPr id="3" name="Rettangolo 2">
            <a:extLst>
              <a:ext uri="{FF2B5EF4-FFF2-40B4-BE49-F238E27FC236}">
                <a16:creationId xmlns:a16="http://schemas.microsoft.com/office/drawing/2014/main" id="{CB7C1E95-D5B6-777E-5244-A059F4B91419}"/>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8156620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ppt_x"/>
                                          </p:val>
                                        </p:tav>
                                        <p:tav tm="100000">
                                          <p:val>
                                            <p:strVal val="#ppt_x"/>
                                          </p:val>
                                        </p:tav>
                                      </p:tavLst>
                                    </p:anim>
                                    <p:anim calcmode="lin" valueType="num">
                                      <p:cBhvr additive="base">
                                        <p:cTn id="36" dur="5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fill="hold"/>
                                        <p:tgtEl>
                                          <p:spTgt spid="18"/>
                                        </p:tgtEl>
                                        <p:attrNameLst>
                                          <p:attrName>ppt_x</p:attrName>
                                        </p:attrNameLst>
                                      </p:cBhvr>
                                      <p:tavLst>
                                        <p:tav tm="0">
                                          <p:val>
                                            <p:strVal val="#ppt_x"/>
                                          </p:val>
                                        </p:tav>
                                        <p:tav tm="100000">
                                          <p:val>
                                            <p:strVal val="#ppt_x"/>
                                          </p:val>
                                        </p:tav>
                                      </p:tavLst>
                                    </p:anim>
                                    <p:anim calcmode="lin" valueType="num">
                                      <p:cBhvr additive="base">
                                        <p:cTn id="40" dur="500" fill="hold"/>
                                        <p:tgtEl>
                                          <p:spTgt spid="18"/>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ppt_x"/>
                                          </p:val>
                                        </p:tav>
                                        <p:tav tm="100000">
                                          <p:val>
                                            <p:strVal val="#ppt_x"/>
                                          </p:val>
                                        </p:tav>
                                      </p:tavLst>
                                    </p:anim>
                                    <p:anim calcmode="lin" valueType="num">
                                      <p:cBhvr additive="base">
                                        <p:cTn id="44" dur="5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additive="base">
                                        <p:cTn id="47" dur="500" fill="hold"/>
                                        <p:tgtEl>
                                          <p:spTgt spid="19"/>
                                        </p:tgtEl>
                                        <p:attrNameLst>
                                          <p:attrName>ppt_x</p:attrName>
                                        </p:attrNameLst>
                                      </p:cBhvr>
                                      <p:tavLst>
                                        <p:tav tm="0">
                                          <p:val>
                                            <p:strVal val="#ppt_x"/>
                                          </p:val>
                                        </p:tav>
                                        <p:tav tm="100000">
                                          <p:val>
                                            <p:strVal val="#ppt_x"/>
                                          </p:val>
                                        </p:tav>
                                      </p:tavLst>
                                    </p:anim>
                                    <p:anim calcmode="lin" valueType="num">
                                      <p:cBhvr additive="base">
                                        <p:cTn id="48" dur="500" fill="hold"/>
                                        <p:tgtEl>
                                          <p:spTgt spid="19"/>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fill="hold"/>
                                        <p:tgtEl>
                                          <p:spTgt spid="33"/>
                                        </p:tgtEl>
                                        <p:attrNameLst>
                                          <p:attrName>ppt_x</p:attrName>
                                        </p:attrNameLst>
                                      </p:cBhvr>
                                      <p:tavLst>
                                        <p:tav tm="0">
                                          <p:val>
                                            <p:strVal val="#ppt_x"/>
                                          </p:val>
                                        </p:tav>
                                        <p:tav tm="100000">
                                          <p:val>
                                            <p:strVal val="#ppt_x"/>
                                          </p:val>
                                        </p:tav>
                                      </p:tavLst>
                                    </p:anim>
                                    <p:anim calcmode="lin" valueType="num">
                                      <p:cBhvr additive="base">
                                        <p:cTn id="5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500" fill="hold"/>
                                        <p:tgtEl>
                                          <p:spTgt spid="9"/>
                                        </p:tgtEl>
                                        <p:attrNameLst>
                                          <p:attrName>ppt_x</p:attrName>
                                        </p:attrNameLst>
                                      </p:cBhvr>
                                      <p:tavLst>
                                        <p:tav tm="0">
                                          <p:val>
                                            <p:strVal val="#ppt_x"/>
                                          </p:val>
                                        </p:tav>
                                        <p:tav tm="100000">
                                          <p:val>
                                            <p:strVal val="#ppt_x"/>
                                          </p:val>
                                        </p:tav>
                                      </p:tavLst>
                                    </p:anim>
                                    <p:anim calcmode="lin" valueType="num">
                                      <p:cBhvr additive="base">
                                        <p:cTn id="58" dur="5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ppt_x"/>
                                          </p:val>
                                        </p:tav>
                                        <p:tav tm="100000">
                                          <p:val>
                                            <p:strVal val="#ppt_x"/>
                                          </p:val>
                                        </p:tav>
                                      </p:tavLst>
                                    </p:anim>
                                    <p:anim calcmode="lin" valueType="num">
                                      <p:cBhvr additive="base">
                                        <p:cTn id="6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fill="hold"/>
                                        <p:tgtEl>
                                          <p:spTgt spid="23"/>
                                        </p:tgtEl>
                                        <p:attrNameLst>
                                          <p:attrName>ppt_x</p:attrName>
                                        </p:attrNameLst>
                                      </p:cBhvr>
                                      <p:tavLst>
                                        <p:tav tm="0">
                                          <p:val>
                                            <p:strVal val="#ppt_x"/>
                                          </p:val>
                                        </p:tav>
                                        <p:tav tm="100000">
                                          <p:val>
                                            <p:strVal val="#ppt_x"/>
                                          </p:val>
                                        </p:tav>
                                      </p:tavLst>
                                    </p:anim>
                                    <p:anim calcmode="lin" valueType="num">
                                      <p:cBhvr additive="base">
                                        <p:cTn id="72" dur="500" fill="hold"/>
                                        <p:tgtEl>
                                          <p:spTgt spid="2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anim calcmode="lin" valueType="num">
                                      <p:cBhvr additive="base">
                                        <p:cTn id="75" dur="500" fill="hold"/>
                                        <p:tgtEl>
                                          <p:spTgt spid="31"/>
                                        </p:tgtEl>
                                        <p:attrNameLst>
                                          <p:attrName>ppt_x</p:attrName>
                                        </p:attrNameLst>
                                      </p:cBhvr>
                                      <p:tavLst>
                                        <p:tav tm="0">
                                          <p:val>
                                            <p:strVal val="#ppt_x"/>
                                          </p:val>
                                        </p:tav>
                                        <p:tav tm="100000">
                                          <p:val>
                                            <p:strVal val="#ppt_x"/>
                                          </p:val>
                                        </p:tav>
                                      </p:tavLst>
                                    </p:anim>
                                    <p:anim calcmode="lin" valueType="num">
                                      <p:cBhvr additive="base">
                                        <p:cTn id="76"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1" grpId="0" animBg="1"/>
      <p:bldP spid="12" grpId="0" animBg="1"/>
      <p:bldP spid="13" grpId="0" animBg="1"/>
      <p:bldP spid="14" grpId="0" animBg="1"/>
      <p:bldP spid="26" grpId="0" animBg="1"/>
      <p:bldP spid="30" grpId="0" animBg="1"/>
      <p:bldP spid="31" grpId="0" animBg="1"/>
      <p:bldP spid="3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66E5098-C507-314C-1D76-4B8EE3CA899A}"/>
              </a:ext>
            </a:extLst>
          </p:cNvPr>
          <p:cNvSpPr>
            <a:spLocks noGrp="1"/>
          </p:cNvSpPr>
          <p:nvPr>
            <p:ph type="title"/>
          </p:nvPr>
        </p:nvSpPr>
        <p:spPr/>
        <p:txBody>
          <a:bodyPr/>
          <a:lstStyle/>
          <a:p>
            <a:pPr algn="ctr"/>
            <a:r>
              <a:rPr lang="it-IT" sz="4000" b="1" dirty="0">
                <a:solidFill>
                  <a:srgbClr val="00B0F0"/>
                </a:solidFill>
                <a:latin typeface="+mn-lt"/>
              </a:rPr>
              <a:t>UNI EN 1264 Parte 1 – Intercapedine d’aria</a:t>
            </a:r>
          </a:p>
        </p:txBody>
      </p:sp>
      <p:sp>
        <p:nvSpPr>
          <p:cNvPr id="3" name="Segnaposto numero diapositiva 2">
            <a:extLst>
              <a:ext uri="{FF2B5EF4-FFF2-40B4-BE49-F238E27FC236}">
                <a16:creationId xmlns:a16="http://schemas.microsoft.com/office/drawing/2014/main" id="{D069B825-C9E3-600B-FE77-8056DD21F4C7}"/>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F4F500-58F2-4FFA-B9C7-4DA91B0E91AA}" type="slidenum">
              <a:rPr kumimoji="0" lang="nl-NL" sz="1200" b="0" i="0" u="none" strike="noStrike" kern="1200" cap="none" spc="0" normalizeH="0" baseline="0" noProof="0" smtClean="0">
                <a:ln>
                  <a:noFill/>
                </a:ln>
                <a:solidFill>
                  <a:srgbClr val="00A8E1"/>
                </a:solidFill>
                <a:effectLst/>
                <a:uLnTx/>
                <a:uFillTx/>
                <a:latin typeface="HelveticaNeueLT Std"/>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nl-NL" sz="1200" b="0" i="0" u="none" strike="noStrike" kern="1200" cap="none" spc="0" normalizeH="0" baseline="0" noProof="0">
              <a:ln>
                <a:noFill/>
              </a:ln>
              <a:solidFill>
                <a:srgbClr val="00A8E1"/>
              </a:solidFill>
              <a:effectLst/>
              <a:uLnTx/>
              <a:uFillTx/>
              <a:latin typeface="HelveticaNeueLT Std"/>
              <a:ea typeface="+mn-ea"/>
              <a:cs typeface="+mn-cs"/>
            </a:endParaRPr>
          </a:p>
        </p:txBody>
      </p:sp>
      <p:sp>
        <p:nvSpPr>
          <p:cNvPr id="4" name="Segnaposto testo 3">
            <a:extLst>
              <a:ext uri="{FF2B5EF4-FFF2-40B4-BE49-F238E27FC236}">
                <a16:creationId xmlns:a16="http://schemas.microsoft.com/office/drawing/2014/main" id="{8ACA2B5E-57D8-11E1-A926-409B7060A85D}"/>
              </a:ext>
            </a:extLst>
          </p:cNvPr>
          <p:cNvSpPr>
            <a:spLocks noGrp="1"/>
          </p:cNvSpPr>
          <p:nvPr>
            <p:ph type="body" sz="quarter" idx="12"/>
          </p:nvPr>
        </p:nvSpPr>
        <p:spPr>
          <a:xfrm>
            <a:off x="838200" y="1655763"/>
            <a:ext cx="5704643" cy="4197350"/>
          </a:xfrm>
        </p:spPr>
        <p:txBody>
          <a:bodyPr/>
          <a:lstStyle/>
          <a:p>
            <a:r>
              <a:rPr lang="it-IT" dirty="0"/>
              <a:t>La parte 1 specifica le tipologie e le caratteristiche dei sistemi di riscaldamento e raffrescamento radianti idronici annegati.</a:t>
            </a:r>
          </a:p>
          <a:p>
            <a:r>
              <a:rPr lang="it-IT" dirty="0"/>
              <a:t>Tra queste la definizione di “open air gap – intercapedine d’aria”</a:t>
            </a:r>
          </a:p>
        </p:txBody>
      </p:sp>
      <p:pic>
        <p:nvPicPr>
          <p:cNvPr id="6" name="Immagine 5">
            <a:extLst>
              <a:ext uri="{FF2B5EF4-FFF2-40B4-BE49-F238E27FC236}">
                <a16:creationId xmlns:a16="http://schemas.microsoft.com/office/drawing/2014/main" id="{F2198E96-BCAE-5492-5545-D7BE8A64A49D}"/>
              </a:ext>
            </a:extLst>
          </p:cNvPr>
          <p:cNvPicPr>
            <a:picLocks noChangeAspect="1"/>
          </p:cNvPicPr>
          <p:nvPr/>
        </p:nvPicPr>
        <p:blipFill>
          <a:blip r:embed="rId3"/>
          <a:stretch>
            <a:fillRect/>
          </a:stretch>
        </p:blipFill>
        <p:spPr>
          <a:xfrm>
            <a:off x="926771" y="3455651"/>
            <a:ext cx="4346566" cy="2397461"/>
          </a:xfrm>
          <a:prstGeom prst="rect">
            <a:avLst/>
          </a:prstGeom>
        </p:spPr>
      </p:pic>
      <p:sp>
        <p:nvSpPr>
          <p:cNvPr id="5" name="CasellaDiTesto 4">
            <a:extLst>
              <a:ext uri="{FF2B5EF4-FFF2-40B4-BE49-F238E27FC236}">
                <a16:creationId xmlns:a16="http://schemas.microsoft.com/office/drawing/2014/main" id="{CFAABF44-776E-3B3C-644B-5CBBAF8D45A2}"/>
              </a:ext>
            </a:extLst>
          </p:cNvPr>
          <p:cNvSpPr txBox="1"/>
          <p:nvPr/>
        </p:nvSpPr>
        <p:spPr>
          <a:xfrm>
            <a:off x="1006669" y="5948390"/>
            <a:ext cx="553617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HelveticaNeueLT Std"/>
                <a:ea typeface="+mn-ea"/>
                <a:cs typeface="+mn-cs"/>
              </a:rPr>
              <a:t>Se piccola = simile a Isolante = rientra nella 1264</a:t>
            </a:r>
          </a:p>
        </p:txBody>
      </p:sp>
      <p:sp>
        <p:nvSpPr>
          <p:cNvPr id="7" name="CasellaDiTesto 6">
            <a:extLst>
              <a:ext uri="{FF2B5EF4-FFF2-40B4-BE49-F238E27FC236}">
                <a16:creationId xmlns:a16="http://schemas.microsoft.com/office/drawing/2014/main" id="{5E9A9EFA-0A67-EBDA-314A-045AF16272C1}"/>
              </a:ext>
            </a:extLst>
          </p:cNvPr>
          <p:cNvSpPr txBox="1"/>
          <p:nvPr/>
        </p:nvSpPr>
        <p:spPr>
          <a:xfrm>
            <a:off x="1006669" y="6325737"/>
            <a:ext cx="6919546"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HelveticaNeueLT Std"/>
                <a:ea typeface="+mn-ea"/>
                <a:cs typeface="+mn-cs"/>
              </a:rPr>
              <a:t>Se grande = ISO 18566 (Norma controsoffitti con intercapedine)</a:t>
            </a:r>
          </a:p>
        </p:txBody>
      </p:sp>
      <p:sp>
        <p:nvSpPr>
          <p:cNvPr id="8" name="Segnaposto testo 3">
            <a:extLst>
              <a:ext uri="{FF2B5EF4-FFF2-40B4-BE49-F238E27FC236}">
                <a16:creationId xmlns:a16="http://schemas.microsoft.com/office/drawing/2014/main" id="{F8F32951-1833-A125-EB40-62ECA64811FC}"/>
              </a:ext>
            </a:extLst>
          </p:cNvPr>
          <p:cNvSpPr txBox="1">
            <a:spLocks/>
          </p:cNvSpPr>
          <p:nvPr/>
        </p:nvSpPr>
        <p:spPr>
          <a:xfrm>
            <a:off x="6778841" y="1655762"/>
            <a:ext cx="5413159" cy="4197350"/>
          </a:xfrm>
          <a:prstGeom prst="rect">
            <a:avLst/>
          </a:prstGeom>
        </p:spPr>
        <p:txBody>
          <a:bodyPr vert="horz" lIns="0" tIns="0" rIns="0" bIns="0" rtlCol="0">
            <a:noAutofit/>
          </a:bodyPr>
          <a:lstStyle>
            <a:lvl1pPr marL="268288" indent="-268288" algn="l" defTabSz="914400" rtl="0" eaLnBrk="1" latinLnBrk="0" hangingPunct="1">
              <a:lnSpc>
                <a:spcPct val="110000"/>
              </a:lnSpc>
              <a:spcBef>
                <a:spcPts val="0"/>
              </a:spcBef>
              <a:buFont typeface="Wingdings" panose="05000000000000000000" pitchFamily="2" charset="2"/>
              <a:buChar char="§"/>
              <a:defRPr sz="2000" kern="1200">
                <a:solidFill>
                  <a:schemeClr val="tx1"/>
                </a:solidFill>
                <a:latin typeface="+mn-lt"/>
                <a:ea typeface="+mn-ea"/>
                <a:cs typeface="+mn-cs"/>
              </a:defRPr>
            </a:lvl1pPr>
            <a:lvl2pPr marL="536575" indent="-268288" algn="l" defTabSz="914400" rtl="0" eaLnBrk="1" latinLnBrk="0" hangingPunct="1">
              <a:lnSpc>
                <a:spcPct val="110000"/>
              </a:lnSpc>
              <a:spcBef>
                <a:spcPts val="0"/>
              </a:spcBef>
              <a:buFont typeface="Arial" panose="020B0604020202020204" pitchFamily="34" charset="0"/>
              <a:buChar char="•"/>
              <a:defRPr sz="2000" kern="1200">
                <a:solidFill>
                  <a:schemeClr val="tx1"/>
                </a:solidFill>
                <a:latin typeface="+mn-lt"/>
                <a:ea typeface="+mn-ea"/>
                <a:cs typeface="+mn-cs"/>
              </a:defRPr>
            </a:lvl2pPr>
            <a:lvl3pPr marL="720725" indent="-276225" algn="l" defTabSz="914400" rtl="0" eaLnBrk="1" latinLnBrk="0" hangingPunct="1">
              <a:lnSpc>
                <a:spcPct val="110000"/>
              </a:lnSpc>
              <a:spcBef>
                <a:spcPts val="0"/>
              </a:spcBef>
              <a:buFont typeface="Calibri" panose="020F0502020204030204" pitchFamily="34" charset="0"/>
              <a:buChar char="-"/>
              <a:defRPr sz="1600" kern="1200">
                <a:solidFill>
                  <a:schemeClr val="tx1"/>
                </a:solidFill>
                <a:latin typeface="+mn-lt"/>
                <a:ea typeface="+mn-ea"/>
                <a:cs typeface="+mn-cs"/>
              </a:defRPr>
            </a:lvl3pPr>
            <a:lvl4pPr marL="1073150" indent="-352425" algn="l" defTabSz="914400" rtl="0" eaLnBrk="1" latinLnBrk="0" hangingPunct="1">
              <a:lnSpc>
                <a:spcPct val="110000"/>
              </a:lnSpc>
              <a:spcBef>
                <a:spcPts val="0"/>
              </a:spcBef>
              <a:buFont typeface="Calibri" panose="020F050202020403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8288" marR="0" lvl="0" indent="-268288" algn="l" defTabSz="914400" rtl="0" eaLnBrk="1" fontAlgn="auto" latinLnBrk="0" hangingPunct="1">
              <a:lnSpc>
                <a:spcPct val="110000"/>
              </a:lnSpc>
              <a:spcBef>
                <a:spcPts val="0"/>
              </a:spcBef>
              <a:spcAft>
                <a:spcPts val="0"/>
              </a:spcAft>
              <a:buClrTx/>
              <a:buSzTx/>
              <a:buFont typeface="Wingdings" panose="05000000000000000000" pitchFamily="2" charset="2"/>
              <a:buChar char="§"/>
              <a:tabLst/>
              <a:defRPr/>
            </a:pPr>
            <a:r>
              <a:rPr kumimoji="0" lang="it-IT" sz="2000" b="0" i="0" u="none" strike="noStrike" kern="1200" cap="none" spc="0" normalizeH="0" baseline="0" noProof="0" dirty="0">
                <a:ln>
                  <a:noFill/>
                </a:ln>
                <a:solidFill>
                  <a:prstClr val="black"/>
                </a:solidFill>
                <a:effectLst/>
                <a:uLnTx/>
                <a:uFillTx/>
                <a:latin typeface="HelveticaNeueLT Std"/>
                <a:ea typeface="+mn-ea"/>
                <a:cs typeface="+mn-cs"/>
              </a:rPr>
              <a:t>Nella definizione che definisce i sistemi radianti annegati, è stato aggiunto lo strato di diffusione del calore (es. il massetto) all’interno del pacchetto pavimentazione.</a:t>
            </a:r>
          </a:p>
        </p:txBody>
      </p:sp>
      <p:pic>
        <p:nvPicPr>
          <p:cNvPr id="10" name="Picture 3">
            <a:extLst>
              <a:ext uri="{FF2B5EF4-FFF2-40B4-BE49-F238E27FC236}">
                <a16:creationId xmlns:a16="http://schemas.microsoft.com/office/drawing/2014/main" id="{B00B0C51-C1AA-856D-21E5-303B8837CE07}"/>
              </a:ext>
            </a:extLst>
          </p:cNvPr>
          <p:cNvPicPr>
            <a:picLocks noChangeAspect="1" noChangeArrowheads="1"/>
          </p:cNvPicPr>
          <p:nvPr/>
        </p:nvPicPr>
        <p:blipFill>
          <a:blip r:embed="rId4" cstate="print"/>
          <a:srcRect/>
          <a:stretch>
            <a:fillRect/>
          </a:stretch>
        </p:blipFill>
        <p:spPr bwMode="auto">
          <a:xfrm>
            <a:off x="6778841" y="3429000"/>
            <a:ext cx="3216530" cy="2196815"/>
          </a:xfrm>
          <a:prstGeom prst="rect">
            <a:avLst/>
          </a:prstGeom>
          <a:noFill/>
          <a:ln w="9525">
            <a:noFill/>
            <a:round/>
            <a:headEnd/>
            <a:tailEnd/>
          </a:ln>
        </p:spPr>
      </p:pic>
      <p:sp>
        <p:nvSpPr>
          <p:cNvPr id="9" name="Rettangolo 8">
            <a:extLst>
              <a:ext uri="{FF2B5EF4-FFF2-40B4-BE49-F238E27FC236}">
                <a16:creationId xmlns:a16="http://schemas.microsoft.com/office/drawing/2014/main" id="{7DE8927F-9E0E-7D92-DAC9-EFD9E61F2456}"/>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820074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66E5098-C507-314C-1D76-4B8EE3CA899A}"/>
              </a:ext>
            </a:extLst>
          </p:cNvPr>
          <p:cNvSpPr>
            <a:spLocks noGrp="1"/>
          </p:cNvSpPr>
          <p:nvPr>
            <p:ph type="title"/>
          </p:nvPr>
        </p:nvSpPr>
        <p:spPr>
          <a:xfrm>
            <a:off x="488747" y="84763"/>
            <a:ext cx="11188148" cy="860400"/>
          </a:xfrm>
        </p:spPr>
        <p:txBody>
          <a:bodyPr/>
          <a:lstStyle/>
          <a:p>
            <a:pPr algn="ctr"/>
            <a:r>
              <a:rPr lang="it-IT" sz="4000" b="1" dirty="0">
                <a:solidFill>
                  <a:srgbClr val="00B0F0"/>
                </a:solidFill>
                <a:latin typeface="+mn-lt"/>
              </a:rPr>
              <a:t>UNI EN 1264 Parte 1 – Nuove tipologie e Dettagli</a:t>
            </a:r>
          </a:p>
        </p:txBody>
      </p:sp>
      <p:sp>
        <p:nvSpPr>
          <p:cNvPr id="3" name="Segnaposto numero diapositiva 2">
            <a:extLst>
              <a:ext uri="{FF2B5EF4-FFF2-40B4-BE49-F238E27FC236}">
                <a16:creationId xmlns:a16="http://schemas.microsoft.com/office/drawing/2014/main" id="{D069B825-C9E3-600B-FE77-8056DD21F4C7}"/>
              </a:ext>
            </a:extLst>
          </p:cNvPr>
          <p:cNvSpPr>
            <a:spLocks noGrp="1"/>
          </p:cNvSpPr>
          <p:nvPr>
            <p:ph type="sldNum" sz="quarter" idx="4"/>
          </p:nvPr>
        </p:nvSpPr>
        <p:spPr>
          <a:xfrm>
            <a:off x="84710" y="6356350"/>
            <a:ext cx="404037"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F4F500-58F2-4FFA-B9C7-4DA91B0E91AA}" type="slidenum">
              <a:rPr kumimoji="0" lang="nl-NL" sz="1200" b="0" i="0" u="none" strike="noStrike" kern="1200" cap="none" spc="0" normalizeH="0" baseline="0" noProof="0" smtClean="0">
                <a:ln>
                  <a:noFill/>
                </a:ln>
                <a:solidFill>
                  <a:srgbClr val="00A8E1"/>
                </a:solidFill>
                <a:effectLst/>
                <a:uLnTx/>
                <a:uFillTx/>
                <a:latin typeface="HelveticaNeueLT Std"/>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a:t>
            </a:fld>
            <a:endParaRPr kumimoji="0" lang="nl-NL" sz="1200" b="0" i="0" u="none" strike="noStrike" kern="1200" cap="none" spc="0" normalizeH="0" baseline="0" noProof="0">
              <a:ln>
                <a:noFill/>
              </a:ln>
              <a:solidFill>
                <a:srgbClr val="00A8E1"/>
              </a:solidFill>
              <a:effectLst/>
              <a:uLnTx/>
              <a:uFillTx/>
              <a:latin typeface="HelveticaNeueLT Std"/>
              <a:ea typeface="+mn-ea"/>
              <a:cs typeface="+mn-cs"/>
            </a:endParaRPr>
          </a:p>
        </p:txBody>
      </p:sp>
      <p:sp>
        <p:nvSpPr>
          <p:cNvPr id="4" name="Segnaposto testo 3">
            <a:extLst>
              <a:ext uri="{FF2B5EF4-FFF2-40B4-BE49-F238E27FC236}">
                <a16:creationId xmlns:a16="http://schemas.microsoft.com/office/drawing/2014/main" id="{8ACA2B5E-57D8-11E1-A926-409B7060A85D}"/>
              </a:ext>
            </a:extLst>
          </p:cNvPr>
          <p:cNvSpPr>
            <a:spLocks noGrp="1"/>
          </p:cNvSpPr>
          <p:nvPr>
            <p:ph type="body" sz="quarter" idx="12"/>
          </p:nvPr>
        </p:nvSpPr>
        <p:spPr>
          <a:xfrm>
            <a:off x="838200" y="1387533"/>
            <a:ext cx="11188148" cy="4197350"/>
          </a:xfrm>
        </p:spPr>
        <p:txBody>
          <a:bodyPr/>
          <a:lstStyle/>
          <a:p>
            <a:pPr marL="0" indent="0">
              <a:buNone/>
            </a:pPr>
            <a:r>
              <a:rPr lang="it-IT" dirty="0"/>
              <a:t>Il Tipo A si suddivide in Tipo A1 (con isolante liscio) e in Tipo A2 (con isolante bugnato).</a:t>
            </a:r>
          </a:p>
          <a:p>
            <a:endParaRPr lang="it-IT" dirty="0"/>
          </a:p>
        </p:txBody>
      </p:sp>
      <p:sp>
        <p:nvSpPr>
          <p:cNvPr id="7" name="CasellaDiTesto 6">
            <a:extLst>
              <a:ext uri="{FF2B5EF4-FFF2-40B4-BE49-F238E27FC236}">
                <a16:creationId xmlns:a16="http://schemas.microsoft.com/office/drawing/2014/main" id="{5008A555-7F52-D786-008B-88E43B96785A}"/>
              </a:ext>
            </a:extLst>
          </p:cNvPr>
          <p:cNvSpPr txBox="1"/>
          <p:nvPr/>
        </p:nvSpPr>
        <p:spPr>
          <a:xfrm>
            <a:off x="862073" y="5657671"/>
            <a:ext cx="4546305" cy="1200329"/>
          </a:xfrm>
          <a:prstGeom prst="rect">
            <a:avLst/>
          </a:prstGeom>
          <a:solidFill>
            <a:schemeClr val="bg1"/>
          </a:solid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PT Sans" panose="020B0503020203020204" pitchFamily="34" charset="0"/>
                <a:ea typeface="+mn-ea"/>
                <a:cs typeface="+mn-cs"/>
              </a:rPr>
              <a:t>Per le norme UNI EN 1264:2011 e UNI EN ISO 11855:2015 -Tipo 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srgbClr val="FF0000"/>
                </a:solidFill>
                <a:effectLst/>
                <a:uLnTx/>
                <a:uFillTx/>
                <a:latin typeface="PT Sans" panose="020B0503020203020204" pitchFamily="34" charset="0"/>
                <a:ea typeface="+mn-ea"/>
                <a:cs typeface="+mn-cs"/>
              </a:rPr>
              <a:t>Per la norma UNI EN 1264:2021 -</a:t>
            </a:r>
            <a:r>
              <a:rPr kumimoji="0" lang="it-IT" sz="1800" b="1" i="0" u="none" strike="noStrike" kern="1200" cap="none" spc="0" normalizeH="0" baseline="0" noProof="0" dirty="0">
                <a:ln>
                  <a:noFill/>
                </a:ln>
                <a:solidFill>
                  <a:prstClr val="black"/>
                </a:solidFill>
                <a:effectLst/>
                <a:uLnTx/>
                <a:uFillTx/>
                <a:latin typeface="PT Sans" panose="020B0503020203020204" pitchFamily="34" charset="0"/>
                <a:ea typeface="+mn-ea"/>
                <a:cs typeface="+mn-cs"/>
              </a:rPr>
              <a:t> </a:t>
            </a:r>
            <a:r>
              <a:rPr kumimoji="0" lang="it-IT" sz="1800" b="1" i="0" u="none" strike="noStrike" kern="1200" cap="none" spc="0" normalizeH="0" baseline="0" noProof="0" dirty="0">
                <a:ln>
                  <a:noFill/>
                </a:ln>
                <a:solidFill>
                  <a:srgbClr val="FF0000"/>
                </a:solidFill>
                <a:effectLst/>
                <a:uLnTx/>
                <a:uFillTx/>
                <a:latin typeface="PT Sans" panose="020B0503020203020204" pitchFamily="34" charset="0"/>
                <a:ea typeface="+mn-ea"/>
                <a:cs typeface="+mn-cs"/>
              </a:rPr>
              <a:t>Tipo A1 – TUBAZIONI ANNEGATE NEL MASSETTO</a:t>
            </a:r>
            <a:endParaRPr kumimoji="0" lang="it-IT" sz="1800" b="1" i="0" u="none" strike="noStrike" kern="1200" cap="none" spc="0" normalizeH="0" baseline="0" noProof="0" dirty="0">
              <a:ln>
                <a:noFill/>
              </a:ln>
              <a:solidFill>
                <a:srgbClr val="FF0000"/>
              </a:solidFill>
              <a:effectLst/>
              <a:uLnTx/>
              <a:uFillTx/>
              <a:latin typeface="HelveticaNeueLT Std"/>
              <a:ea typeface="+mn-ea"/>
              <a:cs typeface="+mn-cs"/>
            </a:endParaRPr>
          </a:p>
        </p:txBody>
      </p:sp>
      <p:pic>
        <p:nvPicPr>
          <p:cNvPr id="8" name="Immagine 7">
            <a:extLst>
              <a:ext uri="{FF2B5EF4-FFF2-40B4-BE49-F238E27FC236}">
                <a16:creationId xmlns:a16="http://schemas.microsoft.com/office/drawing/2014/main" id="{8C05C8CC-0EE1-5100-F753-303D38E9D831}"/>
              </a:ext>
            </a:extLst>
          </p:cNvPr>
          <p:cNvPicPr>
            <a:picLocks noChangeAspect="1"/>
          </p:cNvPicPr>
          <p:nvPr/>
        </p:nvPicPr>
        <p:blipFill>
          <a:blip r:embed="rId3"/>
          <a:stretch>
            <a:fillRect/>
          </a:stretch>
        </p:blipFill>
        <p:spPr>
          <a:xfrm>
            <a:off x="862073" y="1852339"/>
            <a:ext cx="2220759" cy="3732544"/>
          </a:xfrm>
          <a:prstGeom prst="rect">
            <a:avLst/>
          </a:prstGeom>
        </p:spPr>
      </p:pic>
      <p:pic>
        <p:nvPicPr>
          <p:cNvPr id="9" name="Immagine 8">
            <a:extLst>
              <a:ext uri="{FF2B5EF4-FFF2-40B4-BE49-F238E27FC236}">
                <a16:creationId xmlns:a16="http://schemas.microsoft.com/office/drawing/2014/main" id="{17E4338F-8831-BAA0-C193-AF9856079EE2}"/>
              </a:ext>
            </a:extLst>
          </p:cNvPr>
          <p:cNvPicPr>
            <a:picLocks noChangeAspect="1"/>
          </p:cNvPicPr>
          <p:nvPr/>
        </p:nvPicPr>
        <p:blipFill>
          <a:blip r:embed="rId4"/>
          <a:stretch>
            <a:fillRect/>
          </a:stretch>
        </p:blipFill>
        <p:spPr>
          <a:xfrm>
            <a:off x="6712906" y="1929025"/>
            <a:ext cx="2223071" cy="3655858"/>
          </a:xfrm>
          <a:prstGeom prst="rect">
            <a:avLst/>
          </a:prstGeom>
        </p:spPr>
      </p:pic>
      <p:sp>
        <p:nvSpPr>
          <p:cNvPr id="10" name="CasellaDiTesto 9">
            <a:extLst>
              <a:ext uri="{FF2B5EF4-FFF2-40B4-BE49-F238E27FC236}">
                <a16:creationId xmlns:a16="http://schemas.microsoft.com/office/drawing/2014/main" id="{1BD0E54A-AAC3-DD12-A1E8-23D1E47EB050}"/>
              </a:ext>
            </a:extLst>
          </p:cNvPr>
          <p:cNvSpPr txBox="1"/>
          <p:nvPr/>
        </p:nvSpPr>
        <p:spPr>
          <a:xfrm>
            <a:off x="6712906" y="5611504"/>
            <a:ext cx="5313442" cy="1200329"/>
          </a:xfrm>
          <a:prstGeom prst="rect">
            <a:avLst/>
          </a:prstGeom>
          <a:solidFill>
            <a:schemeClr val="bg1"/>
          </a:solidFill>
        </p:spPr>
        <p:txBody>
          <a:bodyPr wrap="square" rtlCol="0">
            <a:spAutoFit/>
          </a:bodyPr>
          <a:lstStyle>
            <a:defPPr>
              <a:defRPr lang="nl-NL"/>
            </a:defPPr>
            <a:lvl1pPr marL="285750" indent="-285750">
              <a:buFont typeface="Arial" panose="020B0604020202020204" pitchFamily="34" charset="0"/>
              <a:buChar char="•"/>
              <a:defRPr b="1" u="none" strike="noStrike" baseline="0">
                <a:solidFill>
                  <a:srgbClr val="FF0000"/>
                </a:solidFill>
                <a:latin typeface="PT Sans" panose="020B0503020203020204" pitchFamily="34" charset="0"/>
              </a:defRPr>
            </a:lvl1p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PT Sans" panose="020B0503020203020204" pitchFamily="34" charset="0"/>
                <a:ea typeface="+mn-ea"/>
                <a:cs typeface="+mn-cs"/>
              </a:rPr>
              <a:t>Per le norme UNI EN 1264:2011 e UNI EN ISO 11855:2015 -Tipo 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srgbClr val="FF0000"/>
                </a:solidFill>
                <a:effectLst/>
                <a:uLnTx/>
                <a:uFillTx/>
                <a:latin typeface="PT Sans" panose="020B0503020203020204" pitchFamily="34" charset="0"/>
                <a:ea typeface="+mn-ea"/>
                <a:cs typeface="+mn-cs"/>
              </a:rPr>
              <a:t>Per la norma UNI EN 1264:2021 - Tipo A2 – TUBAZIONI ANNEGATE NEL MASSETTO</a:t>
            </a:r>
          </a:p>
        </p:txBody>
      </p:sp>
      <p:pic>
        <p:nvPicPr>
          <p:cNvPr id="5" name="Picture 5">
            <a:extLst>
              <a:ext uri="{FF2B5EF4-FFF2-40B4-BE49-F238E27FC236}">
                <a16:creationId xmlns:a16="http://schemas.microsoft.com/office/drawing/2014/main" id="{6F14B116-C5C1-B37A-F34B-4A021DD4E139}"/>
              </a:ext>
            </a:extLst>
          </p:cNvPr>
          <p:cNvPicPr>
            <a:picLocks noChangeAspect="1" noChangeArrowheads="1"/>
          </p:cNvPicPr>
          <p:nvPr/>
        </p:nvPicPr>
        <p:blipFill>
          <a:blip r:embed="rId5" cstate="print"/>
          <a:srcRect/>
          <a:stretch>
            <a:fillRect/>
          </a:stretch>
        </p:blipFill>
        <p:spPr bwMode="auto">
          <a:xfrm>
            <a:off x="3824419" y="1934761"/>
            <a:ext cx="1990968" cy="1822193"/>
          </a:xfrm>
          <a:prstGeom prst="rect">
            <a:avLst/>
          </a:prstGeom>
          <a:noFill/>
          <a:ln w="9525">
            <a:noFill/>
            <a:round/>
            <a:headEnd/>
            <a:tailEnd/>
          </a:ln>
        </p:spPr>
      </p:pic>
      <p:pic>
        <p:nvPicPr>
          <p:cNvPr id="6" name="Immagine 5">
            <a:extLst>
              <a:ext uri="{FF2B5EF4-FFF2-40B4-BE49-F238E27FC236}">
                <a16:creationId xmlns:a16="http://schemas.microsoft.com/office/drawing/2014/main" id="{7E74E639-33B0-8CDB-0589-E55C906004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445461" y="1934761"/>
            <a:ext cx="2365077" cy="1822193"/>
          </a:xfrm>
          <a:prstGeom prst="rect">
            <a:avLst/>
          </a:prstGeom>
        </p:spPr>
      </p:pic>
    </p:spTree>
    <p:extLst>
      <p:ext uri="{BB962C8B-B14F-4D97-AF65-F5344CB8AC3E}">
        <p14:creationId xmlns:p14="http://schemas.microsoft.com/office/powerpoint/2010/main" val="2643131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70686C-2895-42DD-9608-D2A658A40AB0}"/>
              </a:ext>
            </a:extLst>
          </p:cNvPr>
          <p:cNvSpPr>
            <a:spLocks noGrp="1"/>
          </p:cNvSpPr>
          <p:nvPr>
            <p:ph type="title"/>
          </p:nvPr>
        </p:nvSpPr>
        <p:spPr>
          <a:xfrm>
            <a:off x="435934" y="103213"/>
            <a:ext cx="11277600" cy="860400"/>
          </a:xfrm>
        </p:spPr>
        <p:txBody>
          <a:bodyPr/>
          <a:lstStyle/>
          <a:p>
            <a:pPr algn="ctr"/>
            <a:r>
              <a:rPr lang="it-IT" sz="4000" b="1" dirty="0">
                <a:solidFill>
                  <a:srgbClr val="00B0F0"/>
                </a:solidFill>
                <a:latin typeface="+mn-lt"/>
              </a:rPr>
              <a:t>Cosa ci ha portato ai sistemi radianti ribassati</a:t>
            </a:r>
          </a:p>
        </p:txBody>
      </p:sp>
      <p:sp>
        <p:nvSpPr>
          <p:cNvPr id="3" name="Segnaposto numero diapositiva 2">
            <a:extLst>
              <a:ext uri="{FF2B5EF4-FFF2-40B4-BE49-F238E27FC236}">
                <a16:creationId xmlns:a16="http://schemas.microsoft.com/office/drawing/2014/main" id="{54608F0B-7E86-4B32-BBAF-069ECB01151A}"/>
              </a:ext>
            </a:extLst>
          </p:cNvPr>
          <p:cNvSpPr>
            <a:spLocks noGrp="1"/>
          </p:cNvSpPr>
          <p:nvPr>
            <p:ph type="sldNum" sz="quarter" idx="4"/>
          </p:nvPr>
        </p:nvSpPr>
        <p:spPr/>
        <p:txBody>
          <a:bodyPr/>
          <a:lstStyle/>
          <a:p>
            <a:fld id="{963198EB-9E8C-7F43-86A2-D32779E31B46}" type="slidenum">
              <a:rPr lang="en-GB" smtClean="0"/>
              <a:pPr/>
              <a:t>13</a:t>
            </a:fld>
            <a:endParaRPr lang="en-GB" dirty="0"/>
          </a:p>
        </p:txBody>
      </p:sp>
      <p:pic>
        <p:nvPicPr>
          <p:cNvPr id="5" name="Immagine 4">
            <a:extLst>
              <a:ext uri="{FF2B5EF4-FFF2-40B4-BE49-F238E27FC236}">
                <a16:creationId xmlns:a16="http://schemas.microsoft.com/office/drawing/2014/main" id="{AEAC2F79-A28D-4599-9C4F-34E02D6EC8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03349" y="3610086"/>
            <a:ext cx="2717163" cy="1824664"/>
          </a:xfrm>
          <a:prstGeom prst="rect">
            <a:avLst/>
          </a:prstGeom>
        </p:spPr>
      </p:pic>
      <p:sp>
        <p:nvSpPr>
          <p:cNvPr id="6" name="Text Box 3">
            <a:extLst>
              <a:ext uri="{FF2B5EF4-FFF2-40B4-BE49-F238E27FC236}">
                <a16:creationId xmlns:a16="http://schemas.microsoft.com/office/drawing/2014/main" id="{C9399699-6DF8-4AE8-B81F-4691D581C968}"/>
              </a:ext>
            </a:extLst>
          </p:cNvPr>
          <p:cNvSpPr txBox="1">
            <a:spLocks noChangeArrowheads="1"/>
          </p:cNvSpPr>
          <p:nvPr/>
        </p:nvSpPr>
        <p:spPr bwMode="auto">
          <a:xfrm>
            <a:off x="6786282" y="1133840"/>
            <a:ext cx="5002306" cy="834338"/>
          </a:xfrm>
          <a:prstGeom prst="rect">
            <a:avLst/>
          </a:prstGeom>
          <a:noFill/>
          <a:ln w="9525">
            <a:noFill/>
            <a:round/>
            <a:headEnd/>
            <a:tailEnd/>
          </a:ln>
        </p:spPr>
        <p:txBody>
          <a:bodyPr lIns="90000" tIns="46800" rIns="90000" bIns="46800"/>
          <a:lstStyle/>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CRESCENTE ATTENZIONE AL MERCATO DELLA</a:t>
            </a:r>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 RISTRUTTURAZIONE</a:t>
            </a:r>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solidFill>
                <a:srgbClr val="002060"/>
              </a:solidFill>
            </a:endParaRPr>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u="sng" dirty="0">
                <a:solidFill>
                  <a:srgbClr val="FF0000"/>
                </a:solidFill>
              </a:rPr>
              <a:t>É proprio </a:t>
            </a:r>
            <a:r>
              <a:rPr lang="en-GB" sz="1600" u="sng" dirty="0" err="1">
                <a:solidFill>
                  <a:srgbClr val="FF0000"/>
                </a:solidFill>
              </a:rPr>
              <a:t>necessario</a:t>
            </a:r>
            <a:r>
              <a:rPr lang="en-GB" sz="1600" u="sng" dirty="0">
                <a:solidFill>
                  <a:srgbClr val="FF0000"/>
                </a:solidFill>
              </a:rPr>
              <a:t> </a:t>
            </a:r>
            <a:r>
              <a:rPr lang="en-GB" sz="1600" u="sng" dirty="0" err="1">
                <a:solidFill>
                  <a:srgbClr val="FF0000"/>
                </a:solidFill>
              </a:rPr>
              <a:t>rinunciare</a:t>
            </a:r>
            <a:r>
              <a:rPr lang="en-GB" sz="1600" u="sng" dirty="0">
                <a:solidFill>
                  <a:srgbClr val="FF0000"/>
                </a:solidFill>
              </a:rPr>
              <a:t> </a:t>
            </a:r>
            <a:r>
              <a:rPr lang="en-GB" sz="1600" u="sng" dirty="0" err="1">
                <a:solidFill>
                  <a:srgbClr val="FF0000"/>
                </a:solidFill>
              </a:rPr>
              <a:t>all’impianto</a:t>
            </a:r>
            <a:r>
              <a:rPr lang="en-GB" sz="1600" u="sng" dirty="0">
                <a:solidFill>
                  <a:srgbClr val="FF0000"/>
                </a:solidFill>
              </a:rPr>
              <a:t> </a:t>
            </a:r>
            <a:r>
              <a:rPr lang="en-GB" sz="1600" u="sng" dirty="0" err="1">
                <a:solidFill>
                  <a:srgbClr val="FF0000"/>
                </a:solidFill>
              </a:rPr>
              <a:t>radiante</a:t>
            </a:r>
            <a:r>
              <a:rPr lang="en-GB" sz="1600" u="sng" dirty="0">
                <a:solidFill>
                  <a:srgbClr val="FF0000"/>
                </a:solidFill>
              </a:rPr>
              <a:t>?</a:t>
            </a:r>
          </a:p>
        </p:txBody>
      </p:sp>
      <p:sp>
        <p:nvSpPr>
          <p:cNvPr id="7" name="Text Box 3">
            <a:extLst>
              <a:ext uri="{FF2B5EF4-FFF2-40B4-BE49-F238E27FC236}">
                <a16:creationId xmlns:a16="http://schemas.microsoft.com/office/drawing/2014/main" id="{B034513B-EA65-4602-84C6-4426975B80DC}"/>
              </a:ext>
            </a:extLst>
          </p:cNvPr>
          <p:cNvSpPr txBox="1">
            <a:spLocks noChangeArrowheads="1"/>
          </p:cNvSpPr>
          <p:nvPr/>
        </p:nvSpPr>
        <p:spPr bwMode="auto">
          <a:xfrm>
            <a:off x="7004476" y="4817308"/>
            <a:ext cx="3470597" cy="984464"/>
          </a:xfrm>
          <a:prstGeom prst="rect">
            <a:avLst/>
          </a:prstGeom>
          <a:noFill/>
          <a:ln w="9525">
            <a:noFill/>
            <a:round/>
            <a:headEnd/>
            <a:tailEnd/>
          </a:ln>
        </p:spPr>
        <p:txBody>
          <a:bodyPr lIns="90000" tIns="46800" rIns="90000" bIns="46800"/>
          <a:lstStyle/>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400" dirty="0"/>
              <a:t>UTILIZZO SALTUARIO DELLE</a:t>
            </a:r>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400" dirty="0"/>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400" dirty="0"/>
              <a:t> ABITAZIONI</a:t>
            </a:r>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400" dirty="0"/>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400" dirty="0"/>
              <a:t>Sistema di </a:t>
            </a:r>
            <a:r>
              <a:rPr lang="en-GB" sz="1400" dirty="0" err="1"/>
              <a:t>climatizzazione</a:t>
            </a:r>
            <a:endParaRPr lang="en-GB" sz="1400" dirty="0"/>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400" dirty="0"/>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400" dirty="0"/>
              <a:t> veloce nella </a:t>
            </a:r>
            <a:r>
              <a:rPr lang="en-GB" sz="1400" dirty="0" err="1"/>
              <a:t>risposta</a:t>
            </a:r>
            <a:r>
              <a:rPr lang="en-GB" sz="1400" dirty="0"/>
              <a:t> (</a:t>
            </a:r>
            <a:r>
              <a:rPr lang="en-GB" sz="1400" dirty="0" err="1"/>
              <a:t>bassa</a:t>
            </a:r>
            <a:endParaRPr lang="en-GB" sz="1400" dirty="0"/>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400" dirty="0"/>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400" dirty="0"/>
              <a:t> </a:t>
            </a:r>
            <a:r>
              <a:rPr lang="en-GB" sz="1400" dirty="0" err="1"/>
              <a:t>inerzia</a:t>
            </a:r>
            <a:r>
              <a:rPr lang="en-GB" sz="1400" dirty="0"/>
              <a:t> </a:t>
            </a:r>
            <a:r>
              <a:rPr lang="en-GB" sz="1400" dirty="0" err="1"/>
              <a:t>termica</a:t>
            </a:r>
            <a:r>
              <a:rPr lang="en-GB" sz="1400" dirty="0"/>
              <a:t>), senza</a:t>
            </a:r>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400" dirty="0"/>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400" dirty="0"/>
              <a:t> </a:t>
            </a:r>
            <a:r>
              <a:rPr lang="en-GB" sz="1400" dirty="0" err="1"/>
              <a:t>rinunciare</a:t>
            </a:r>
            <a:r>
              <a:rPr lang="en-GB" sz="1400" dirty="0"/>
              <a:t> al comfort di un</a:t>
            </a:r>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400" dirty="0"/>
          </a:p>
          <a:p>
            <a:pPr algn="ctr">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400" dirty="0"/>
              <a:t> </a:t>
            </a:r>
            <a:r>
              <a:rPr lang="en-GB" sz="1400" dirty="0" err="1"/>
              <a:t>impianto</a:t>
            </a:r>
            <a:r>
              <a:rPr lang="en-GB" sz="1400" dirty="0"/>
              <a:t> </a:t>
            </a:r>
            <a:r>
              <a:rPr lang="en-GB" sz="1400" dirty="0" err="1"/>
              <a:t>radiante</a:t>
            </a:r>
            <a:endParaRPr lang="en-GB" sz="1400" dirty="0"/>
          </a:p>
        </p:txBody>
      </p:sp>
      <p:pic>
        <p:nvPicPr>
          <p:cNvPr id="8" name="Immagine 7">
            <a:extLst>
              <a:ext uri="{FF2B5EF4-FFF2-40B4-BE49-F238E27FC236}">
                <a16:creationId xmlns:a16="http://schemas.microsoft.com/office/drawing/2014/main" id="{FFC64485-5187-403F-B3F3-641EDF9F35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9762" y="1302346"/>
            <a:ext cx="1191530" cy="1588706"/>
          </a:xfrm>
          <a:prstGeom prst="rect">
            <a:avLst/>
          </a:prstGeom>
        </p:spPr>
      </p:pic>
      <p:pic>
        <p:nvPicPr>
          <p:cNvPr id="9" name="Immagine 8">
            <a:extLst>
              <a:ext uri="{FF2B5EF4-FFF2-40B4-BE49-F238E27FC236}">
                <a16:creationId xmlns:a16="http://schemas.microsoft.com/office/drawing/2014/main" id="{97586596-FEF7-4413-891D-CC13EBA927E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21680" y="4834222"/>
            <a:ext cx="1978295" cy="1315566"/>
          </a:xfrm>
          <a:prstGeom prst="rect">
            <a:avLst/>
          </a:prstGeom>
        </p:spPr>
      </p:pic>
      <p:pic>
        <p:nvPicPr>
          <p:cNvPr id="11" name="Immagine 10">
            <a:extLst>
              <a:ext uri="{FF2B5EF4-FFF2-40B4-BE49-F238E27FC236}">
                <a16:creationId xmlns:a16="http://schemas.microsoft.com/office/drawing/2014/main" id="{05052773-E049-4FC1-A60F-9BA8396453D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96611" y="1302346"/>
            <a:ext cx="2723901" cy="1824663"/>
          </a:xfrm>
          <a:prstGeom prst="rect">
            <a:avLst/>
          </a:prstGeom>
        </p:spPr>
      </p:pic>
      <p:sp>
        <p:nvSpPr>
          <p:cNvPr id="14" name="Freccia a destra 13">
            <a:extLst>
              <a:ext uri="{FF2B5EF4-FFF2-40B4-BE49-F238E27FC236}">
                <a16:creationId xmlns:a16="http://schemas.microsoft.com/office/drawing/2014/main" id="{473B3D82-9155-44ED-83C0-950072711786}"/>
              </a:ext>
            </a:extLst>
          </p:cNvPr>
          <p:cNvSpPr/>
          <p:nvPr/>
        </p:nvSpPr>
        <p:spPr bwMode="auto">
          <a:xfrm>
            <a:off x="4387934" y="2255542"/>
            <a:ext cx="288032" cy="126924"/>
          </a:xfrm>
          <a:prstGeom prst="rightArrow">
            <a:avLst/>
          </a:prstGeom>
          <a:solidFill>
            <a:srgbClr val="FF0000"/>
          </a:solid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477" eaLnBrk="0" fontAlgn="base" hangingPunct="0">
              <a:spcBef>
                <a:spcPct val="50000"/>
              </a:spcBef>
              <a:spcAft>
                <a:spcPct val="0"/>
              </a:spcAft>
              <a:buClr>
                <a:schemeClr val="hlink"/>
              </a:buClr>
            </a:pPr>
            <a:endParaRPr lang="it-IT" sz="1600">
              <a:latin typeface="Arial" charset="0"/>
            </a:endParaRPr>
          </a:p>
        </p:txBody>
      </p:sp>
      <p:sp>
        <p:nvSpPr>
          <p:cNvPr id="15" name="Text Box 3">
            <a:extLst>
              <a:ext uri="{FF2B5EF4-FFF2-40B4-BE49-F238E27FC236}">
                <a16:creationId xmlns:a16="http://schemas.microsoft.com/office/drawing/2014/main" id="{E39B053B-08D4-4F92-843A-25FDBB3390E8}"/>
              </a:ext>
            </a:extLst>
          </p:cNvPr>
          <p:cNvSpPr txBox="1">
            <a:spLocks noChangeArrowheads="1"/>
          </p:cNvSpPr>
          <p:nvPr/>
        </p:nvSpPr>
        <p:spPr bwMode="auto">
          <a:xfrm>
            <a:off x="7004476" y="2348881"/>
            <a:ext cx="4335522" cy="1406762"/>
          </a:xfrm>
          <a:prstGeom prst="rect">
            <a:avLst/>
          </a:prstGeom>
          <a:noFill/>
          <a:ln w="9525">
            <a:noFill/>
            <a:round/>
            <a:headEnd/>
            <a:tailEnd/>
          </a:ln>
        </p:spPr>
        <p:txBody>
          <a:bodyPr lIns="90000" tIns="46800" rIns="90000" bIns="46800"/>
          <a:lstStyle/>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1) </a:t>
            </a:r>
            <a:r>
              <a:rPr lang="en-GB" sz="1600" dirty="0" err="1"/>
              <a:t>Spessori</a:t>
            </a:r>
            <a:r>
              <a:rPr lang="en-GB" sz="1600" dirty="0"/>
              <a:t> </a:t>
            </a:r>
            <a:r>
              <a:rPr lang="en-GB" sz="1600" dirty="0" err="1"/>
              <a:t>utili</a:t>
            </a:r>
            <a:r>
              <a:rPr lang="en-GB" sz="1600" dirty="0"/>
              <a:t> </a:t>
            </a:r>
            <a:r>
              <a:rPr lang="en-GB" sz="1600" dirty="0" err="1"/>
              <a:t>ridotti</a:t>
            </a: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2) </a:t>
            </a:r>
            <a:r>
              <a:rPr lang="en-GB" sz="1600" dirty="0" err="1"/>
              <a:t>Necessità</a:t>
            </a:r>
            <a:r>
              <a:rPr lang="en-GB" sz="1600" dirty="0"/>
              <a:t> di </a:t>
            </a:r>
            <a:r>
              <a:rPr lang="en-GB" sz="1600" dirty="0" err="1"/>
              <a:t>ridurre</a:t>
            </a:r>
            <a:r>
              <a:rPr lang="en-GB" sz="1600" dirty="0"/>
              <a:t> al </a:t>
            </a:r>
            <a:r>
              <a:rPr lang="en-GB" sz="1600" dirty="0" err="1"/>
              <a:t>minimo</a:t>
            </a:r>
            <a:r>
              <a:rPr lang="en-GB" sz="1600" dirty="0"/>
              <a:t> </a:t>
            </a:r>
            <a:r>
              <a:rPr lang="en-GB" sz="1600" dirty="0" err="1"/>
              <a:t>i</a:t>
            </a:r>
            <a:r>
              <a:rPr lang="en-GB" sz="1600" dirty="0"/>
              <a:t> </a:t>
            </a:r>
            <a:r>
              <a:rPr lang="en-GB" sz="1600" dirty="0" err="1"/>
              <a:t>carichi</a:t>
            </a: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 </a:t>
            </a:r>
            <a:r>
              <a:rPr lang="en-GB" sz="1600" dirty="0" err="1"/>
              <a:t>gravanti</a:t>
            </a:r>
            <a:r>
              <a:rPr lang="en-GB" sz="1600" dirty="0"/>
              <a:t> </a:t>
            </a:r>
            <a:r>
              <a:rPr lang="en-GB" sz="1600" dirty="0" err="1"/>
              <a:t>sulle</a:t>
            </a:r>
            <a:r>
              <a:rPr lang="en-GB" sz="1600" dirty="0"/>
              <a:t> </a:t>
            </a:r>
            <a:r>
              <a:rPr lang="en-GB" sz="1600" dirty="0" err="1"/>
              <a:t>strutture</a:t>
            </a:r>
            <a:r>
              <a:rPr lang="en-GB" sz="1600" dirty="0"/>
              <a:t> </a:t>
            </a:r>
            <a:r>
              <a:rPr lang="en-GB" sz="1600" dirty="0" err="1"/>
              <a:t>esistenti</a:t>
            </a: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3) </a:t>
            </a:r>
            <a:r>
              <a:rPr lang="en-GB" sz="1600" dirty="0" err="1"/>
              <a:t>Necessità</a:t>
            </a:r>
            <a:r>
              <a:rPr lang="en-GB" sz="1600" dirty="0"/>
              <a:t> di </a:t>
            </a:r>
            <a:r>
              <a:rPr lang="en-GB" sz="1600" dirty="0" err="1"/>
              <a:t>mantenere</a:t>
            </a:r>
            <a:r>
              <a:rPr lang="en-GB" sz="1600" dirty="0"/>
              <a:t> </a:t>
            </a:r>
            <a:r>
              <a:rPr lang="en-GB" sz="1600" dirty="0" err="1"/>
              <a:t>un’Altezza</a:t>
            </a: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 </a:t>
            </a:r>
            <a:r>
              <a:rPr lang="en-GB" sz="1600" dirty="0" err="1"/>
              <a:t>adeguata</a:t>
            </a:r>
            <a:r>
              <a:rPr lang="en-GB" sz="1600" dirty="0"/>
              <a:t> </a:t>
            </a:r>
            <a:r>
              <a:rPr lang="en-GB" sz="1600" dirty="0" err="1"/>
              <a:t>dei</a:t>
            </a:r>
            <a:r>
              <a:rPr lang="en-GB" sz="1600" dirty="0"/>
              <a:t> </a:t>
            </a:r>
            <a:r>
              <a:rPr lang="en-GB" sz="1600" dirty="0" err="1"/>
              <a:t>davanzali</a:t>
            </a: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4) </a:t>
            </a:r>
            <a:r>
              <a:rPr lang="en-GB" sz="1600" dirty="0" err="1"/>
              <a:t>Interventi</a:t>
            </a:r>
            <a:r>
              <a:rPr lang="en-GB" sz="1600" dirty="0"/>
              <a:t> in </a:t>
            </a:r>
            <a:r>
              <a:rPr lang="en-GB" sz="1600" dirty="0" err="1"/>
              <a:t>centri</a:t>
            </a:r>
            <a:r>
              <a:rPr lang="en-GB" sz="1600" dirty="0"/>
              <a:t> </a:t>
            </a:r>
            <a:r>
              <a:rPr lang="en-GB" sz="1600" dirty="0" err="1"/>
              <a:t>storici</a:t>
            </a:r>
            <a:r>
              <a:rPr lang="en-GB" sz="1600" dirty="0"/>
              <a:t> : </a:t>
            </a:r>
            <a:r>
              <a:rPr lang="en-GB" sz="1600" dirty="0" err="1"/>
              <a:t>mancanza</a:t>
            </a:r>
            <a:r>
              <a:rPr lang="en-GB" sz="1600" dirty="0"/>
              <a:t> di</a:t>
            </a:r>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 </a:t>
            </a:r>
            <a:r>
              <a:rPr lang="en-GB" sz="1600" dirty="0" err="1"/>
              <a:t>spazi</a:t>
            </a:r>
            <a:r>
              <a:rPr lang="en-GB" sz="1600" dirty="0"/>
              <a:t> dove </a:t>
            </a:r>
            <a:r>
              <a:rPr lang="en-GB" sz="1600" dirty="0" err="1"/>
              <a:t>stoccare</a:t>
            </a:r>
            <a:r>
              <a:rPr lang="en-GB" sz="1600" dirty="0"/>
              <a:t> </a:t>
            </a:r>
            <a:r>
              <a:rPr lang="en-GB" sz="1600" dirty="0" err="1"/>
              <a:t>i</a:t>
            </a:r>
            <a:r>
              <a:rPr lang="en-GB" sz="1600" dirty="0"/>
              <a:t> </a:t>
            </a:r>
            <a:r>
              <a:rPr lang="en-GB" sz="1600" dirty="0" err="1"/>
              <a:t>materiali</a:t>
            </a:r>
            <a:r>
              <a:rPr lang="en-GB" sz="1600" dirty="0"/>
              <a:t> e problemi</a:t>
            </a:r>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600" dirty="0"/>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600" dirty="0"/>
              <a:t> </a:t>
            </a:r>
            <a:r>
              <a:rPr lang="en-GB" sz="1600" dirty="0" err="1"/>
              <a:t>legati</a:t>
            </a:r>
            <a:r>
              <a:rPr lang="en-GB" sz="1600" dirty="0"/>
              <a:t> al </a:t>
            </a:r>
            <a:r>
              <a:rPr lang="en-GB" sz="1600" dirty="0" err="1"/>
              <a:t>trasporto</a:t>
            </a:r>
            <a:r>
              <a:rPr lang="en-GB" sz="1600" dirty="0"/>
              <a:t> </a:t>
            </a:r>
            <a:r>
              <a:rPr lang="en-GB" sz="1600" dirty="0" err="1"/>
              <a:t>degli</a:t>
            </a:r>
            <a:r>
              <a:rPr lang="en-GB" sz="1600" dirty="0"/>
              <a:t> </a:t>
            </a:r>
            <a:r>
              <a:rPr lang="en-GB" sz="1600" dirty="0" err="1"/>
              <a:t>scarti</a:t>
            </a:r>
            <a:r>
              <a:rPr lang="en-GB" sz="1600" dirty="0"/>
              <a:t> di </a:t>
            </a:r>
            <a:r>
              <a:rPr lang="en-GB" sz="1600" dirty="0" err="1"/>
              <a:t>demolizione</a:t>
            </a:r>
            <a:endParaRPr lang="en-GB" sz="1600" dirty="0"/>
          </a:p>
        </p:txBody>
      </p:sp>
      <p:pic>
        <p:nvPicPr>
          <p:cNvPr id="16" name="Immagine 15">
            <a:extLst>
              <a:ext uri="{FF2B5EF4-FFF2-40B4-BE49-F238E27FC236}">
                <a16:creationId xmlns:a16="http://schemas.microsoft.com/office/drawing/2014/main" id="{37F5546F-F379-4A6D-93F8-25D9AC7F3BC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6517" y="3610086"/>
            <a:ext cx="2717162" cy="2448272"/>
          </a:xfrm>
          <a:prstGeom prst="rect">
            <a:avLst/>
          </a:prstGeom>
        </p:spPr>
      </p:pic>
      <p:sp>
        <p:nvSpPr>
          <p:cNvPr id="17" name="Text Box 3">
            <a:extLst>
              <a:ext uri="{FF2B5EF4-FFF2-40B4-BE49-F238E27FC236}">
                <a16:creationId xmlns:a16="http://schemas.microsoft.com/office/drawing/2014/main" id="{E78F2683-20BC-4326-A78D-53ADE1BE216A}"/>
              </a:ext>
            </a:extLst>
          </p:cNvPr>
          <p:cNvSpPr txBox="1">
            <a:spLocks noChangeArrowheads="1"/>
          </p:cNvSpPr>
          <p:nvPr/>
        </p:nvSpPr>
        <p:spPr bwMode="auto">
          <a:xfrm>
            <a:off x="4382186" y="1958962"/>
            <a:ext cx="260506" cy="295992"/>
          </a:xfrm>
          <a:prstGeom prst="rect">
            <a:avLst/>
          </a:prstGeom>
          <a:noFill/>
          <a:ln w="9525">
            <a:noFill/>
            <a:round/>
            <a:headEnd/>
            <a:tailEnd/>
          </a:ln>
        </p:spPr>
        <p:txBody>
          <a:bodyPr lIns="90000" tIns="46800" rIns="90000" bIns="46800"/>
          <a:lstStyle/>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000" dirty="0">
              <a:solidFill>
                <a:srgbClr val="002060"/>
              </a:solidFill>
            </a:endParaRPr>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000" dirty="0">
                <a:solidFill>
                  <a:srgbClr val="FF0000"/>
                </a:solidFill>
              </a:rPr>
              <a:t>2</a:t>
            </a:r>
          </a:p>
        </p:txBody>
      </p:sp>
      <p:sp>
        <p:nvSpPr>
          <p:cNvPr id="18" name="Freccia a destra 17">
            <a:extLst>
              <a:ext uri="{FF2B5EF4-FFF2-40B4-BE49-F238E27FC236}">
                <a16:creationId xmlns:a16="http://schemas.microsoft.com/office/drawing/2014/main" id="{3D94B5E8-42A0-470C-94EF-D6C30805BAEB}"/>
              </a:ext>
            </a:extLst>
          </p:cNvPr>
          <p:cNvSpPr/>
          <p:nvPr/>
        </p:nvSpPr>
        <p:spPr bwMode="auto">
          <a:xfrm>
            <a:off x="4451396" y="1742940"/>
            <a:ext cx="288032" cy="126924"/>
          </a:xfrm>
          <a:prstGeom prst="rightArrow">
            <a:avLst/>
          </a:prstGeom>
          <a:solidFill>
            <a:srgbClr val="FF0000"/>
          </a:solid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477" eaLnBrk="0" fontAlgn="base" hangingPunct="0">
              <a:spcBef>
                <a:spcPct val="50000"/>
              </a:spcBef>
              <a:spcAft>
                <a:spcPct val="0"/>
              </a:spcAft>
              <a:buClr>
                <a:schemeClr val="hlink"/>
              </a:buClr>
            </a:pPr>
            <a:endParaRPr lang="it-IT" sz="1600">
              <a:latin typeface="Arial" charset="0"/>
            </a:endParaRPr>
          </a:p>
        </p:txBody>
      </p:sp>
      <p:sp>
        <p:nvSpPr>
          <p:cNvPr id="19" name="Text Box 3">
            <a:extLst>
              <a:ext uri="{FF2B5EF4-FFF2-40B4-BE49-F238E27FC236}">
                <a16:creationId xmlns:a16="http://schemas.microsoft.com/office/drawing/2014/main" id="{60965B06-3884-4CA7-9A49-98DE5247B394}"/>
              </a:ext>
            </a:extLst>
          </p:cNvPr>
          <p:cNvSpPr txBox="1">
            <a:spLocks noChangeArrowheads="1"/>
          </p:cNvSpPr>
          <p:nvPr/>
        </p:nvSpPr>
        <p:spPr bwMode="auto">
          <a:xfrm>
            <a:off x="4445649" y="1446361"/>
            <a:ext cx="260506" cy="295992"/>
          </a:xfrm>
          <a:prstGeom prst="rect">
            <a:avLst/>
          </a:prstGeom>
          <a:noFill/>
          <a:ln w="9525">
            <a:noFill/>
            <a:round/>
            <a:headEnd/>
            <a:tailEnd/>
          </a:ln>
        </p:spPr>
        <p:txBody>
          <a:bodyPr lIns="90000" tIns="46800" rIns="90000" bIns="46800"/>
          <a:lstStyle/>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000" dirty="0">
              <a:solidFill>
                <a:srgbClr val="002060"/>
              </a:solidFill>
            </a:endParaRPr>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000" dirty="0">
                <a:solidFill>
                  <a:srgbClr val="FF0000"/>
                </a:solidFill>
              </a:rPr>
              <a:t>3</a:t>
            </a:r>
          </a:p>
        </p:txBody>
      </p:sp>
      <p:sp>
        <p:nvSpPr>
          <p:cNvPr id="20" name="Freccia a destra 19">
            <a:extLst>
              <a:ext uri="{FF2B5EF4-FFF2-40B4-BE49-F238E27FC236}">
                <a16:creationId xmlns:a16="http://schemas.microsoft.com/office/drawing/2014/main" id="{2E1048F5-115A-4AAC-BC9E-29B4B0D3F75C}"/>
              </a:ext>
            </a:extLst>
          </p:cNvPr>
          <p:cNvSpPr/>
          <p:nvPr/>
        </p:nvSpPr>
        <p:spPr bwMode="auto">
          <a:xfrm rot="10800000">
            <a:off x="2063163" y="2112312"/>
            <a:ext cx="288032" cy="126924"/>
          </a:xfrm>
          <a:prstGeom prst="rightArrow">
            <a:avLst/>
          </a:prstGeom>
          <a:solidFill>
            <a:srgbClr val="FF0000"/>
          </a:solid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477" eaLnBrk="0" fontAlgn="base" hangingPunct="0">
              <a:spcBef>
                <a:spcPct val="50000"/>
              </a:spcBef>
              <a:spcAft>
                <a:spcPct val="0"/>
              </a:spcAft>
              <a:buClr>
                <a:schemeClr val="hlink"/>
              </a:buClr>
            </a:pPr>
            <a:endParaRPr lang="it-IT" sz="1600">
              <a:latin typeface="Arial" charset="0"/>
            </a:endParaRPr>
          </a:p>
        </p:txBody>
      </p:sp>
      <p:sp>
        <p:nvSpPr>
          <p:cNvPr id="21" name="Text Box 3">
            <a:extLst>
              <a:ext uri="{FF2B5EF4-FFF2-40B4-BE49-F238E27FC236}">
                <a16:creationId xmlns:a16="http://schemas.microsoft.com/office/drawing/2014/main" id="{C26A4A82-43D4-46CF-B2F6-6E6FD3E4A559}"/>
              </a:ext>
            </a:extLst>
          </p:cNvPr>
          <p:cNvSpPr txBox="1">
            <a:spLocks noChangeArrowheads="1"/>
          </p:cNvSpPr>
          <p:nvPr/>
        </p:nvSpPr>
        <p:spPr bwMode="auto">
          <a:xfrm>
            <a:off x="2117236" y="1815733"/>
            <a:ext cx="260506" cy="295992"/>
          </a:xfrm>
          <a:prstGeom prst="rect">
            <a:avLst/>
          </a:prstGeom>
          <a:noFill/>
          <a:ln w="9525">
            <a:noFill/>
            <a:round/>
            <a:headEnd/>
            <a:tailEnd/>
          </a:ln>
        </p:spPr>
        <p:txBody>
          <a:bodyPr lIns="90000" tIns="46800" rIns="90000" bIns="46800"/>
          <a:lstStyle/>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000" dirty="0">
              <a:solidFill>
                <a:srgbClr val="002060"/>
              </a:solidFill>
            </a:endParaRPr>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000" dirty="0">
                <a:solidFill>
                  <a:srgbClr val="FF0000"/>
                </a:solidFill>
              </a:rPr>
              <a:t>1</a:t>
            </a:r>
          </a:p>
        </p:txBody>
      </p:sp>
      <p:sp>
        <p:nvSpPr>
          <p:cNvPr id="22" name="Freccia a destra 21">
            <a:extLst>
              <a:ext uri="{FF2B5EF4-FFF2-40B4-BE49-F238E27FC236}">
                <a16:creationId xmlns:a16="http://schemas.microsoft.com/office/drawing/2014/main" id="{2A5A7B2D-C22D-418D-9867-EE97748612C1}"/>
              </a:ext>
            </a:extLst>
          </p:cNvPr>
          <p:cNvSpPr/>
          <p:nvPr/>
        </p:nvSpPr>
        <p:spPr bwMode="auto">
          <a:xfrm>
            <a:off x="2454796" y="5364094"/>
            <a:ext cx="288032" cy="126924"/>
          </a:xfrm>
          <a:prstGeom prst="rightArrow">
            <a:avLst/>
          </a:prstGeom>
          <a:solidFill>
            <a:srgbClr val="FF0000"/>
          </a:solidFill>
          <a:ln w="19050" cap="flat" cmpd="sng" algn="ctr">
            <a:solidFill>
              <a:srgbClr val="FF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defTabSz="914477" eaLnBrk="0" fontAlgn="base" hangingPunct="0">
              <a:spcBef>
                <a:spcPct val="50000"/>
              </a:spcBef>
              <a:spcAft>
                <a:spcPct val="0"/>
              </a:spcAft>
              <a:buClr>
                <a:schemeClr val="hlink"/>
              </a:buClr>
            </a:pPr>
            <a:endParaRPr lang="it-IT" sz="1600">
              <a:latin typeface="Arial" charset="0"/>
            </a:endParaRPr>
          </a:p>
        </p:txBody>
      </p:sp>
      <p:sp>
        <p:nvSpPr>
          <p:cNvPr id="23" name="Text Box 3">
            <a:extLst>
              <a:ext uri="{FF2B5EF4-FFF2-40B4-BE49-F238E27FC236}">
                <a16:creationId xmlns:a16="http://schemas.microsoft.com/office/drawing/2014/main" id="{757B3835-5F0A-46AF-9819-E28BE5514F22}"/>
              </a:ext>
            </a:extLst>
          </p:cNvPr>
          <p:cNvSpPr txBox="1">
            <a:spLocks noChangeArrowheads="1"/>
          </p:cNvSpPr>
          <p:nvPr/>
        </p:nvSpPr>
        <p:spPr bwMode="auto">
          <a:xfrm>
            <a:off x="2449048" y="5067515"/>
            <a:ext cx="260506" cy="295992"/>
          </a:xfrm>
          <a:prstGeom prst="rect">
            <a:avLst/>
          </a:prstGeom>
          <a:noFill/>
          <a:ln w="9525">
            <a:noFill/>
            <a:round/>
            <a:headEnd/>
            <a:tailEnd/>
          </a:ln>
        </p:spPr>
        <p:txBody>
          <a:bodyPr lIns="90000" tIns="46800" rIns="90000" bIns="46800"/>
          <a:lstStyle/>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endParaRPr lang="en-GB" sz="1000" dirty="0">
              <a:solidFill>
                <a:srgbClr val="002060"/>
              </a:solidFill>
            </a:endParaRPr>
          </a:p>
          <a:p>
            <a:pPr algn="just">
              <a:lnSpc>
                <a:spcPts val="1000"/>
              </a:lnSpc>
              <a:buClr>
                <a:srgbClr val="FF6600"/>
              </a:buClr>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pPr>
            <a:r>
              <a:rPr lang="en-GB" sz="1000" dirty="0">
                <a:solidFill>
                  <a:srgbClr val="FF0000"/>
                </a:solidFill>
              </a:rPr>
              <a:t>4</a:t>
            </a:r>
          </a:p>
        </p:txBody>
      </p:sp>
      <p:sp>
        <p:nvSpPr>
          <p:cNvPr id="4" name="Rettangolo 3">
            <a:extLst>
              <a:ext uri="{FF2B5EF4-FFF2-40B4-BE49-F238E27FC236}">
                <a16:creationId xmlns:a16="http://schemas.microsoft.com/office/drawing/2014/main" id="{0E4673EC-4649-A5D5-3460-B63E1758DC3A}"/>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259165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1BC9C85D-72D7-327E-781C-293572795ACE}"/>
              </a:ext>
            </a:extLst>
          </p:cNvPr>
          <p:cNvSpPr>
            <a:spLocks noGrp="1"/>
          </p:cNvSpPr>
          <p:nvPr>
            <p:ph sz="quarter" idx="11"/>
          </p:nvPr>
        </p:nvSpPr>
        <p:spPr>
          <a:xfrm>
            <a:off x="838200" y="1300294"/>
            <a:ext cx="7344266" cy="4865614"/>
          </a:xfrm>
        </p:spPr>
        <p:txBody>
          <a:bodyPr/>
          <a:lstStyle/>
          <a:p>
            <a:r>
              <a:rPr lang="it-IT" dirty="0"/>
              <a:t>Il Tipo I è un sistema annegato senza isolante nel quale lo strato di supporto va in ancoraggio con la pavimentazione esistente o il solaio/massetto nel quale si incollano gli elementi per l’ancoraggio delle tubazioni.</a:t>
            </a:r>
          </a:p>
        </p:txBody>
      </p:sp>
      <p:sp>
        <p:nvSpPr>
          <p:cNvPr id="2" name="Titolo 1">
            <a:extLst>
              <a:ext uri="{FF2B5EF4-FFF2-40B4-BE49-F238E27FC236}">
                <a16:creationId xmlns:a16="http://schemas.microsoft.com/office/drawing/2014/main" id="{715AD7FF-F786-4B0E-A8E1-902661C46CB3}"/>
              </a:ext>
            </a:extLst>
          </p:cNvPr>
          <p:cNvSpPr>
            <a:spLocks noGrp="1"/>
          </p:cNvSpPr>
          <p:nvPr>
            <p:ph type="title"/>
          </p:nvPr>
        </p:nvSpPr>
        <p:spPr>
          <a:xfrm>
            <a:off x="838200" y="54830"/>
            <a:ext cx="10515600" cy="600251"/>
          </a:xfrm>
        </p:spPr>
        <p:txBody>
          <a:bodyPr/>
          <a:lstStyle/>
          <a:p>
            <a:pPr algn="ctr"/>
            <a:r>
              <a:rPr lang="it-IT" sz="4000" b="1" dirty="0">
                <a:solidFill>
                  <a:srgbClr val="00B0F0"/>
                </a:solidFill>
                <a:latin typeface="+mn-lt"/>
              </a:rPr>
              <a:t>UNI EN 1264 Parte 1</a:t>
            </a:r>
            <a:br>
              <a:rPr lang="it-IT" sz="4000" b="1" dirty="0">
                <a:solidFill>
                  <a:srgbClr val="00B0F0"/>
                </a:solidFill>
                <a:latin typeface="+mn-lt"/>
              </a:rPr>
            </a:br>
            <a:r>
              <a:rPr lang="it-IT" sz="4000" b="1" dirty="0">
                <a:solidFill>
                  <a:srgbClr val="00B0F0"/>
                </a:solidFill>
                <a:latin typeface="+mn-lt"/>
              </a:rPr>
              <a:t>Focus Ristrutturazioni</a:t>
            </a:r>
          </a:p>
        </p:txBody>
      </p:sp>
      <p:sp>
        <p:nvSpPr>
          <p:cNvPr id="7" name="CasellaDiTesto 6">
            <a:extLst>
              <a:ext uri="{FF2B5EF4-FFF2-40B4-BE49-F238E27FC236}">
                <a16:creationId xmlns:a16="http://schemas.microsoft.com/office/drawing/2014/main" id="{01670DDF-92A9-464E-9DE6-A7E4FE9395E4}"/>
              </a:ext>
            </a:extLst>
          </p:cNvPr>
          <p:cNvSpPr txBox="1"/>
          <p:nvPr/>
        </p:nvSpPr>
        <p:spPr>
          <a:xfrm>
            <a:off x="381171" y="5662514"/>
            <a:ext cx="7646076" cy="1200329"/>
          </a:xfrm>
          <a:prstGeom prst="rect">
            <a:avLst/>
          </a:prstGeom>
          <a:noFill/>
        </p:spPr>
        <p:txBody>
          <a:bodyPr wrap="square" rtlCol="0">
            <a:spAutoFit/>
          </a:bodyPr>
          <a:lstStyle>
            <a:defPPr>
              <a:defRPr lang="nl-NL"/>
            </a:defPPr>
            <a:lvl1pPr marL="285750" indent="-285750">
              <a:buFont typeface="Arial" panose="020B0604020202020204" pitchFamily="34" charset="0"/>
              <a:buChar char="•"/>
              <a:defRPr b="1" u="none" strike="noStrike" baseline="0">
                <a:solidFill>
                  <a:srgbClr val="FF0000"/>
                </a:solidFill>
                <a:latin typeface="PT Sans" panose="020B0503020203020204" pitchFamily="34" charset="0"/>
              </a:defRPr>
            </a:lvl1p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PT Sans" panose="020B0503020203020204" pitchFamily="34" charset="0"/>
                <a:ea typeface="+mn-ea"/>
                <a:cs typeface="+mn-cs"/>
              </a:rPr>
              <a:t>Per le norme UNI EN 1264:2011 e UNI EN ISO 11855:2015 -Tipo A , TIPO I non presente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effectLst/>
                <a:uLnTx/>
                <a:uFillTx/>
                <a:latin typeface="PT Sans" panose="020B0503020203020204" pitchFamily="34" charset="0"/>
                <a:ea typeface="+mn-ea"/>
                <a:cs typeface="+mn-cs"/>
              </a:rPr>
              <a:t>Per la norma UNI EN 1264:2021 -Tipo A2 – TUBAZIONI ANNEGATE NEL MASSETTO,  Tipo I – SISTEMI PER RIQUALIFICAZIONI SENZA ISOLANTE</a:t>
            </a:r>
          </a:p>
        </p:txBody>
      </p:sp>
      <p:pic>
        <p:nvPicPr>
          <p:cNvPr id="4" name="Immagine 3">
            <a:extLst>
              <a:ext uri="{FF2B5EF4-FFF2-40B4-BE49-F238E27FC236}">
                <a16:creationId xmlns:a16="http://schemas.microsoft.com/office/drawing/2014/main" id="{6814D888-0F6D-4E11-BD6E-4192C111A077}"/>
              </a:ext>
            </a:extLst>
          </p:cNvPr>
          <p:cNvPicPr>
            <a:picLocks noChangeAspect="1"/>
          </p:cNvPicPr>
          <p:nvPr/>
        </p:nvPicPr>
        <p:blipFill>
          <a:blip r:embed="rId3"/>
          <a:stretch>
            <a:fillRect/>
          </a:stretch>
        </p:blipFill>
        <p:spPr>
          <a:xfrm>
            <a:off x="1439003" y="2694002"/>
            <a:ext cx="5303939" cy="2863704"/>
          </a:xfrm>
          <a:prstGeom prst="rect">
            <a:avLst/>
          </a:prstGeom>
        </p:spPr>
      </p:pic>
      <p:pic>
        <p:nvPicPr>
          <p:cNvPr id="10" name="Picture 1">
            <a:extLst>
              <a:ext uri="{FF2B5EF4-FFF2-40B4-BE49-F238E27FC236}">
                <a16:creationId xmlns:a16="http://schemas.microsoft.com/office/drawing/2014/main" id="{408E91F7-94A8-AE1D-2962-54F0F223239B}"/>
              </a:ext>
            </a:extLst>
          </p:cNvPr>
          <p:cNvPicPr>
            <a:picLocks noChangeAspect="1" noChangeArrowheads="1"/>
          </p:cNvPicPr>
          <p:nvPr/>
        </p:nvPicPr>
        <p:blipFill>
          <a:blip r:embed="rId4" cstate="screen"/>
          <a:srcRect b="-5675"/>
          <a:stretch>
            <a:fillRect/>
          </a:stretch>
        </p:blipFill>
        <p:spPr bwMode="auto">
          <a:xfrm>
            <a:off x="9012028" y="3429000"/>
            <a:ext cx="2439539" cy="1983842"/>
          </a:xfrm>
          <a:prstGeom prst="rect">
            <a:avLst/>
          </a:prstGeom>
          <a:noFill/>
          <a:ln w="9525">
            <a:noFill/>
            <a:miter lim="800000"/>
            <a:headEnd/>
            <a:tailEnd/>
          </a:ln>
        </p:spPr>
      </p:pic>
      <p:pic>
        <p:nvPicPr>
          <p:cNvPr id="11" name="Immagine 10" descr="Immagine che contiene testo, caso, utensile da cucina, accessorio&#10;&#10;Descrizione generata automaticamente">
            <a:extLst>
              <a:ext uri="{FF2B5EF4-FFF2-40B4-BE49-F238E27FC236}">
                <a16:creationId xmlns:a16="http://schemas.microsoft.com/office/drawing/2014/main" id="{F44F94B2-173E-FA53-230A-7F6ACF43D2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69304" y="1195047"/>
            <a:ext cx="3124986" cy="1757805"/>
          </a:xfrm>
          <a:prstGeom prst="rect">
            <a:avLst/>
          </a:prstGeom>
        </p:spPr>
      </p:pic>
      <p:sp>
        <p:nvSpPr>
          <p:cNvPr id="5" name="Rettangolo 4">
            <a:extLst>
              <a:ext uri="{FF2B5EF4-FFF2-40B4-BE49-F238E27FC236}">
                <a16:creationId xmlns:a16="http://schemas.microsoft.com/office/drawing/2014/main" id="{6D9652B5-7E16-7EDE-27DA-A70ACEB2D1AE}"/>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59233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asellaDiTesto 6">
            <a:extLst>
              <a:ext uri="{FF2B5EF4-FFF2-40B4-BE49-F238E27FC236}">
                <a16:creationId xmlns:a16="http://schemas.microsoft.com/office/drawing/2014/main" id="{01670DDF-92A9-464E-9DE6-A7E4FE9395E4}"/>
              </a:ext>
            </a:extLst>
          </p:cNvPr>
          <p:cNvSpPr txBox="1"/>
          <p:nvPr/>
        </p:nvSpPr>
        <p:spPr>
          <a:xfrm>
            <a:off x="637953" y="4892346"/>
            <a:ext cx="3339687" cy="1477328"/>
          </a:xfrm>
          <a:prstGeom prst="rect">
            <a:avLst/>
          </a:prstGeom>
          <a:noFill/>
        </p:spPr>
        <p:txBody>
          <a:bodyPr wrap="square" rtlCol="0">
            <a:spAutoFit/>
          </a:bodyPr>
          <a:lstStyle>
            <a:defPPr>
              <a:defRPr lang="nl-NL"/>
            </a:defPPr>
            <a:lvl1pPr marL="285750" indent="-285750">
              <a:buFont typeface="Arial" panose="020B0604020202020204" pitchFamily="34" charset="0"/>
              <a:buChar char="•"/>
              <a:defRPr b="1" u="none" strike="noStrike" baseline="0">
                <a:solidFill>
                  <a:srgbClr val="FF0000"/>
                </a:solidFill>
                <a:latin typeface="PT Sans" panose="020B0503020203020204" pitchFamily="34" charset="0"/>
              </a:defRPr>
            </a:lvl1p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PT Sans" panose="020B0503020203020204" pitchFamily="34" charset="0"/>
                <a:ea typeface="+mn-ea"/>
                <a:cs typeface="+mn-cs"/>
              </a:rPr>
              <a:t>Per le norme UNI EN 1264:2011 e UNI EN ISO 11855:2015 –non presente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srgbClr val="FF0000"/>
                </a:solidFill>
                <a:effectLst/>
                <a:uLnTx/>
                <a:uFillTx/>
                <a:latin typeface="PT Sans" panose="020B0503020203020204" pitchFamily="34" charset="0"/>
                <a:ea typeface="+mn-ea"/>
                <a:cs typeface="+mn-cs"/>
              </a:rPr>
              <a:t>Per la norma UNI EN 1264:2021 -Tipo J</a:t>
            </a:r>
          </a:p>
        </p:txBody>
      </p:sp>
      <p:pic>
        <p:nvPicPr>
          <p:cNvPr id="6" name="Immagine 5">
            <a:extLst>
              <a:ext uri="{FF2B5EF4-FFF2-40B4-BE49-F238E27FC236}">
                <a16:creationId xmlns:a16="http://schemas.microsoft.com/office/drawing/2014/main" id="{97E10976-BCFC-4980-A445-00074C866267}"/>
              </a:ext>
            </a:extLst>
          </p:cNvPr>
          <p:cNvPicPr>
            <a:picLocks noChangeAspect="1"/>
          </p:cNvPicPr>
          <p:nvPr/>
        </p:nvPicPr>
        <p:blipFill>
          <a:blip r:embed="rId3"/>
          <a:stretch>
            <a:fillRect/>
          </a:stretch>
        </p:blipFill>
        <p:spPr>
          <a:xfrm>
            <a:off x="858039" y="2016159"/>
            <a:ext cx="2129387" cy="2876187"/>
          </a:xfrm>
          <a:prstGeom prst="rect">
            <a:avLst/>
          </a:prstGeom>
        </p:spPr>
      </p:pic>
      <p:pic>
        <p:nvPicPr>
          <p:cNvPr id="5" name="Immagine 4">
            <a:extLst>
              <a:ext uri="{FF2B5EF4-FFF2-40B4-BE49-F238E27FC236}">
                <a16:creationId xmlns:a16="http://schemas.microsoft.com/office/drawing/2014/main" id="{5E22C347-8A5F-4472-9FF8-5040B5BC39AD}"/>
              </a:ext>
            </a:extLst>
          </p:cNvPr>
          <p:cNvPicPr>
            <a:picLocks noChangeAspect="1"/>
          </p:cNvPicPr>
          <p:nvPr/>
        </p:nvPicPr>
        <p:blipFill>
          <a:blip r:embed="rId4"/>
          <a:stretch>
            <a:fillRect/>
          </a:stretch>
        </p:blipFill>
        <p:spPr>
          <a:xfrm>
            <a:off x="3189215" y="1621569"/>
            <a:ext cx="2468891" cy="1624552"/>
          </a:xfrm>
          <a:prstGeom prst="rect">
            <a:avLst/>
          </a:prstGeom>
        </p:spPr>
      </p:pic>
      <p:pic>
        <p:nvPicPr>
          <p:cNvPr id="9" name="Immagine 8">
            <a:extLst>
              <a:ext uri="{FF2B5EF4-FFF2-40B4-BE49-F238E27FC236}">
                <a16:creationId xmlns:a16="http://schemas.microsoft.com/office/drawing/2014/main" id="{06692230-ED75-482A-9783-E0B38B3165FC}"/>
              </a:ext>
            </a:extLst>
          </p:cNvPr>
          <p:cNvPicPr>
            <a:picLocks noChangeAspect="1"/>
          </p:cNvPicPr>
          <p:nvPr/>
        </p:nvPicPr>
        <p:blipFill>
          <a:blip r:embed="rId5"/>
          <a:stretch>
            <a:fillRect/>
          </a:stretch>
        </p:blipFill>
        <p:spPr>
          <a:xfrm>
            <a:off x="8398767" y="1460803"/>
            <a:ext cx="2719012" cy="1681701"/>
          </a:xfrm>
          <a:prstGeom prst="rect">
            <a:avLst/>
          </a:prstGeom>
        </p:spPr>
      </p:pic>
      <p:pic>
        <p:nvPicPr>
          <p:cNvPr id="13" name="Immagine 12">
            <a:extLst>
              <a:ext uri="{FF2B5EF4-FFF2-40B4-BE49-F238E27FC236}">
                <a16:creationId xmlns:a16="http://schemas.microsoft.com/office/drawing/2014/main" id="{7B40F1F1-D85C-4295-8264-6CF9452FB2C1}"/>
              </a:ext>
            </a:extLst>
          </p:cNvPr>
          <p:cNvPicPr>
            <a:picLocks noChangeAspect="1"/>
          </p:cNvPicPr>
          <p:nvPr/>
        </p:nvPicPr>
        <p:blipFill>
          <a:blip r:embed="rId6"/>
          <a:stretch>
            <a:fillRect/>
          </a:stretch>
        </p:blipFill>
        <p:spPr>
          <a:xfrm>
            <a:off x="5859895" y="1159802"/>
            <a:ext cx="2220759" cy="3732544"/>
          </a:xfrm>
          <a:prstGeom prst="rect">
            <a:avLst/>
          </a:prstGeom>
        </p:spPr>
      </p:pic>
      <p:pic>
        <p:nvPicPr>
          <p:cNvPr id="17" name="Immagine 16">
            <a:extLst>
              <a:ext uri="{FF2B5EF4-FFF2-40B4-BE49-F238E27FC236}">
                <a16:creationId xmlns:a16="http://schemas.microsoft.com/office/drawing/2014/main" id="{77C8F4DC-DB86-4AA8-9EE1-A8FFBAA052C8}"/>
              </a:ext>
            </a:extLst>
          </p:cNvPr>
          <p:cNvPicPr>
            <a:picLocks noChangeAspect="1"/>
          </p:cNvPicPr>
          <p:nvPr/>
        </p:nvPicPr>
        <p:blipFill>
          <a:blip r:embed="rId7"/>
          <a:stretch>
            <a:fillRect/>
          </a:stretch>
        </p:blipFill>
        <p:spPr>
          <a:xfrm>
            <a:off x="8755380" y="3209895"/>
            <a:ext cx="3436620" cy="3648105"/>
          </a:xfrm>
          <a:prstGeom prst="rect">
            <a:avLst/>
          </a:prstGeom>
        </p:spPr>
      </p:pic>
      <p:sp>
        <p:nvSpPr>
          <p:cNvPr id="18" name="CasellaDiTesto 17">
            <a:extLst>
              <a:ext uri="{FF2B5EF4-FFF2-40B4-BE49-F238E27FC236}">
                <a16:creationId xmlns:a16="http://schemas.microsoft.com/office/drawing/2014/main" id="{DE91DED3-3176-415F-A33C-9507139BD772}"/>
              </a:ext>
            </a:extLst>
          </p:cNvPr>
          <p:cNvSpPr txBox="1"/>
          <p:nvPr/>
        </p:nvSpPr>
        <p:spPr>
          <a:xfrm>
            <a:off x="4938921" y="4959737"/>
            <a:ext cx="3816459" cy="147732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prstClr val="black"/>
                </a:solidFill>
                <a:effectLst/>
                <a:uLnTx/>
                <a:uFillTx/>
                <a:latin typeface="PT Sans" panose="020B0503020203020204" pitchFamily="34" charset="0"/>
                <a:ea typeface="+mn-ea"/>
                <a:cs typeface="+mn-cs"/>
              </a:rPr>
              <a:t>Per le norme UNI EN 1264:2011 e UNI EN ISO 11855:2015 -Tipo 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it-IT" sz="1800" b="1" i="0" u="none" strike="noStrike" kern="1200" cap="none" spc="0" normalizeH="0" baseline="0" noProof="0" dirty="0">
                <a:ln>
                  <a:noFill/>
                </a:ln>
                <a:solidFill>
                  <a:srgbClr val="FF0000"/>
                </a:solidFill>
                <a:effectLst/>
                <a:uLnTx/>
                <a:uFillTx/>
                <a:latin typeface="PT Sans" panose="020B0503020203020204" pitchFamily="34" charset="0"/>
                <a:ea typeface="+mn-ea"/>
                <a:cs typeface="+mn-cs"/>
              </a:rPr>
              <a:t>Per la norma UNI EN 1264:2021 - Tipo A1 – TUBAZIONI ANNEGATE NEL MASSETTO</a:t>
            </a:r>
            <a:endParaRPr kumimoji="0" lang="it-IT" sz="1800" b="1" i="0" u="none" strike="noStrike" kern="1200" cap="none" spc="0" normalizeH="0" baseline="0" noProof="0" dirty="0">
              <a:ln>
                <a:noFill/>
              </a:ln>
              <a:solidFill>
                <a:srgbClr val="FF0000"/>
              </a:solidFill>
              <a:effectLst/>
              <a:uLnTx/>
              <a:uFillTx/>
              <a:latin typeface="HelveticaNeueLT Std"/>
              <a:ea typeface="+mn-ea"/>
              <a:cs typeface="+mn-cs"/>
            </a:endParaRPr>
          </a:p>
        </p:txBody>
      </p:sp>
      <p:sp>
        <p:nvSpPr>
          <p:cNvPr id="14" name="Titolo 1">
            <a:extLst>
              <a:ext uri="{FF2B5EF4-FFF2-40B4-BE49-F238E27FC236}">
                <a16:creationId xmlns:a16="http://schemas.microsoft.com/office/drawing/2014/main" id="{4399FE20-926F-F78E-D4A7-52D6A6DCE8AC}"/>
              </a:ext>
            </a:extLst>
          </p:cNvPr>
          <p:cNvSpPr txBox="1">
            <a:spLocks/>
          </p:cNvSpPr>
          <p:nvPr/>
        </p:nvSpPr>
        <p:spPr>
          <a:xfrm>
            <a:off x="838200" y="3744"/>
            <a:ext cx="10515600" cy="600251"/>
          </a:xfrm>
          <a:prstGeom prst="rect">
            <a:avLst/>
          </a:prstGeom>
        </p:spPr>
        <p:txBody>
          <a:bodyPr vert="horz" lIns="0" tIns="0" rIns="0" bIns="0" rtlCol="0" anchor="t" anchorCtr="0">
            <a:noAutofit/>
          </a:bodyPr>
          <a:lstStyle>
            <a:lvl1pPr algn="l" defTabSz="914400" rtl="0" eaLnBrk="1" latinLnBrk="0" hangingPunct="1">
              <a:lnSpc>
                <a:spcPct val="100000"/>
              </a:lnSpc>
              <a:spcBef>
                <a:spcPts val="0"/>
              </a:spcBef>
              <a:buNone/>
              <a:defRPr sz="2800" b="0" kern="1200">
                <a:solidFill>
                  <a:schemeClr val="accent1"/>
                </a:solidFill>
                <a:latin typeface="+mj-lt"/>
                <a:ea typeface="+mj-ea"/>
                <a:cs typeface="+mj-cs"/>
              </a:defRPr>
            </a:lvl1pPr>
          </a:lstStyle>
          <a:p>
            <a:pPr algn="ctr"/>
            <a:r>
              <a:rPr lang="it-IT" sz="4000" b="1" dirty="0">
                <a:solidFill>
                  <a:srgbClr val="00B0F0"/>
                </a:solidFill>
                <a:latin typeface="+mn-lt"/>
              </a:rPr>
              <a:t>UNI EN 1264 Parte 1</a:t>
            </a:r>
            <a:br>
              <a:rPr lang="it-IT" sz="4000" b="1" dirty="0">
                <a:solidFill>
                  <a:srgbClr val="00B0F0"/>
                </a:solidFill>
                <a:latin typeface="+mn-lt"/>
              </a:rPr>
            </a:br>
            <a:r>
              <a:rPr lang="it-IT" sz="4000" b="1" dirty="0">
                <a:solidFill>
                  <a:srgbClr val="00B0F0"/>
                </a:solidFill>
                <a:latin typeface="+mn-lt"/>
              </a:rPr>
              <a:t>Focus Ristrutturazioni</a:t>
            </a:r>
          </a:p>
        </p:txBody>
      </p:sp>
    </p:spTree>
    <p:extLst>
      <p:ext uri="{BB962C8B-B14F-4D97-AF65-F5344CB8AC3E}">
        <p14:creationId xmlns:p14="http://schemas.microsoft.com/office/powerpoint/2010/main" val="6836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F53FF8C-7913-447F-A411-2F810CD3E5FF}"/>
              </a:ext>
            </a:extLst>
          </p:cNvPr>
          <p:cNvSpPr>
            <a:spLocks noGrp="1"/>
          </p:cNvSpPr>
          <p:nvPr>
            <p:ph type="title"/>
          </p:nvPr>
        </p:nvSpPr>
        <p:spPr>
          <a:xfrm>
            <a:off x="838200" y="123671"/>
            <a:ext cx="10515600" cy="860400"/>
          </a:xfrm>
        </p:spPr>
        <p:txBody>
          <a:bodyPr/>
          <a:lstStyle/>
          <a:p>
            <a:pPr algn="ctr"/>
            <a:r>
              <a:rPr lang="it-IT" sz="4000" b="1" dirty="0">
                <a:solidFill>
                  <a:srgbClr val="00B0F0"/>
                </a:solidFill>
                <a:latin typeface="+mn-lt"/>
              </a:rPr>
              <a:t>I vantaggi del sistema radiante «ribassato» la minore inerzia termica</a:t>
            </a:r>
          </a:p>
        </p:txBody>
      </p:sp>
      <p:sp>
        <p:nvSpPr>
          <p:cNvPr id="3" name="Segnaposto numero diapositiva 2">
            <a:extLst>
              <a:ext uri="{FF2B5EF4-FFF2-40B4-BE49-F238E27FC236}">
                <a16:creationId xmlns:a16="http://schemas.microsoft.com/office/drawing/2014/main" id="{8125BA1C-666A-4C99-BA9B-3C6337BDABD5}"/>
              </a:ext>
            </a:extLst>
          </p:cNvPr>
          <p:cNvSpPr>
            <a:spLocks noGrp="1"/>
          </p:cNvSpPr>
          <p:nvPr>
            <p:ph type="sldNum" sz="quarter" idx="4"/>
          </p:nvPr>
        </p:nvSpPr>
        <p:spPr/>
        <p:txBody>
          <a:bodyPr/>
          <a:lstStyle/>
          <a:p>
            <a:fld id="{963198EB-9E8C-7F43-86A2-D32779E31B46}" type="slidenum">
              <a:rPr lang="en-GB" smtClean="0"/>
              <a:pPr/>
              <a:t>16</a:t>
            </a:fld>
            <a:endParaRPr lang="en-GB" dirty="0"/>
          </a:p>
        </p:txBody>
      </p:sp>
      <p:sp>
        <p:nvSpPr>
          <p:cNvPr id="5" name="object 5">
            <a:extLst>
              <a:ext uri="{FF2B5EF4-FFF2-40B4-BE49-F238E27FC236}">
                <a16:creationId xmlns:a16="http://schemas.microsoft.com/office/drawing/2014/main" id="{ADA795FA-8253-46B3-9132-1A14B5C720BA}"/>
              </a:ext>
            </a:extLst>
          </p:cNvPr>
          <p:cNvSpPr/>
          <p:nvPr/>
        </p:nvSpPr>
        <p:spPr>
          <a:xfrm>
            <a:off x="987544" y="1414236"/>
            <a:ext cx="6279391" cy="4648687"/>
          </a:xfrm>
          <a:prstGeom prst="rect">
            <a:avLst/>
          </a:prstGeom>
          <a:blipFill>
            <a:blip r:embed="rId2" cstate="print"/>
            <a:stretch>
              <a:fillRect/>
            </a:stretch>
          </a:blipFill>
        </p:spPr>
        <p:txBody>
          <a:bodyPr wrap="square" lIns="0" tIns="0" rIns="0" bIns="0" rtlCol="0"/>
          <a:lstStyle/>
          <a:p>
            <a:endParaRPr sz="1634"/>
          </a:p>
        </p:txBody>
      </p:sp>
      <p:sp>
        <p:nvSpPr>
          <p:cNvPr id="6" name="object 6">
            <a:extLst>
              <a:ext uri="{FF2B5EF4-FFF2-40B4-BE49-F238E27FC236}">
                <a16:creationId xmlns:a16="http://schemas.microsoft.com/office/drawing/2014/main" id="{9F756D10-643D-4C95-BF48-90E8CCD56579}"/>
              </a:ext>
            </a:extLst>
          </p:cNvPr>
          <p:cNvSpPr/>
          <p:nvPr/>
        </p:nvSpPr>
        <p:spPr>
          <a:xfrm>
            <a:off x="3410779" y="3595419"/>
            <a:ext cx="1556017" cy="251844"/>
          </a:xfrm>
          <a:custGeom>
            <a:avLst/>
            <a:gdLst/>
            <a:ahLst/>
            <a:cxnLst/>
            <a:rect l="l" t="t" r="r" b="b"/>
            <a:pathLst>
              <a:path w="1714500" h="277495">
                <a:moveTo>
                  <a:pt x="0" y="277367"/>
                </a:moveTo>
                <a:lnTo>
                  <a:pt x="1714499" y="277367"/>
                </a:lnTo>
                <a:lnTo>
                  <a:pt x="1714499" y="0"/>
                </a:lnTo>
                <a:lnTo>
                  <a:pt x="0" y="0"/>
                </a:lnTo>
                <a:lnTo>
                  <a:pt x="0" y="277367"/>
                </a:lnTo>
                <a:close/>
              </a:path>
            </a:pathLst>
          </a:custGeom>
          <a:solidFill>
            <a:srgbClr val="FFFFFF"/>
          </a:solidFill>
        </p:spPr>
        <p:txBody>
          <a:bodyPr wrap="square" lIns="0" tIns="0" rIns="0" bIns="0" rtlCol="0"/>
          <a:lstStyle/>
          <a:p>
            <a:endParaRPr sz="1634"/>
          </a:p>
        </p:txBody>
      </p:sp>
      <p:sp>
        <p:nvSpPr>
          <p:cNvPr id="7" name="object 7">
            <a:extLst>
              <a:ext uri="{FF2B5EF4-FFF2-40B4-BE49-F238E27FC236}">
                <a16:creationId xmlns:a16="http://schemas.microsoft.com/office/drawing/2014/main" id="{9E8CA477-6B3A-40B5-B21C-A4FC2278BA64}"/>
              </a:ext>
            </a:extLst>
          </p:cNvPr>
          <p:cNvSpPr/>
          <p:nvPr/>
        </p:nvSpPr>
        <p:spPr>
          <a:xfrm>
            <a:off x="3406632" y="3591268"/>
            <a:ext cx="1564661" cy="260489"/>
          </a:xfrm>
          <a:custGeom>
            <a:avLst/>
            <a:gdLst/>
            <a:ahLst/>
            <a:cxnLst/>
            <a:rect l="l" t="t" r="r" b="b"/>
            <a:pathLst>
              <a:path w="1724025" h="287020">
                <a:moveTo>
                  <a:pt x="1722119" y="0"/>
                </a:moveTo>
                <a:lnTo>
                  <a:pt x="1523" y="0"/>
                </a:lnTo>
                <a:lnTo>
                  <a:pt x="0" y="1523"/>
                </a:lnTo>
                <a:lnTo>
                  <a:pt x="0" y="283463"/>
                </a:lnTo>
                <a:lnTo>
                  <a:pt x="1523" y="286511"/>
                </a:lnTo>
                <a:lnTo>
                  <a:pt x="1722119" y="286511"/>
                </a:lnTo>
                <a:lnTo>
                  <a:pt x="1723643" y="283463"/>
                </a:lnTo>
                <a:lnTo>
                  <a:pt x="1723643" y="281939"/>
                </a:lnTo>
                <a:lnTo>
                  <a:pt x="9143" y="281939"/>
                </a:lnTo>
                <a:lnTo>
                  <a:pt x="4571" y="277367"/>
                </a:lnTo>
                <a:lnTo>
                  <a:pt x="9143" y="277367"/>
                </a:lnTo>
                <a:lnTo>
                  <a:pt x="9143" y="9143"/>
                </a:lnTo>
                <a:lnTo>
                  <a:pt x="4571" y="9143"/>
                </a:lnTo>
                <a:lnTo>
                  <a:pt x="9143" y="4571"/>
                </a:lnTo>
                <a:lnTo>
                  <a:pt x="1723643" y="4571"/>
                </a:lnTo>
                <a:lnTo>
                  <a:pt x="1723643" y="1523"/>
                </a:lnTo>
                <a:lnTo>
                  <a:pt x="1722119" y="0"/>
                </a:lnTo>
                <a:close/>
              </a:path>
              <a:path w="1724025" h="287020">
                <a:moveTo>
                  <a:pt x="9143" y="277367"/>
                </a:moveTo>
                <a:lnTo>
                  <a:pt x="4571" y="277367"/>
                </a:lnTo>
                <a:lnTo>
                  <a:pt x="9143" y="281939"/>
                </a:lnTo>
                <a:lnTo>
                  <a:pt x="9143" y="277367"/>
                </a:lnTo>
                <a:close/>
              </a:path>
              <a:path w="1724025" h="287020">
                <a:moveTo>
                  <a:pt x="1714499" y="277367"/>
                </a:moveTo>
                <a:lnTo>
                  <a:pt x="9143" y="277367"/>
                </a:lnTo>
                <a:lnTo>
                  <a:pt x="9143" y="281939"/>
                </a:lnTo>
                <a:lnTo>
                  <a:pt x="1714499" y="281939"/>
                </a:lnTo>
                <a:lnTo>
                  <a:pt x="1714499" y="277367"/>
                </a:lnTo>
                <a:close/>
              </a:path>
              <a:path w="1724025" h="287020">
                <a:moveTo>
                  <a:pt x="1714499" y="4571"/>
                </a:moveTo>
                <a:lnTo>
                  <a:pt x="1714499" y="281939"/>
                </a:lnTo>
                <a:lnTo>
                  <a:pt x="1719071" y="277367"/>
                </a:lnTo>
                <a:lnTo>
                  <a:pt x="1723643" y="277367"/>
                </a:lnTo>
                <a:lnTo>
                  <a:pt x="1723643" y="9143"/>
                </a:lnTo>
                <a:lnTo>
                  <a:pt x="1719071" y="9143"/>
                </a:lnTo>
                <a:lnTo>
                  <a:pt x="1714499" y="4571"/>
                </a:lnTo>
                <a:close/>
              </a:path>
              <a:path w="1724025" h="287020">
                <a:moveTo>
                  <a:pt x="1723643" y="277367"/>
                </a:moveTo>
                <a:lnTo>
                  <a:pt x="1719071" y="277367"/>
                </a:lnTo>
                <a:lnTo>
                  <a:pt x="1714499" y="281939"/>
                </a:lnTo>
                <a:lnTo>
                  <a:pt x="1723643" y="281939"/>
                </a:lnTo>
                <a:lnTo>
                  <a:pt x="1723643" y="277367"/>
                </a:lnTo>
                <a:close/>
              </a:path>
              <a:path w="1724025" h="287020">
                <a:moveTo>
                  <a:pt x="9143" y="4571"/>
                </a:moveTo>
                <a:lnTo>
                  <a:pt x="4571" y="9143"/>
                </a:lnTo>
                <a:lnTo>
                  <a:pt x="9143" y="9143"/>
                </a:lnTo>
                <a:lnTo>
                  <a:pt x="9143" y="4571"/>
                </a:lnTo>
                <a:close/>
              </a:path>
              <a:path w="1724025" h="287020">
                <a:moveTo>
                  <a:pt x="1714499" y="4571"/>
                </a:moveTo>
                <a:lnTo>
                  <a:pt x="9143" y="4571"/>
                </a:lnTo>
                <a:lnTo>
                  <a:pt x="9143" y="9143"/>
                </a:lnTo>
                <a:lnTo>
                  <a:pt x="1714499" y="9143"/>
                </a:lnTo>
                <a:lnTo>
                  <a:pt x="1714499" y="4571"/>
                </a:lnTo>
                <a:close/>
              </a:path>
              <a:path w="1724025" h="287020">
                <a:moveTo>
                  <a:pt x="1723643" y="4571"/>
                </a:moveTo>
                <a:lnTo>
                  <a:pt x="1714499" y="4571"/>
                </a:lnTo>
                <a:lnTo>
                  <a:pt x="1719071" y="9143"/>
                </a:lnTo>
                <a:lnTo>
                  <a:pt x="1723643" y="9143"/>
                </a:lnTo>
                <a:lnTo>
                  <a:pt x="1723643" y="4571"/>
                </a:lnTo>
                <a:close/>
              </a:path>
            </a:pathLst>
          </a:custGeom>
          <a:solidFill>
            <a:srgbClr val="7F7F7F"/>
          </a:solidFill>
        </p:spPr>
        <p:txBody>
          <a:bodyPr wrap="square" lIns="0" tIns="0" rIns="0" bIns="0" rtlCol="0"/>
          <a:lstStyle/>
          <a:p>
            <a:endParaRPr sz="1634"/>
          </a:p>
        </p:txBody>
      </p:sp>
      <p:sp>
        <p:nvSpPr>
          <p:cNvPr id="8" name="object 8">
            <a:extLst>
              <a:ext uri="{FF2B5EF4-FFF2-40B4-BE49-F238E27FC236}">
                <a16:creationId xmlns:a16="http://schemas.microsoft.com/office/drawing/2014/main" id="{26B52679-52B5-446F-AE3A-99B2B270106E}"/>
              </a:ext>
            </a:extLst>
          </p:cNvPr>
          <p:cNvSpPr txBox="1"/>
          <p:nvPr/>
        </p:nvSpPr>
        <p:spPr>
          <a:xfrm>
            <a:off x="3522362" y="3652683"/>
            <a:ext cx="1330106" cy="167610"/>
          </a:xfrm>
          <a:prstGeom prst="rect">
            <a:avLst/>
          </a:prstGeom>
        </p:spPr>
        <p:txBody>
          <a:bodyPr vert="horz" wrap="square" lIns="0" tIns="0" rIns="0" bIns="0" rtlCol="0">
            <a:spAutoFit/>
          </a:bodyPr>
          <a:lstStyle/>
          <a:p>
            <a:pPr marL="11527"/>
            <a:r>
              <a:rPr sz="1089" spc="-5" dirty="0">
                <a:solidFill>
                  <a:srgbClr val="001F5F"/>
                </a:solidFill>
                <a:latin typeface="Arial"/>
                <a:cs typeface="Arial"/>
              </a:rPr>
              <a:t>M</a:t>
            </a:r>
            <a:r>
              <a:rPr sz="1089" dirty="0">
                <a:solidFill>
                  <a:srgbClr val="001F5F"/>
                </a:solidFill>
                <a:latin typeface="Arial"/>
                <a:cs typeface="Arial"/>
              </a:rPr>
              <a:t>assetto</a:t>
            </a:r>
            <a:r>
              <a:rPr sz="1089" spc="-18" dirty="0">
                <a:solidFill>
                  <a:srgbClr val="001F5F"/>
                </a:solidFill>
                <a:latin typeface="Arial"/>
                <a:cs typeface="Arial"/>
              </a:rPr>
              <a:t> </a:t>
            </a:r>
            <a:r>
              <a:rPr sz="1089" dirty="0">
                <a:solidFill>
                  <a:srgbClr val="001F5F"/>
                </a:solidFill>
                <a:latin typeface="Arial"/>
                <a:cs typeface="Arial"/>
              </a:rPr>
              <a:t>t</a:t>
            </a:r>
            <a:r>
              <a:rPr sz="1089" spc="-5" dirty="0">
                <a:solidFill>
                  <a:srgbClr val="001F5F"/>
                </a:solidFill>
                <a:latin typeface="Arial"/>
                <a:cs typeface="Arial"/>
              </a:rPr>
              <a:t>r</a:t>
            </a:r>
            <a:r>
              <a:rPr sz="1089" dirty="0">
                <a:solidFill>
                  <a:srgbClr val="001F5F"/>
                </a:solidFill>
                <a:latin typeface="Arial"/>
                <a:cs typeface="Arial"/>
              </a:rPr>
              <a:t>ad</a:t>
            </a:r>
            <a:r>
              <a:rPr sz="1089" spc="-5" dirty="0">
                <a:solidFill>
                  <a:srgbClr val="001F5F"/>
                </a:solidFill>
                <a:latin typeface="Arial"/>
                <a:cs typeface="Arial"/>
              </a:rPr>
              <a:t>i</a:t>
            </a:r>
            <a:r>
              <a:rPr sz="1089" spc="-14" dirty="0">
                <a:solidFill>
                  <a:srgbClr val="001F5F"/>
                </a:solidFill>
                <a:latin typeface="Arial"/>
                <a:cs typeface="Arial"/>
              </a:rPr>
              <a:t>z</a:t>
            </a:r>
            <a:r>
              <a:rPr sz="1089" spc="-5" dirty="0">
                <a:solidFill>
                  <a:srgbClr val="001F5F"/>
                </a:solidFill>
                <a:latin typeface="Arial"/>
                <a:cs typeface="Arial"/>
              </a:rPr>
              <a:t>i</a:t>
            </a:r>
            <a:r>
              <a:rPr sz="1089" dirty="0">
                <a:solidFill>
                  <a:srgbClr val="001F5F"/>
                </a:solidFill>
                <a:latin typeface="Arial"/>
                <a:cs typeface="Arial"/>
              </a:rPr>
              <a:t>ona</a:t>
            </a:r>
            <a:r>
              <a:rPr sz="1089" spc="-5" dirty="0">
                <a:solidFill>
                  <a:srgbClr val="001F5F"/>
                </a:solidFill>
                <a:latin typeface="Arial"/>
                <a:cs typeface="Arial"/>
              </a:rPr>
              <a:t>l</a:t>
            </a:r>
            <a:r>
              <a:rPr sz="1089" dirty="0">
                <a:solidFill>
                  <a:srgbClr val="001F5F"/>
                </a:solidFill>
                <a:latin typeface="Arial"/>
                <a:cs typeface="Arial"/>
              </a:rPr>
              <a:t>e</a:t>
            </a:r>
            <a:endParaRPr sz="1089">
              <a:latin typeface="Arial"/>
              <a:cs typeface="Arial"/>
            </a:endParaRPr>
          </a:p>
        </p:txBody>
      </p:sp>
      <p:sp>
        <p:nvSpPr>
          <p:cNvPr id="9" name="object 9">
            <a:extLst>
              <a:ext uri="{FF2B5EF4-FFF2-40B4-BE49-F238E27FC236}">
                <a16:creationId xmlns:a16="http://schemas.microsoft.com/office/drawing/2014/main" id="{933831E7-D129-4D68-86FF-CAF0635CABED}"/>
              </a:ext>
            </a:extLst>
          </p:cNvPr>
          <p:cNvSpPr/>
          <p:nvPr/>
        </p:nvSpPr>
        <p:spPr>
          <a:xfrm>
            <a:off x="4503449" y="3183246"/>
            <a:ext cx="1556017" cy="250692"/>
          </a:xfrm>
          <a:custGeom>
            <a:avLst/>
            <a:gdLst/>
            <a:ahLst/>
            <a:cxnLst/>
            <a:rect l="l" t="t" r="r" b="b"/>
            <a:pathLst>
              <a:path w="1714500" h="276225">
                <a:moveTo>
                  <a:pt x="0" y="275843"/>
                </a:moveTo>
                <a:lnTo>
                  <a:pt x="1714499" y="275843"/>
                </a:lnTo>
                <a:lnTo>
                  <a:pt x="1714499" y="0"/>
                </a:lnTo>
                <a:lnTo>
                  <a:pt x="0" y="0"/>
                </a:lnTo>
                <a:lnTo>
                  <a:pt x="0" y="275843"/>
                </a:lnTo>
                <a:close/>
              </a:path>
            </a:pathLst>
          </a:custGeom>
          <a:solidFill>
            <a:srgbClr val="FFFFFF"/>
          </a:solidFill>
        </p:spPr>
        <p:txBody>
          <a:bodyPr wrap="square" lIns="0" tIns="0" rIns="0" bIns="0" rtlCol="0"/>
          <a:lstStyle/>
          <a:p>
            <a:endParaRPr sz="1634"/>
          </a:p>
        </p:txBody>
      </p:sp>
      <p:sp>
        <p:nvSpPr>
          <p:cNvPr id="10" name="object 10">
            <a:extLst>
              <a:ext uri="{FF2B5EF4-FFF2-40B4-BE49-F238E27FC236}">
                <a16:creationId xmlns:a16="http://schemas.microsoft.com/office/drawing/2014/main" id="{E0ED5FFA-504B-4957-9F99-122CD5015A66}"/>
              </a:ext>
            </a:extLst>
          </p:cNvPr>
          <p:cNvSpPr/>
          <p:nvPr/>
        </p:nvSpPr>
        <p:spPr>
          <a:xfrm>
            <a:off x="4499301" y="3179097"/>
            <a:ext cx="1565814" cy="260489"/>
          </a:xfrm>
          <a:custGeom>
            <a:avLst/>
            <a:gdLst/>
            <a:ahLst/>
            <a:cxnLst/>
            <a:rect l="l" t="t" r="r" b="b"/>
            <a:pathLst>
              <a:path w="1725295" h="287020">
                <a:moveTo>
                  <a:pt x="1722119" y="0"/>
                </a:moveTo>
                <a:lnTo>
                  <a:pt x="3047" y="0"/>
                </a:lnTo>
                <a:lnTo>
                  <a:pt x="0" y="1523"/>
                </a:lnTo>
                <a:lnTo>
                  <a:pt x="0" y="283463"/>
                </a:lnTo>
                <a:lnTo>
                  <a:pt x="3047" y="286511"/>
                </a:lnTo>
                <a:lnTo>
                  <a:pt x="1722119" y="286511"/>
                </a:lnTo>
                <a:lnTo>
                  <a:pt x="1725167" y="283463"/>
                </a:lnTo>
                <a:lnTo>
                  <a:pt x="1725167" y="280415"/>
                </a:lnTo>
                <a:lnTo>
                  <a:pt x="10667" y="280415"/>
                </a:lnTo>
                <a:lnTo>
                  <a:pt x="4571" y="275843"/>
                </a:lnTo>
                <a:lnTo>
                  <a:pt x="10667" y="275843"/>
                </a:lnTo>
                <a:lnTo>
                  <a:pt x="10667" y="9143"/>
                </a:lnTo>
                <a:lnTo>
                  <a:pt x="4571" y="9143"/>
                </a:lnTo>
                <a:lnTo>
                  <a:pt x="10667" y="4571"/>
                </a:lnTo>
                <a:lnTo>
                  <a:pt x="1725167" y="4571"/>
                </a:lnTo>
                <a:lnTo>
                  <a:pt x="1725167" y="1523"/>
                </a:lnTo>
                <a:lnTo>
                  <a:pt x="1722119" y="0"/>
                </a:lnTo>
                <a:close/>
              </a:path>
              <a:path w="1725295" h="287020">
                <a:moveTo>
                  <a:pt x="10667" y="275843"/>
                </a:moveTo>
                <a:lnTo>
                  <a:pt x="4571" y="275843"/>
                </a:lnTo>
                <a:lnTo>
                  <a:pt x="10667" y="280415"/>
                </a:lnTo>
                <a:lnTo>
                  <a:pt x="10667" y="275843"/>
                </a:lnTo>
                <a:close/>
              </a:path>
              <a:path w="1725295" h="287020">
                <a:moveTo>
                  <a:pt x="1714499" y="275843"/>
                </a:moveTo>
                <a:lnTo>
                  <a:pt x="10667" y="275843"/>
                </a:lnTo>
                <a:lnTo>
                  <a:pt x="10667" y="280415"/>
                </a:lnTo>
                <a:lnTo>
                  <a:pt x="1714499" y="280415"/>
                </a:lnTo>
                <a:lnTo>
                  <a:pt x="1714499" y="275843"/>
                </a:lnTo>
                <a:close/>
              </a:path>
              <a:path w="1725295" h="287020">
                <a:moveTo>
                  <a:pt x="1714499" y="4571"/>
                </a:moveTo>
                <a:lnTo>
                  <a:pt x="1714499" y="280415"/>
                </a:lnTo>
                <a:lnTo>
                  <a:pt x="1719071" y="275843"/>
                </a:lnTo>
                <a:lnTo>
                  <a:pt x="1725167" y="275843"/>
                </a:lnTo>
                <a:lnTo>
                  <a:pt x="1725167" y="9143"/>
                </a:lnTo>
                <a:lnTo>
                  <a:pt x="1719071" y="9143"/>
                </a:lnTo>
                <a:lnTo>
                  <a:pt x="1714499" y="4571"/>
                </a:lnTo>
                <a:close/>
              </a:path>
              <a:path w="1725295" h="287020">
                <a:moveTo>
                  <a:pt x="1725167" y="275843"/>
                </a:moveTo>
                <a:lnTo>
                  <a:pt x="1719071" y="275843"/>
                </a:lnTo>
                <a:lnTo>
                  <a:pt x="1714499" y="280415"/>
                </a:lnTo>
                <a:lnTo>
                  <a:pt x="1725167" y="280415"/>
                </a:lnTo>
                <a:lnTo>
                  <a:pt x="1725167" y="275843"/>
                </a:lnTo>
                <a:close/>
              </a:path>
              <a:path w="1725295" h="287020">
                <a:moveTo>
                  <a:pt x="10667" y="4571"/>
                </a:moveTo>
                <a:lnTo>
                  <a:pt x="4571" y="9143"/>
                </a:lnTo>
                <a:lnTo>
                  <a:pt x="10667" y="9143"/>
                </a:lnTo>
                <a:lnTo>
                  <a:pt x="10667" y="4571"/>
                </a:lnTo>
                <a:close/>
              </a:path>
              <a:path w="1725295" h="287020">
                <a:moveTo>
                  <a:pt x="1714499" y="4571"/>
                </a:moveTo>
                <a:lnTo>
                  <a:pt x="10667" y="4571"/>
                </a:lnTo>
                <a:lnTo>
                  <a:pt x="10667" y="9143"/>
                </a:lnTo>
                <a:lnTo>
                  <a:pt x="1714499" y="9143"/>
                </a:lnTo>
                <a:lnTo>
                  <a:pt x="1714499" y="4571"/>
                </a:lnTo>
                <a:close/>
              </a:path>
              <a:path w="1725295" h="287020">
                <a:moveTo>
                  <a:pt x="1725167" y="4571"/>
                </a:moveTo>
                <a:lnTo>
                  <a:pt x="1714499" y="4571"/>
                </a:lnTo>
                <a:lnTo>
                  <a:pt x="1719071" y="9143"/>
                </a:lnTo>
                <a:lnTo>
                  <a:pt x="1725167" y="9143"/>
                </a:lnTo>
                <a:lnTo>
                  <a:pt x="1725167" y="4571"/>
                </a:lnTo>
                <a:close/>
              </a:path>
            </a:pathLst>
          </a:custGeom>
          <a:solidFill>
            <a:srgbClr val="7F7F7F"/>
          </a:solidFill>
        </p:spPr>
        <p:txBody>
          <a:bodyPr wrap="square" lIns="0" tIns="0" rIns="0" bIns="0" rtlCol="0"/>
          <a:lstStyle/>
          <a:p>
            <a:endParaRPr sz="1634"/>
          </a:p>
        </p:txBody>
      </p:sp>
      <p:sp>
        <p:nvSpPr>
          <p:cNvPr id="11" name="object 11">
            <a:extLst>
              <a:ext uri="{FF2B5EF4-FFF2-40B4-BE49-F238E27FC236}">
                <a16:creationId xmlns:a16="http://schemas.microsoft.com/office/drawing/2014/main" id="{4EB9DDB5-5137-4D82-BF9D-971C8C16691F}"/>
              </a:ext>
            </a:extLst>
          </p:cNvPr>
          <p:cNvSpPr txBox="1"/>
          <p:nvPr/>
        </p:nvSpPr>
        <p:spPr>
          <a:xfrm>
            <a:off x="4616555" y="3238571"/>
            <a:ext cx="1307619" cy="167610"/>
          </a:xfrm>
          <a:prstGeom prst="rect">
            <a:avLst/>
          </a:prstGeom>
        </p:spPr>
        <p:txBody>
          <a:bodyPr vert="horz" wrap="square" lIns="0" tIns="0" rIns="0" bIns="0" rtlCol="0">
            <a:spAutoFit/>
          </a:bodyPr>
          <a:lstStyle/>
          <a:p>
            <a:pPr marL="11527"/>
            <a:r>
              <a:rPr sz="1089" dirty="0">
                <a:solidFill>
                  <a:srgbClr val="001F5F"/>
                </a:solidFill>
                <a:latin typeface="Arial"/>
                <a:cs typeface="Arial"/>
              </a:rPr>
              <a:t>S</a:t>
            </a:r>
            <a:r>
              <a:rPr sz="1089" spc="-5" dirty="0">
                <a:solidFill>
                  <a:srgbClr val="001F5F"/>
                </a:solidFill>
                <a:latin typeface="Arial"/>
                <a:cs typeface="Arial"/>
              </a:rPr>
              <a:t>i</a:t>
            </a:r>
            <a:r>
              <a:rPr sz="1089" dirty="0">
                <a:solidFill>
                  <a:srgbClr val="001F5F"/>
                </a:solidFill>
                <a:latin typeface="Arial"/>
                <a:cs typeface="Arial"/>
              </a:rPr>
              <a:t>ste</a:t>
            </a:r>
            <a:r>
              <a:rPr sz="1089" spc="5" dirty="0">
                <a:solidFill>
                  <a:srgbClr val="001F5F"/>
                </a:solidFill>
                <a:latin typeface="Arial"/>
                <a:cs typeface="Arial"/>
              </a:rPr>
              <a:t>m</a:t>
            </a:r>
            <a:r>
              <a:rPr sz="1089" dirty="0">
                <a:solidFill>
                  <a:srgbClr val="001F5F"/>
                </a:solidFill>
                <a:latin typeface="Arial"/>
                <a:cs typeface="Arial"/>
              </a:rPr>
              <a:t>a</a:t>
            </a:r>
            <a:r>
              <a:rPr sz="1089" spc="-18" dirty="0">
                <a:solidFill>
                  <a:srgbClr val="001F5F"/>
                </a:solidFill>
                <a:latin typeface="Arial"/>
                <a:cs typeface="Arial"/>
              </a:rPr>
              <a:t> </a:t>
            </a:r>
            <a:r>
              <a:rPr lang="it-IT" sz="1089" spc="-5" dirty="0" err="1">
                <a:solidFill>
                  <a:srgbClr val="001F5F"/>
                </a:solidFill>
                <a:latin typeface="Arial"/>
                <a:cs typeface="Arial"/>
              </a:rPr>
              <a:t>ribassasato</a:t>
            </a:r>
            <a:endParaRPr sz="1089" dirty="0">
              <a:latin typeface="Arial"/>
              <a:cs typeface="Arial"/>
            </a:endParaRPr>
          </a:p>
        </p:txBody>
      </p:sp>
      <p:sp>
        <p:nvSpPr>
          <p:cNvPr id="12" name="object 12">
            <a:extLst>
              <a:ext uri="{FF2B5EF4-FFF2-40B4-BE49-F238E27FC236}">
                <a16:creationId xmlns:a16="http://schemas.microsoft.com/office/drawing/2014/main" id="{5787A925-7038-4485-93B1-BA7C6E754576}"/>
              </a:ext>
            </a:extLst>
          </p:cNvPr>
          <p:cNvSpPr/>
          <p:nvPr/>
        </p:nvSpPr>
        <p:spPr>
          <a:xfrm>
            <a:off x="4063616" y="2594034"/>
            <a:ext cx="444328" cy="592439"/>
          </a:xfrm>
          <a:custGeom>
            <a:avLst/>
            <a:gdLst/>
            <a:ahLst/>
            <a:cxnLst/>
            <a:rect l="l" t="t" r="r" b="b"/>
            <a:pathLst>
              <a:path w="489585" h="652779">
                <a:moveTo>
                  <a:pt x="11587" y="15236"/>
                </a:moveTo>
                <a:lnTo>
                  <a:pt x="12577" y="23445"/>
                </a:lnTo>
                <a:lnTo>
                  <a:pt x="481583" y="652271"/>
                </a:lnTo>
                <a:lnTo>
                  <a:pt x="489203" y="646175"/>
                </a:lnTo>
                <a:lnTo>
                  <a:pt x="20341" y="19035"/>
                </a:lnTo>
                <a:lnTo>
                  <a:pt x="11587" y="15236"/>
                </a:lnTo>
                <a:close/>
              </a:path>
              <a:path w="489585" h="652779">
                <a:moveTo>
                  <a:pt x="0" y="0"/>
                </a:moveTo>
                <a:lnTo>
                  <a:pt x="12191" y="96011"/>
                </a:lnTo>
                <a:lnTo>
                  <a:pt x="12191" y="99059"/>
                </a:lnTo>
                <a:lnTo>
                  <a:pt x="13715" y="100583"/>
                </a:lnTo>
                <a:lnTo>
                  <a:pt x="19811" y="100583"/>
                </a:lnTo>
                <a:lnTo>
                  <a:pt x="21335" y="97535"/>
                </a:lnTo>
                <a:lnTo>
                  <a:pt x="21335" y="96011"/>
                </a:lnTo>
                <a:lnTo>
                  <a:pt x="12577" y="23445"/>
                </a:lnTo>
                <a:lnTo>
                  <a:pt x="3047" y="10667"/>
                </a:lnTo>
                <a:lnTo>
                  <a:pt x="10667" y="6095"/>
                </a:lnTo>
                <a:lnTo>
                  <a:pt x="14386" y="6095"/>
                </a:lnTo>
                <a:lnTo>
                  <a:pt x="0" y="0"/>
                </a:lnTo>
                <a:close/>
              </a:path>
              <a:path w="489585" h="652779">
                <a:moveTo>
                  <a:pt x="14386" y="6095"/>
                </a:moveTo>
                <a:lnTo>
                  <a:pt x="10667" y="6095"/>
                </a:lnTo>
                <a:lnTo>
                  <a:pt x="20341" y="19035"/>
                </a:lnTo>
                <a:lnTo>
                  <a:pt x="85343" y="47243"/>
                </a:lnTo>
                <a:lnTo>
                  <a:pt x="88391" y="48767"/>
                </a:lnTo>
                <a:lnTo>
                  <a:pt x="91439" y="47243"/>
                </a:lnTo>
                <a:lnTo>
                  <a:pt x="91439" y="44195"/>
                </a:lnTo>
                <a:lnTo>
                  <a:pt x="92963" y="42671"/>
                </a:lnTo>
                <a:lnTo>
                  <a:pt x="91439" y="39623"/>
                </a:lnTo>
                <a:lnTo>
                  <a:pt x="89915" y="38099"/>
                </a:lnTo>
                <a:lnTo>
                  <a:pt x="14386" y="6095"/>
                </a:lnTo>
                <a:close/>
              </a:path>
              <a:path w="489585" h="652779">
                <a:moveTo>
                  <a:pt x="10667" y="6095"/>
                </a:moveTo>
                <a:lnTo>
                  <a:pt x="3047" y="10667"/>
                </a:lnTo>
                <a:lnTo>
                  <a:pt x="12577" y="23445"/>
                </a:lnTo>
                <a:lnTo>
                  <a:pt x="11587" y="15236"/>
                </a:lnTo>
                <a:lnTo>
                  <a:pt x="4571" y="12191"/>
                </a:lnTo>
                <a:lnTo>
                  <a:pt x="10667" y="7619"/>
                </a:lnTo>
                <a:lnTo>
                  <a:pt x="11807" y="7619"/>
                </a:lnTo>
                <a:lnTo>
                  <a:pt x="10667" y="6095"/>
                </a:lnTo>
                <a:close/>
              </a:path>
              <a:path w="489585" h="652779">
                <a:moveTo>
                  <a:pt x="11807" y="7619"/>
                </a:moveTo>
                <a:lnTo>
                  <a:pt x="10667" y="7619"/>
                </a:lnTo>
                <a:lnTo>
                  <a:pt x="11587" y="15236"/>
                </a:lnTo>
                <a:lnTo>
                  <a:pt x="20341" y="19035"/>
                </a:lnTo>
                <a:lnTo>
                  <a:pt x="11807" y="7619"/>
                </a:lnTo>
                <a:close/>
              </a:path>
              <a:path w="489585" h="652779">
                <a:moveTo>
                  <a:pt x="10667" y="7619"/>
                </a:moveTo>
                <a:lnTo>
                  <a:pt x="4571" y="12191"/>
                </a:lnTo>
                <a:lnTo>
                  <a:pt x="11587" y="15236"/>
                </a:lnTo>
                <a:lnTo>
                  <a:pt x="10667" y="7619"/>
                </a:lnTo>
                <a:close/>
              </a:path>
            </a:pathLst>
          </a:custGeom>
          <a:solidFill>
            <a:srgbClr val="000000"/>
          </a:solidFill>
        </p:spPr>
        <p:txBody>
          <a:bodyPr wrap="square" lIns="0" tIns="0" rIns="0" bIns="0" rtlCol="0"/>
          <a:lstStyle/>
          <a:p>
            <a:endParaRPr sz="1634"/>
          </a:p>
        </p:txBody>
      </p:sp>
      <p:sp>
        <p:nvSpPr>
          <p:cNvPr id="13" name="object 13">
            <a:extLst>
              <a:ext uri="{FF2B5EF4-FFF2-40B4-BE49-F238E27FC236}">
                <a16:creationId xmlns:a16="http://schemas.microsoft.com/office/drawing/2014/main" id="{22A510C4-3FD4-46C0-BF47-20B17CC0A8D1}"/>
              </a:ext>
            </a:extLst>
          </p:cNvPr>
          <p:cNvSpPr/>
          <p:nvPr/>
        </p:nvSpPr>
        <p:spPr>
          <a:xfrm>
            <a:off x="3199162" y="3296662"/>
            <a:ext cx="224182" cy="296219"/>
          </a:xfrm>
          <a:custGeom>
            <a:avLst/>
            <a:gdLst/>
            <a:ahLst/>
            <a:cxnLst/>
            <a:rect l="l" t="t" r="r" b="b"/>
            <a:pathLst>
              <a:path w="247014" h="326389">
                <a:moveTo>
                  <a:pt x="11764" y="15177"/>
                </a:moveTo>
                <a:lnTo>
                  <a:pt x="12789" y="23678"/>
                </a:lnTo>
                <a:lnTo>
                  <a:pt x="239267" y="326135"/>
                </a:lnTo>
                <a:lnTo>
                  <a:pt x="246887" y="321563"/>
                </a:lnTo>
                <a:lnTo>
                  <a:pt x="21619" y="19268"/>
                </a:lnTo>
                <a:lnTo>
                  <a:pt x="11764" y="15177"/>
                </a:lnTo>
                <a:close/>
              </a:path>
              <a:path w="247014" h="326389">
                <a:moveTo>
                  <a:pt x="0" y="0"/>
                </a:moveTo>
                <a:lnTo>
                  <a:pt x="12191" y="96011"/>
                </a:lnTo>
                <a:lnTo>
                  <a:pt x="12191" y="97535"/>
                </a:lnTo>
                <a:lnTo>
                  <a:pt x="13715" y="100583"/>
                </a:lnTo>
                <a:lnTo>
                  <a:pt x="16763" y="99059"/>
                </a:lnTo>
                <a:lnTo>
                  <a:pt x="19811" y="99059"/>
                </a:lnTo>
                <a:lnTo>
                  <a:pt x="21335" y="97535"/>
                </a:lnTo>
                <a:lnTo>
                  <a:pt x="21335" y="94487"/>
                </a:lnTo>
                <a:lnTo>
                  <a:pt x="12789" y="23678"/>
                </a:lnTo>
                <a:lnTo>
                  <a:pt x="3047" y="10667"/>
                </a:lnTo>
                <a:lnTo>
                  <a:pt x="10667" y="4571"/>
                </a:lnTo>
                <a:lnTo>
                  <a:pt x="11239" y="4571"/>
                </a:lnTo>
                <a:lnTo>
                  <a:pt x="0" y="0"/>
                </a:lnTo>
                <a:close/>
              </a:path>
              <a:path w="247014" h="326389">
                <a:moveTo>
                  <a:pt x="11239" y="4571"/>
                </a:moveTo>
                <a:lnTo>
                  <a:pt x="10667" y="4571"/>
                </a:lnTo>
                <a:lnTo>
                  <a:pt x="21619" y="19268"/>
                </a:lnTo>
                <a:lnTo>
                  <a:pt x="85343" y="45719"/>
                </a:lnTo>
                <a:lnTo>
                  <a:pt x="88391" y="47243"/>
                </a:lnTo>
                <a:lnTo>
                  <a:pt x="91439" y="45719"/>
                </a:lnTo>
                <a:lnTo>
                  <a:pt x="91439" y="44195"/>
                </a:lnTo>
                <a:lnTo>
                  <a:pt x="92963" y="41147"/>
                </a:lnTo>
                <a:lnTo>
                  <a:pt x="91439" y="38099"/>
                </a:lnTo>
                <a:lnTo>
                  <a:pt x="89915" y="36575"/>
                </a:lnTo>
                <a:lnTo>
                  <a:pt x="11239" y="4571"/>
                </a:lnTo>
                <a:close/>
              </a:path>
              <a:path w="247014" h="326389">
                <a:moveTo>
                  <a:pt x="10667" y="4571"/>
                </a:moveTo>
                <a:lnTo>
                  <a:pt x="3047" y="10667"/>
                </a:lnTo>
                <a:lnTo>
                  <a:pt x="12789" y="23678"/>
                </a:lnTo>
                <a:lnTo>
                  <a:pt x="11764" y="15177"/>
                </a:lnTo>
                <a:lnTo>
                  <a:pt x="4571" y="12191"/>
                </a:lnTo>
                <a:lnTo>
                  <a:pt x="10667" y="6095"/>
                </a:lnTo>
                <a:lnTo>
                  <a:pt x="11803" y="6095"/>
                </a:lnTo>
                <a:lnTo>
                  <a:pt x="10667" y="4571"/>
                </a:lnTo>
                <a:close/>
              </a:path>
              <a:path w="247014" h="326389">
                <a:moveTo>
                  <a:pt x="11803" y="6095"/>
                </a:moveTo>
                <a:lnTo>
                  <a:pt x="10667" y="6095"/>
                </a:lnTo>
                <a:lnTo>
                  <a:pt x="11764" y="15177"/>
                </a:lnTo>
                <a:lnTo>
                  <a:pt x="21619" y="19268"/>
                </a:lnTo>
                <a:lnTo>
                  <a:pt x="11803" y="6095"/>
                </a:lnTo>
                <a:close/>
              </a:path>
              <a:path w="247014" h="326389">
                <a:moveTo>
                  <a:pt x="10667" y="6095"/>
                </a:moveTo>
                <a:lnTo>
                  <a:pt x="4571" y="12191"/>
                </a:lnTo>
                <a:lnTo>
                  <a:pt x="11764" y="15177"/>
                </a:lnTo>
                <a:lnTo>
                  <a:pt x="10667" y="6095"/>
                </a:lnTo>
                <a:close/>
              </a:path>
            </a:pathLst>
          </a:custGeom>
          <a:solidFill>
            <a:srgbClr val="000000"/>
          </a:solidFill>
        </p:spPr>
        <p:txBody>
          <a:bodyPr wrap="square" lIns="0" tIns="0" rIns="0" bIns="0" rtlCol="0"/>
          <a:lstStyle/>
          <a:p>
            <a:endParaRPr sz="1634"/>
          </a:p>
        </p:txBody>
      </p:sp>
      <p:sp>
        <p:nvSpPr>
          <p:cNvPr id="14" name="object 14">
            <a:extLst>
              <a:ext uri="{FF2B5EF4-FFF2-40B4-BE49-F238E27FC236}">
                <a16:creationId xmlns:a16="http://schemas.microsoft.com/office/drawing/2014/main" id="{27E9F090-6F9F-439E-9BBE-4CA327EA2CC1}"/>
              </a:ext>
            </a:extLst>
          </p:cNvPr>
          <p:cNvSpPr/>
          <p:nvPr/>
        </p:nvSpPr>
        <p:spPr>
          <a:xfrm>
            <a:off x="3336091" y="1941199"/>
            <a:ext cx="2222799" cy="251844"/>
          </a:xfrm>
          <a:custGeom>
            <a:avLst/>
            <a:gdLst/>
            <a:ahLst/>
            <a:cxnLst/>
            <a:rect l="l" t="t" r="r" b="b"/>
            <a:pathLst>
              <a:path w="2449195" h="277494">
                <a:moveTo>
                  <a:pt x="0" y="277367"/>
                </a:moveTo>
                <a:lnTo>
                  <a:pt x="2449067" y="277367"/>
                </a:lnTo>
                <a:lnTo>
                  <a:pt x="2449067" y="0"/>
                </a:lnTo>
                <a:lnTo>
                  <a:pt x="0" y="0"/>
                </a:lnTo>
                <a:lnTo>
                  <a:pt x="0" y="277367"/>
                </a:lnTo>
                <a:close/>
              </a:path>
            </a:pathLst>
          </a:custGeom>
          <a:solidFill>
            <a:srgbClr val="FFFFFF"/>
          </a:solidFill>
        </p:spPr>
        <p:txBody>
          <a:bodyPr wrap="square" lIns="0" tIns="0" rIns="0" bIns="0" rtlCol="0"/>
          <a:lstStyle/>
          <a:p>
            <a:endParaRPr sz="1634"/>
          </a:p>
        </p:txBody>
      </p:sp>
      <p:sp>
        <p:nvSpPr>
          <p:cNvPr id="15" name="object 15">
            <a:extLst>
              <a:ext uri="{FF2B5EF4-FFF2-40B4-BE49-F238E27FC236}">
                <a16:creationId xmlns:a16="http://schemas.microsoft.com/office/drawing/2014/main" id="{16C0FA01-132E-4C0D-9412-34E350E95522}"/>
              </a:ext>
            </a:extLst>
          </p:cNvPr>
          <p:cNvSpPr/>
          <p:nvPr/>
        </p:nvSpPr>
        <p:spPr>
          <a:xfrm>
            <a:off x="3331942" y="1937049"/>
            <a:ext cx="2231443" cy="260489"/>
          </a:xfrm>
          <a:custGeom>
            <a:avLst/>
            <a:gdLst/>
            <a:ahLst/>
            <a:cxnLst/>
            <a:rect l="l" t="t" r="r" b="b"/>
            <a:pathLst>
              <a:path w="2458720" h="287019">
                <a:moveTo>
                  <a:pt x="2456687" y="0"/>
                </a:moveTo>
                <a:lnTo>
                  <a:pt x="3047" y="0"/>
                </a:lnTo>
                <a:lnTo>
                  <a:pt x="0" y="1523"/>
                </a:lnTo>
                <a:lnTo>
                  <a:pt x="0" y="283463"/>
                </a:lnTo>
                <a:lnTo>
                  <a:pt x="3047" y="286511"/>
                </a:lnTo>
                <a:lnTo>
                  <a:pt x="2456687" y="286511"/>
                </a:lnTo>
                <a:lnTo>
                  <a:pt x="2458211" y="283463"/>
                </a:lnTo>
                <a:lnTo>
                  <a:pt x="2458211" y="281939"/>
                </a:lnTo>
                <a:lnTo>
                  <a:pt x="9143" y="281939"/>
                </a:lnTo>
                <a:lnTo>
                  <a:pt x="4571" y="277367"/>
                </a:lnTo>
                <a:lnTo>
                  <a:pt x="9143" y="277367"/>
                </a:lnTo>
                <a:lnTo>
                  <a:pt x="9143" y="9143"/>
                </a:lnTo>
                <a:lnTo>
                  <a:pt x="4571" y="9143"/>
                </a:lnTo>
                <a:lnTo>
                  <a:pt x="9143" y="4571"/>
                </a:lnTo>
                <a:lnTo>
                  <a:pt x="2458211" y="4571"/>
                </a:lnTo>
                <a:lnTo>
                  <a:pt x="2458211" y="1523"/>
                </a:lnTo>
                <a:lnTo>
                  <a:pt x="2456687" y="0"/>
                </a:lnTo>
                <a:close/>
              </a:path>
              <a:path w="2458720" h="287019">
                <a:moveTo>
                  <a:pt x="9143" y="277367"/>
                </a:moveTo>
                <a:lnTo>
                  <a:pt x="4571" y="277367"/>
                </a:lnTo>
                <a:lnTo>
                  <a:pt x="9143" y="281939"/>
                </a:lnTo>
                <a:lnTo>
                  <a:pt x="9143" y="277367"/>
                </a:lnTo>
                <a:close/>
              </a:path>
              <a:path w="2458720" h="287019">
                <a:moveTo>
                  <a:pt x="2449067" y="277367"/>
                </a:moveTo>
                <a:lnTo>
                  <a:pt x="9143" y="277367"/>
                </a:lnTo>
                <a:lnTo>
                  <a:pt x="9143" y="281939"/>
                </a:lnTo>
                <a:lnTo>
                  <a:pt x="2449067" y="281939"/>
                </a:lnTo>
                <a:lnTo>
                  <a:pt x="2449067" y="277367"/>
                </a:lnTo>
                <a:close/>
              </a:path>
              <a:path w="2458720" h="287019">
                <a:moveTo>
                  <a:pt x="2449067" y="4571"/>
                </a:moveTo>
                <a:lnTo>
                  <a:pt x="2449067" y="281939"/>
                </a:lnTo>
                <a:lnTo>
                  <a:pt x="2453639" y="277367"/>
                </a:lnTo>
                <a:lnTo>
                  <a:pt x="2458211" y="277367"/>
                </a:lnTo>
                <a:lnTo>
                  <a:pt x="2458211" y="9143"/>
                </a:lnTo>
                <a:lnTo>
                  <a:pt x="2453639" y="9143"/>
                </a:lnTo>
                <a:lnTo>
                  <a:pt x="2449067" y="4571"/>
                </a:lnTo>
                <a:close/>
              </a:path>
              <a:path w="2458720" h="287019">
                <a:moveTo>
                  <a:pt x="2458211" y="277367"/>
                </a:moveTo>
                <a:lnTo>
                  <a:pt x="2453639" y="277367"/>
                </a:lnTo>
                <a:lnTo>
                  <a:pt x="2449067" y="281939"/>
                </a:lnTo>
                <a:lnTo>
                  <a:pt x="2458211" y="281939"/>
                </a:lnTo>
                <a:lnTo>
                  <a:pt x="2458211" y="277367"/>
                </a:lnTo>
                <a:close/>
              </a:path>
              <a:path w="2458720" h="287019">
                <a:moveTo>
                  <a:pt x="9143" y="4571"/>
                </a:moveTo>
                <a:lnTo>
                  <a:pt x="4571" y="9143"/>
                </a:lnTo>
                <a:lnTo>
                  <a:pt x="9143" y="9143"/>
                </a:lnTo>
                <a:lnTo>
                  <a:pt x="9143" y="4571"/>
                </a:lnTo>
                <a:close/>
              </a:path>
              <a:path w="2458720" h="287019">
                <a:moveTo>
                  <a:pt x="2449067" y="4571"/>
                </a:moveTo>
                <a:lnTo>
                  <a:pt x="9143" y="4571"/>
                </a:lnTo>
                <a:lnTo>
                  <a:pt x="9143" y="9143"/>
                </a:lnTo>
                <a:lnTo>
                  <a:pt x="2449067" y="9143"/>
                </a:lnTo>
                <a:lnTo>
                  <a:pt x="2449067" y="4571"/>
                </a:lnTo>
                <a:close/>
              </a:path>
              <a:path w="2458720" h="287019">
                <a:moveTo>
                  <a:pt x="2458211" y="4571"/>
                </a:moveTo>
                <a:lnTo>
                  <a:pt x="2449067" y="4571"/>
                </a:lnTo>
                <a:lnTo>
                  <a:pt x="2453639" y="9143"/>
                </a:lnTo>
                <a:lnTo>
                  <a:pt x="2458211" y="9143"/>
                </a:lnTo>
                <a:lnTo>
                  <a:pt x="2458211" y="4571"/>
                </a:lnTo>
                <a:close/>
              </a:path>
            </a:pathLst>
          </a:custGeom>
          <a:solidFill>
            <a:srgbClr val="7F7F7F"/>
          </a:solidFill>
        </p:spPr>
        <p:txBody>
          <a:bodyPr wrap="square" lIns="0" tIns="0" rIns="0" bIns="0" rtlCol="0"/>
          <a:lstStyle/>
          <a:p>
            <a:endParaRPr sz="1634"/>
          </a:p>
        </p:txBody>
      </p:sp>
      <p:sp>
        <p:nvSpPr>
          <p:cNvPr id="16" name="object 16">
            <a:extLst>
              <a:ext uri="{FF2B5EF4-FFF2-40B4-BE49-F238E27FC236}">
                <a16:creationId xmlns:a16="http://schemas.microsoft.com/office/drawing/2014/main" id="{36C271AA-46D2-47CC-BB6D-0CB389273309}"/>
              </a:ext>
            </a:extLst>
          </p:cNvPr>
          <p:cNvSpPr txBox="1"/>
          <p:nvPr/>
        </p:nvSpPr>
        <p:spPr>
          <a:xfrm>
            <a:off x="3471186" y="1998464"/>
            <a:ext cx="1950784" cy="167610"/>
          </a:xfrm>
          <a:prstGeom prst="rect">
            <a:avLst/>
          </a:prstGeom>
        </p:spPr>
        <p:txBody>
          <a:bodyPr vert="horz" wrap="square" lIns="0" tIns="0" rIns="0" bIns="0" rtlCol="0">
            <a:spAutoFit/>
          </a:bodyPr>
          <a:lstStyle/>
          <a:p>
            <a:pPr marL="11527"/>
            <a:r>
              <a:rPr sz="1089" spc="9" dirty="0">
                <a:solidFill>
                  <a:srgbClr val="001F5F"/>
                </a:solidFill>
                <a:latin typeface="Arial"/>
                <a:cs typeface="Arial"/>
              </a:rPr>
              <a:t>T</a:t>
            </a:r>
            <a:r>
              <a:rPr sz="1089" dirty="0">
                <a:solidFill>
                  <a:srgbClr val="001F5F"/>
                </a:solidFill>
                <a:latin typeface="Arial"/>
                <a:cs typeface="Arial"/>
              </a:rPr>
              <a:t>e</a:t>
            </a:r>
            <a:r>
              <a:rPr sz="1089" spc="5" dirty="0">
                <a:solidFill>
                  <a:srgbClr val="001F5F"/>
                </a:solidFill>
                <a:latin typeface="Arial"/>
                <a:cs typeface="Arial"/>
              </a:rPr>
              <a:t>m</a:t>
            </a:r>
            <a:r>
              <a:rPr sz="1089" dirty="0">
                <a:solidFill>
                  <a:srgbClr val="001F5F"/>
                </a:solidFill>
                <a:latin typeface="Arial"/>
                <a:cs typeface="Arial"/>
              </a:rPr>
              <a:t>p</a:t>
            </a:r>
            <a:r>
              <a:rPr sz="1089" spc="-9" dirty="0">
                <a:solidFill>
                  <a:srgbClr val="001F5F"/>
                </a:solidFill>
                <a:latin typeface="Arial"/>
                <a:cs typeface="Arial"/>
              </a:rPr>
              <a:t>e</a:t>
            </a:r>
            <a:r>
              <a:rPr sz="1089" spc="-5" dirty="0">
                <a:solidFill>
                  <a:srgbClr val="001F5F"/>
                </a:solidFill>
                <a:latin typeface="Arial"/>
                <a:cs typeface="Arial"/>
              </a:rPr>
              <a:t>r</a:t>
            </a:r>
            <a:r>
              <a:rPr sz="1089" dirty="0">
                <a:solidFill>
                  <a:srgbClr val="001F5F"/>
                </a:solidFill>
                <a:latin typeface="Arial"/>
                <a:cs typeface="Arial"/>
              </a:rPr>
              <a:t>at</a:t>
            </a:r>
            <a:r>
              <a:rPr sz="1089" spc="-9" dirty="0">
                <a:solidFill>
                  <a:srgbClr val="001F5F"/>
                </a:solidFill>
                <a:latin typeface="Arial"/>
                <a:cs typeface="Arial"/>
              </a:rPr>
              <a:t>u</a:t>
            </a:r>
            <a:r>
              <a:rPr sz="1089" spc="-5" dirty="0">
                <a:solidFill>
                  <a:srgbClr val="001F5F"/>
                </a:solidFill>
                <a:latin typeface="Arial"/>
                <a:cs typeface="Arial"/>
              </a:rPr>
              <a:t>r</a:t>
            </a:r>
            <a:r>
              <a:rPr sz="1089" dirty="0">
                <a:solidFill>
                  <a:srgbClr val="001F5F"/>
                </a:solidFill>
                <a:latin typeface="Arial"/>
                <a:cs typeface="Arial"/>
              </a:rPr>
              <a:t>a</a:t>
            </a:r>
            <a:r>
              <a:rPr sz="1089" spc="-27" dirty="0">
                <a:solidFill>
                  <a:srgbClr val="001F5F"/>
                </a:solidFill>
                <a:latin typeface="Arial"/>
                <a:cs typeface="Arial"/>
              </a:rPr>
              <a:t> </a:t>
            </a:r>
            <a:r>
              <a:rPr sz="1089" dirty="0">
                <a:solidFill>
                  <a:srgbClr val="001F5F"/>
                </a:solidFill>
                <a:latin typeface="Arial"/>
                <a:cs typeface="Arial"/>
              </a:rPr>
              <a:t>ac</a:t>
            </a:r>
            <a:r>
              <a:rPr sz="1089" spc="-9" dirty="0">
                <a:solidFill>
                  <a:srgbClr val="001F5F"/>
                </a:solidFill>
                <a:latin typeface="Arial"/>
                <a:cs typeface="Arial"/>
              </a:rPr>
              <a:t>q</a:t>
            </a:r>
            <a:r>
              <a:rPr sz="1089" dirty="0">
                <a:solidFill>
                  <a:srgbClr val="001F5F"/>
                </a:solidFill>
                <a:latin typeface="Arial"/>
                <a:cs typeface="Arial"/>
              </a:rPr>
              <a:t>ua</a:t>
            </a:r>
            <a:r>
              <a:rPr sz="1089" spc="-18" dirty="0">
                <a:solidFill>
                  <a:srgbClr val="001F5F"/>
                </a:solidFill>
                <a:latin typeface="Arial"/>
                <a:cs typeface="Arial"/>
              </a:rPr>
              <a:t> </a:t>
            </a:r>
            <a:r>
              <a:rPr sz="1089" dirty="0">
                <a:solidFill>
                  <a:srgbClr val="001F5F"/>
                </a:solidFill>
                <a:latin typeface="Arial"/>
                <a:cs typeface="Arial"/>
              </a:rPr>
              <a:t>di</a:t>
            </a:r>
            <a:r>
              <a:rPr sz="1089" spc="-14" dirty="0">
                <a:solidFill>
                  <a:srgbClr val="001F5F"/>
                </a:solidFill>
                <a:latin typeface="Arial"/>
                <a:cs typeface="Arial"/>
              </a:rPr>
              <a:t> </a:t>
            </a:r>
            <a:r>
              <a:rPr sz="1089" spc="5" dirty="0">
                <a:solidFill>
                  <a:srgbClr val="001F5F"/>
                </a:solidFill>
                <a:latin typeface="Arial"/>
                <a:cs typeface="Arial"/>
              </a:rPr>
              <a:t>m</a:t>
            </a:r>
            <a:r>
              <a:rPr sz="1089" dirty="0">
                <a:solidFill>
                  <a:srgbClr val="001F5F"/>
                </a:solidFill>
                <a:latin typeface="Arial"/>
                <a:cs typeface="Arial"/>
              </a:rPr>
              <a:t>and</a:t>
            </a:r>
            <a:r>
              <a:rPr sz="1089" spc="-9" dirty="0">
                <a:solidFill>
                  <a:srgbClr val="001F5F"/>
                </a:solidFill>
                <a:latin typeface="Arial"/>
                <a:cs typeface="Arial"/>
              </a:rPr>
              <a:t>a</a:t>
            </a:r>
            <a:r>
              <a:rPr sz="1089" dirty="0">
                <a:solidFill>
                  <a:srgbClr val="001F5F"/>
                </a:solidFill>
                <a:latin typeface="Arial"/>
                <a:cs typeface="Arial"/>
              </a:rPr>
              <a:t>ta</a:t>
            </a:r>
            <a:endParaRPr sz="1089">
              <a:latin typeface="Arial"/>
              <a:cs typeface="Arial"/>
            </a:endParaRPr>
          </a:p>
        </p:txBody>
      </p:sp>
      <p:sp>
        <p:nvSpPr>
          <p:cNvPr id="17" name="object 17">
            <a:extLst>
              <a:ext uri="{FF2B5EF4-FFF2-40B4-BE49-F238E27FC236}">
                <a16:creationId xmlns:a16="http://schemas.microsoft.com/office/drawing/2014/main" id="{60171EDC-7C2E-4A99-8B56-896B7FD7B61F}"/>
              </a:ext>
            </a:extLst>
          </p:cNvPr>
          <p:cNvSpPr/>
          <p:nvPr/>
        </p:nvSpPr>
        <p:spPr>
          <a:xfrm>
            <a:off x="3084363" y="2192928"/>
            <a:ext cx="255878" cy="261641"/>
          </a:xfrm>
          <a:custGeom>
            <a:avLst/>
            <a:gdLst/>
            <a:ahLst/>
            <a:cxnLst/>
            <a:rect l="l" t="t" r="r" b="b"/>
            <a:pathLst>
              <a:path w="281939" h="288289">
                <a:moveTo>
                  <a:pt x="28955" y="190499"/>
                </a:moveTo>
                <a:lnTo>
                  <a:pt x="25907" y="190499"/>
                </a:lnTo>
                <a:lnTo>
                  <a:pt x="22859" y="193547"/>
                </a:lnTo>
                <a:lnTo>
                  <a:pt x="0" y="288035"/>
                </a:lnTo>
                <a:lnTo>
                  <a:pt x="10936" y="284987"/>
                </a:lnTo>
                <a:lnTo>
                  <a:pt x="9143" y="284987"/>
                </a:lnTo>
                <a:lnTo>
                  <a:pt x="3047" y="277367"/>
                </a:lnTo>
                <a:lnTo>
                  <a:pt x="14820" y="265331"/>
                </a:lnTo>
                <a:lnTo>
                  <a:pt x="32003" y="196595"/>
                </a:lnTo>
                <a:lnTo>
                  <a:pt x="33527" y="193547"/>
                </a:lnTo>
                <a:lnTo>
                  <a:pt x="32003" y="192023"/>
                </a:lnTo>
                <a:lnTo>
                  <a:pt x="28955" y="190499"/>
                </a:lnTo>
                <a:close/>
              </a:path>
              <a:path w="281939" h="288289">
                <a:moveTo>
                  <a:pt x="14820" y="265331"/>
                </a:moveTo>
                <a:lnTo>
                  <a:pt x="3047" y="277367"/>
                </a:lnTo>
                <a:lnTo>
                  <a:pt x="9143" y="284987"/>
                </a:lnTo>
                <a:lnTo>
                  <a:pt x="12125" y="281939"/>
                </a:lnTo>
                <a:lnTo>
                  <a:pt x="10667" y="281939"/>
                </a:lnTo>
                <a:lnTo>
                  <a:pt x="4571" y="275843"/>
                </a:lnTo>
                <a:lnTo>
                  <a:pt x="12738" y="273656"/>
                </a:lnTo>
                <a:lnTo>
                  <a:pt x="14820" y="265331"/>
                </a:lnTo>
                <a:close/>
              </a:path>
              <a:path w="281939" h="288289">
                <a:moveTo>
                  <a:pt x="94487" y="252983"/>
                </a:moveTo>
                <a:lnTo>
                  <a:pt x="89915" y="252983"/>
                </a:lnTo>
                <a:lnTo>
                  <a:pt x="22886" y="270938"/>
                </a:lnTo>
                <a:lnTo>
                  <a:pt x="9143" y="284987"/>
                </a:lnTo>
                <a:lnTo>
                  <a:pt x="10936" y="284987"/>
                </a:lnTo>
                <a:lnTo>
                  <a:pt x="92963" y="262127"/>
                </a:lnTo>
                <a:lnTo>
                  <a:pt x="94487" y="262127"/>
                </a:lnTo>
                <a:lnTo>
                  <a:pt x="96011" y="259079"/>
                </a:lnTo>
                <a:lnTo>
                  <a:pt x="96011" y="256031"/>
                </a:lnTo>
                <a:lnTo>
                  <a:pt x="94487" y="252983"/>
                </a:lnTo>
                <a:close/>
              </a:path>
              <a:path w="281939" h="288289">
                <a:moveTo>
                  <a:pt x="12738" y="273656"/>
                </a:moveTo>
                <a:lnTo>
                  <a:pt x="4571" y="275843"/>
                </a:lnTo>
                <a:lnTo>
                  <a:pt x="10667" y="281939"/>
                </a:lnTo>
                <a:lnTo>
                  <a:pt x="12738" y="273656"/>
                </a:lnTo>
                <a:close/>
              </a:path>
              <a:path w="281939" h="288289">
                <a:moveTo>
                  <a:pt x="22886" y="270938"/>
                </a:moveTo>
                <a:lnTo>
                  <a:pt x="12738" y="273656"/>
                </a:lnTo>
                <a:lnTo>
                  <a:pt x="10667" y="281939"/>
                </a:lnTo>
                <a:lnTo>
                  <a:pt x="12125" y="281939"/>
                </a:lnTo>
                <a:lnTo>
                  <a:pt x="22886" y="270938"/>
                </a:lnTo>
                <a:close/>
              </a:path>
              <a:path w="281939" h="288289">
                <a:moveTo>
                  <a:pt x="274319" y="0"/>
                </a:moveTo>
                <a:lnTo>
                  <a:pt x="14820" y="265331"/>
                </a:lnTo>
                <a:lnTo>
                  <a:pt x="12738" y="273656"/>
                </a:lnTo>
                <a:lnTo>
                  <a:pt x="22886" y="270938"/>
                </a:lnTo>
                <a:lnTo>
                  <a:pt x="281939" y="6095"/>
                </a:lnTo>
                <a:lnTo>
                  <a:pt x="274319" y="0"/>
                </a:lnTo>
                <a:close/>
              </a:path>
            </a:pathLst>
          </a:custGeom>
          <a:solidFill>
            <a:srgbClr val="000000"/>
          </a:solidFill>
        </p:spPr>
        <p:txBody>
          <a:bodyPr wrap="square" lIns="0" tIns="0" rIns="0" bIns="0" rtlCol="0"/>
          <a:lstStyle/>
          <a:p>
            <a:endParaRPr sz="1634"/>
          </a:p>
        </p:txBody>
      </p:sp>
      <p:sp>
        <p:nvSpPr>
          <p:cNvPr id="18" name="object 18">
            <a:extLst>
              <a:ext uri="{FF2B5EF4-FFF2-40B4-BE49-F238E27FC236}">
                <a16:creationId xmlns:a16="http://schemas.microsoft.com/office/drawing/2014/main" id="{E41EE0E5-7727-42E1-B8B2-6E3C1DD7CCF4}"/>
              </a:ext>
            </a:extLst>
          </p:cNvPr>
          <p:cNvSpPr/>
          <p:nvPr/>
        </p:nvSpPr>
        <p:spPr>
          <a:xfrm>
            <a:off x="1130009" y="2356828"/>
            <a:ext cx="58207" cy="0"/>
          </a:xfrm>
          <a:custGeom>
            <a:avLst/>
            <a:gdLst/>
            <a:ahLst/>
            <a:cxnLst/>
            <a:rect l="l" t="t" r="r" b="b"/>
            <a:pathLst>
              <a:path w="64134">
                <a:moveTo>
                  <a:pt x="0" y="0"/>
                </a:moveTo>
                <a:lnTo>
                  <a:pt x="64007" y="0"/>
                </a:lnTo>
              </a:path>
            </a:pathLst>
          </a:custGeom>
          <a:ln w="18033">
            <a:solidFill>
              <a:srgbClr val="000000"/>
            </a:solidFill>
          </a:ln>
        </p:spPr>
        <p:txBody>
          <a:bodyPr wrap="square" lIns="0" tIns="0" rIns="0" bIns="0" rtlCol="0"/>
          <a:lstStyle/>
          <a:p>
            <a:endParaRPr sz="1634"/>
          </a:p>
        </p:txBody>
      </p:sp>
      <p:sp>
        <p:nvSpPr>
          <p:cNvPr id="19" name="object 19">
            <a:extLst>
              <a:ext uri="{FF2B5EF4-FFF2-40B4-BE49-F238E27FC236}">
                <a16:creationId xmlns:a16="http://schemas.microsoft.com/office/drawing/2014/main" id="{E9DE8A6B-70C2-442F-890E-7AF12823ED7B}"/>
              </a:ext>
            </a:extLst>
          </p:cNvPr>
          <p:cNvSpPr/>
          <p:nvPr/>
        </p:nvSpPr>
        <p:spPr>
          <a:xfrm>
            <a:off x="1230977" y="2356828"/>
            <a:ext cx="57054" cy="0"/>
          </a:xfrm>
          <a:custGeom>
            <a:avLst/>
            <a:gdLst/>
            <a:ahLst/>
            <a:cxnLst/>
            <a:rect l="l" t="t" r="r" b="b"/>
            <a:pathLst>
              <a:path w="62865">
                <a:moveTo>
                  <a:pt x="0" y="0"/>
                </a:moveTo>
                <a:lnTo>
                  <a:pt x="62483" y="0"/>
                </a:lnTo>
              </a:path>
            </a:pathLst>
          </a:custGeom>
          <a:ln w="18033">
            <a:solidFill>
              <a:srgbClr val="000000"/>
            </a:solidFill>
          </a:ln>
        </p:spPr>
        <p:txBody>
          <a:bodyPr wrap="square" lIns="0" tIns="0" rIns="0" bIns="0" rtlCol="0"/>
          <a:lstStyle/>
          <a:p>
            <a:endParaRPr sz="1634"/>
          </a:p>
        </p:txBody>
      </p:sp>
      <p:sp>
        <p:nvSpPr>
          <p:cNvPr id="20" name="object 20">
            <a:extLst>
              <a:ext uri="{FF2B5EF4-FFF2-40B4-BE49-F238E27FC236}">
                <a16:creationId xmlns:a16="http://schemas.microsoft.com/office/drawing/2014/main" id="{B44AC2A2-2A8B-4C69-A4FA-6A28A560F4AC}"/>
              </a:ext>
            </a:extLst>
          </p:cNvPr>
          <p:cNvSpPr/>
          <p:nvPr/>
        </p:nvSpPr>
        <p:spPr>
          <a:xfrm>
            <a:off x="1331945" y="2356828"/>
            <a:ext cx="57054" cy="0"/>
          </a:xfrm>
          <a:custGeom>
            <a:avLst/>
            <a:gdLst/>
            <a:ahLst/>
            <a:cxnLst/>
            <a:rect l="l" t="t" r="r" b="b"/>
            <a:pathLst>
              <a:path w="62865">
                <a:moveTo>
                  <a:pt x="0" y="0"/>
                </a:moveTo>
                <a:lnTo>
                  <a:pt x="62483" y="0"/>
                </a:lnTo>
              </a:path>
            </a:pathLst>
          </a:custGeom>
          <a:ln w="18033">
            <a:solidFill>
              <a:srgbClr val="000000"/>
            </a:solidFill>
          </a:ln>
        </p:spPr>
        <p:txBody>
          <a:bodyPr wrap="square" lIns="0" tIns="0" rIns="0" bIns="0" rtlCol="0"/>
          <a:lstStyle/>
          <a:p>
            <a:endParaRPr sz="1634"/>
          </a:p>
        </p:txBody>
      </p:sp>
      <p:sp>
        <p:nvSpPr>
          <p:cNvPr id="21" name="object 21">
            <a:extLst>
              <a:ext uri="{FF2B5EF4-FFF2-40B4-BE49-F238E27FC236}">
                <a16:creationId xmlns:a16="http://schemas.microsoft.com/office/drawing/2014/main" id="{A8BEB0B1-84DA-4A4A-8FA5-99AA42DB8C7A}"/>
              </a:ext>
            </a:extLst>
          </p:cNvPr>
          <p:cNvSpPr/>
          <p:nvPr/>
        </p:nvSpPr>
        <p:spPr>
          <a:xfrm>
            <a:off x="1432913" y="2356828"/>
            <a:ext cx="57054" cy="0"/>
          </a:xfrm>
          <a:custGeom>
            <a:avLst/>
            <a:gdLst/>
            <a:ahLst/>
            <a:cxnLst/>
            <a:rect l="l" t="t" r="r" b="b"/>
            <a:pathLst>
              <a:path w="62865">
                <a:moveTo>
                  <a:pt x="0" y="0"/>
                </a:moveTo>
                <a:lnTo>
                  <a:pt x="62483" y="0"/>
                </a:lnTo>
              </a:path>
            </a:pathLst>
          </a:custGeom>
          <a:ln w="18033">
            <a:solidFill>
              <a:srgbClr val="000000"/>
            </a:solidFill>
          </a:ln>
        </p:spPr>
        <p:txBody>
          <a:bodyPr wrap="square" lIns="0" tIns="0" rIns="0" bIns="0" rtlCol="0"/>
          <a:lstStyle/>
          <a:p>
            <a:endParaRPr sz="1634"/>
          </a:p>
        </p:txBody>
      </p:sp>
      <p:sp>
        <p:nvSpPr>
          <p:cNvPr id="22" name="object 22">
            <a:extLst>
              <a:ext uri="{FF2B5EF4-FFF2-40B4-BE49-F238E27FC236}">
                <a16:creationId xmlns:a16="http://schemas.microsoft.com/office/drawing/2014/main" id="{CF4CBE25-0F09-42FD-AD33-FEABA33392AE}"/>
              </a:ext>
            </a:extLst>
          </p:cNvPr>
          <p:cNvSpPr/>
          <p:nvPr/>
        </p:nvSpPr>
        <p:spPr>
          <a:xfrm>
            <a:off x="1533882" y="2356828"/>
            <a:ext cx="57054" cy="0"/>
          </a:xfrm>
          <a:custGeom>
            <a:avLst/>
            <a:gdLst/>
            <a:ahLst/>
            <a:cxnLst/>
            <a:rect l="l" t="t" r="r" b="b"/>
            <a:pathLst>
              <a:path w="62865">
                <a:moveTo>
                  <a:pt x="0" y="0"/>
                </a:moveTo>
                <a:lnTo>
                  <a:pt x="62483" y="0"/>
                </a:lnTo>
              </a:path>
            </a:pathLst>
          </a:custGeom>
          <a:ln w="18033">
            <a:solidFill>
              <a:srgbClr val="000000"/>
            </a:solidFill>
          </a:ln>
        </p:spPr>
        <p:txBody>
          <a:bodyPr wrap="square" lIns="0" tIns="0" rIns="0" bIns="0" rtlCol="0"/>
          <a:lstStyle/>
          <a:p>
            <a:endParaRPr sz="1634"/>
          </a:p>
        </p:txBody>
      </p:sp>
      <p:sp>
        <p:nvSpPr>
          <p:cNvPr id="23" name="object 23">
            <a:extLst>
              <a:ext uri="{FF2B5EF4-FFF2-40B4-BE49-F238E27FC236}">
                <a16:creationId xmlns:a16="http://schemas.microsoft.com/office/drawing/2014/main" id="{E362F98C-C5F1-46FB-BD44-0AA28A92F3E1}"/>
              </a:ext>
            </a:extLst>
          </p:cNvPr>
          <p:cNvSpPr/>
          <p:nvPr/>
        </p:nvSpPr>
        <p:spPr>
          <a:xfrm>
            <a:off x="1633466" y="2356828"/>
            <a:ext cx="58207" cy="0"/>
          </a:xfrm>
          <a:custGeom>
            <a:avLst/>
            <a:gdLst/>
            <a:ahLst/>
            <a:cxnLst/>
            <a:rect l="l" t="t" r="r" b="b"/>
            <a:pathLst>
              <a:path w="64134">
                <a:moveTo>
                  <a:pt x="0" y="0"/>
                </a:moveTo>
                <a:lnTo>
                  <a:pt x="64007" y="0"/>
                </a:lnTo>
              </a:path>
            </a:pathLst>
          </a:custGeom>
          <a:ln w="18033">
            <a:solidFill>
              <a:srgbClr val="000000"/>
            </a:solidFill>
          </a:ln>
        </p:spPr>
        <p:txBody>
          <a:bodyPr wrap="square" lIns="0" tIns="0" rIns="0" bIns="0" rtlCol="0"/>
          <a:lstStyle/>
          <a:p>
            <a:endParaRPr sz="1634"/>
          </a:p>
        </p:txBody>
      </p:sp>
      <p:sp>
        <p:nvSpPr>
          <p:cNvPr id="24" name="object 24">
            <a:extLst>
              <a:ext uri="{FF2B5EF4-FFF2-40B4-BE49-F238E27FC236}">
                <a16:creationId xmlns:a16="http://schemas.microsoft.com/office/drawing/2014/main" id="{2D6C35C8-6882-407B-8A67-44A55E40C9E6}"/>
              </a:ext>
            </a:extLst>
          </p:cNvPr>
          <p:cNvSpPr/>
          <p:nvPr/>
        </p:nvSpPr>
        <p:spPr>
          <a:xfrm>
            <a:off x="1734435"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25" name="object 25">
            <a:extLst>
              <a:ext uri="{FF2B5EF4-FFF2-40B4-BE49-F238E27FC236}">
                <a16:creationId xmlns:a16="http://schemas.microsoft.com/office/drawing/2014/main" id="{C19B2DC7-0E0D-4B8F-BE27-1A0967590C14}"/>
              </a:ext>
            </a:extLst>
          </p:cNvPr>
          <p:cNvSpPr/>
          <p:nvPr/>
        </p:nvSpPr>
        <p:spPr>
          <a:xfrm>
            <a:off x="1835403"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26" name="object 26">
            <a:extLst>
              <a:ext uri="{FF2B5EF4-FFF2-40B4-BE49-F238E27FC236}">
                <a16:creationId xmlns:a16="http://schemas.microsoft.com/office/drawing/2014/main" id="{6F060A1E-8716-430B-BD45-1CAF9B624CB5}"/>
              </a:ext>
            </a:extLst>
          </p:cNvPr>
          <p:cNvSpPr/>
          <p:nvPr/>
        </p:nvSpPr>
        <p:spPr>
          <a:xfrm>
            <a:off x="1936371"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27" name="object 27">
            <a:extLst>
              <a:ext uri="{FF2B5EF4-FFF2-40B4-BE49-F238E27FC236}">
                <a16:creationId xmlns:a16="http://schemas.microsoft.com/office/drawing/2014/main" id="{A71D4B32-A233-4ADB-AC95-2C79FD004011}"/>
              </a:ext>
            </a:extLst>
          </p:cNvPr>
          <p:cNvSpPr/>
          <p:nvPr/>
        </p:nvSpPr>
        <p:spPr>
          <a:xfrm>
            <a:off x="2037339"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28" name="object 28">
            <a:extLst>
              <a:ext uri="{FF2B5EF4-FFF2-40B4-BE49-F238E27FC236}">
                <a16:creationId xmlns:a16="http://schemas.microsoft.com/office/drawing/2014/main" id="{81288311-DCAA-4298-A598-435A637F8E8F}"/>
              </a:ext>
            </a:extLst>
          </p:cNvPr>
          <p:cNvSpPr/>
          <p:nvPr/>
        </p:nvSpPr>
        <p:spPr>
          <a:xfrm>
            <a:off x="2138307"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29" name="object 29">
            <a:extLst>
              <a:ext uri="{FF2B5EF4-FFF2-40B4-BE49-F238E27FC236}">
                <a16:creationId xmlns:a16="http://schemas.microsoft.com/office/drawing/2014/main" id="{B15177CF-D9C0-48C4-935D-39A710A84E47}"/>
              </a:ext>
            </a:extLst>
          </p:cNvPr>
          <p:cNvSpPr/>
          <p:nvPr/>
        </p:nvSpPr>
        <p:spPr>
          <a:xfrm>
            <a:off x="2239276"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30" name="object 30">
            <a:extLst>
              <a:ext uri="{FF2B5EF4-FFF2-40B4-BE49-F238E27FC236}">
                <a16:creationId xmlns:a16="http://schemas.microsoft.com/office/drawing/2014/main" id="{26776990-FE04-4CB6-AD57-6CF601E67901}"/>
              </a:ext>
            </a:extLst>
          </p:cNvPr>
          <p:cNvSpPr/>
          <p:nvPr/>
        </p:nvSpPr>
        <p:spPr>
          <a:xfrm>
            <a:off x="2340244"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31" name="object 31">
            <a:extLst>
              <a:ext uri="{FF2B5EF4-FFF2-40B4-BE49-F238E27FC236}">
                <a16:creationId xmlns:a16="http://schemas.microsoft.com/office/drawing/2014/main" id="{3FAB60F0-1A56-42E6-B4B5-2C99CFA37C5C}"/>
              </a:ext>
            </a:extLst>
          </p:cNvPr>
          <p:cNvSpPr/>
          <p:nvPr/>
        </p:nvSpPr>
        <p:spPr>
          <a:xfrm>
            <a:off x="2441212"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32" name="object 32">
            <a:extLst>
              <a:ext uri="{FF2B5EF4-FFF2-40B4-BE49-F238E27FC236}">
                <a16:creationId xmlns:a16="http://schemas.microsoft.com/office/drawing/2014/main" id="{0E1D55F6-2C94-4699-BEEA-2BDA0E74777A}"/>
              </a:ext>
            </a:extLst>
          </p:cNvPr>
          <p:cNvSpPr/>
          <p:nvPr/>
        </p:nvSpPr>
        <p:spPr>
          <a:xfrm>
            <a:off x="2542180"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33" name="object 33">
            <a:extLst>
              <a:ext uri="{FF2B5EF4-FFF2-40B4-BE49-F238E27FC236}">
                <a16:creationId xmlns:a16="http://schemas.microsoft.com/office/drawing/2014/main" id="{79164C57-10BD-4508-BC9A-C62BBB4BF01F}"/>
              </a:ext>
            </a:extLst>
          </p:cNvPr>
          <p:cNvSpPr/>
          <p:nvPr/>
        </p:nvSpPr>
        <p:spPr>
          <a:xfrm>
            <a:off x="2643149"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34" name="object 34">
            <a:extLst>
              <a:ext uri="{FF2B5EF4-FFF2-40B4-BE49-F238E27FC236}">
                <a16:creationId xmlns:a16="http://schemas.microsoft.com/office/drawing/2014/main" id="{A0949CC9-8EDE-45E9-B49C-AF2D034E4F09}"/>
              </a:ext>
            </a:extLst>
          </p:cNvPr>
          <p:cNvSpPr/>
          <p:nvPr/>
        </p:nvSpPr>
        <p:spPr>
          <a:xfrm>
            <a:off x="2744117"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35" name="object 35">
            <a:extLst>
              <a:ext uri="{FF2B5EF4-FFF2-40B4-BE49-F238E27FC236}">
                <a16:creationId xmlns:a16="http://schemas.microsoft.com/office/drawing/2014/main" id="{C7AFFFD8-E65C-4078-A0E0-C52378442126}"/>
              </a:ext>
            </a:extLst>
          </p:cNvPr>
          <p:cNvSpPr/>
          <p:nvPr/>
        </p:nvSpPr>
        <p:spPr>
          <a:xfrm>
            <a:off x="2843702"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36" name="object 36">
            <a:extLst>
              <a:ext uri="{FF2B5EF4-FFF2-40B4-BE49-F238E27FC236}">
                <a16:creationId xmlns:a16="http://schemas.microsoft.com/office/drawing/2014/main" id="{2B6AC180-A3C3-4AB3-A354-F81627A7CF96}"/>
              </a:ext>
            </a:extLst>
          </p:cNvPr>
          <p:cNvSpPr/>
          <p:nvPr/>
        </p:nvSpPr>
        <p:spPr>
          <a:xfrm>
            <a:off x="2944670"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37" name="object 37">
            <a:extLst>
              <a:ext uri="{FF2B5EF4-FFF2-40B4-BE49-F238E27FC236}">
                <a16:creationId xmlns:a16="http://schemas.microsoft.com/office/drawing/2014/main" id="{397C5833-E3C2-43DD-BBD4-32797B656A08}"/>
              </a:ext>
            </a:extLst>
          </p:cNvPr>
          <p:cNvSpPr/>
          <p:nvPr/>
        </p:nvSpPr>
        <p:spPr>
          <a:xfrm>
            <a:off x="3045635"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38" name="object 38">
            <a:extLst>
              <a:ext uri="{FF2B5EF4-FFF2-40B4-BE49-F238E27FC236}">
                <a16:creationId xmlns:a16="http://schemas.microsoft.com/office/drawing/2014/main" id="{93DA6EDA-163E-4742-B500-D3DAE1A97234}"/>
              </a:ext>
            </a:extLst>
          </p:cNvPr>
          <p:cNvSpPr/>
          <p:nvPr/>
        </p:nvSpPr>
        <p:spPr>
          <a:xfrm>
            <a:off x="3146604"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39" name="object 39">
            <a:extLst>
              <a:ext uri="{FF2B5EF4-FFF2-40B4-BE49-F238E27FC236}">
                <a16:creationId xmlns:a16="http://schemas.microsoft.com/office/drawing/2014/main" id="{E8ACE432-C309-478E-80ED-832E8864E661}"/>
              </a:ext>
            </a:extLst>
          </p:cNvPr>
          <p:cNvSpPr/>
          <p:nvPr/>
        </p:nvSpPr>
        <p:spPr>
          <a:xfrm>
            <a:off x="3247571"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40" name="object 40">
            <a:extLst>
              <a:ext uri="{FF2B5EF4-FFF2-40B4-BE49-F238E27FC236}">
                <a16:creationId xmlns:a16="http://schemas.microsoft.com/office/drawing/2014/main" id="{575B3AD8-60AD-484F-A286-8766887CF4CF}"/>
              </a:ext>
            </a:extLst>
          </p:cNvPr>
          <p:cNvSpPr/>
          <p:nvPr/>
        </p:nvSpPr>
        <p:spPr>
          <a:xfrm>
            <a:off x="3348540"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41" name="object 41">
            <a:extLst>
              <a:ext uri="{FF2B5EF4-FFF2-40B4-BE49-F238E27FC236}">
                <a16:creationId xmlns:a16="http://schemas.microsoft.com/office/drawing/2014/main" id="{5CF2089E-6BDD-4D62-B851-718DEB446840}"/>
              </a:ext>
            </a:extLst>
          </p:cNvPr>
          <p:cNvSpPr/>
          <p:nvPr/>
        </p:nvSpPr>
        <p:spPr>
          <a:xfrm>
            <a:off x="3449508"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42" name="object 42">
            <a:extLst>
              <a:ext uri="{FF2B5EF4-FFF2-40B4-BE49-F238E27FC236}">
                <a16:creationId xmlns:a16="http://schemas.microsoft.com/office/drawing/2014/main" id="{4FAB33B9-BCD7-42D2-9AEC-175AEE8432D5}"/>
              </a:ext>
            </a:extLst>
          </p:cNvPr>
          <p:cNvSpPr/>
          <p:nvPr/>
        </p:nvSpPr>
        <p:spPr>
          <a:xfrm>
            <a:off x="3550476"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43" name="object 43">
            <a:extLst>
              <a:ext uri="{FF2B5EF4-FFF2-40B4-BE49-F238E27FC236}">
                <a16:creationId xmlns:a16="http://schemas.microsoft.com/office/drawing/2014/main" id="{342D55FA-D16D-43B1-BF4F-0380711A5A50}"/>
              </a:ext>
            </a:extLst>
          </p:cNvPr>
          <p:cNvSpPr/>
          <p:nvPr/>
        </p:nvSpPr>
        <p:spPr>
          <a:xfrm>
            <a:off x="3651445"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44" name="object 44">
            <a:extLst>
              <a:ext uri="{FF2B5EF4-FFF2-40B4-BE49-F238E27FC236}">
                <a16:creationId xmlns:a16="http://schemas.microsoft.com/office/drawing/2014/main" id="{A10D7B44-5DFD-4981-9184-BD98B22F2960}"/>
              </a:ext>
            </a:extLst>
          </p:cNvPr>
          <p:cNvSpPr/>
          <p:nvPr/>
        </p:nvSpPr>
        <p:spPr>
          <a:xfrm>
            <a:off x="3752413"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45" name="object 45">
            <a:extLst>
              <a:ext uri="{FF2B5EF4-FFF2-40B4-BE49-F238E27FC236}">
                <a16:creationId xmlns:a16="http://schemas.microsoft.com/office/drawing/2014/main" id="{2573D262-FD5C-4656-934C-B2889B4D6B3E}"/>
              </a:ext>
            </a:extLst>
          </p:cNvPr>
          <p:cNvSpPr/>
          <p:nvPr/>
        </p:nvSpPr>
        <p:spPr>
          <a:xfrm>
            <a:off x="3853380"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46" name="object 46">
            <a:extLst>
              <a:ext uri="{FF2B5EF4-FFF2-40B4-BE49-F238E27FC236}">
                <a16:creationId xmlns:a16="http://schemas.microsoft.com/office/drawing/2014/main" id="{74A51491-C7FA-47BE-B802-B5930D717C87}"/>
              </a:ext>
            </a:extLst>
          </p:cNvPr>
          <p:cNvSpPr/>
          <p:nvPr/>
        </p:nvSpPr>
        <p:spPr>
          <a:xfrm>
            <a:off x="3954349"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47" name="object 47">
            <a:extLst>
              <a:ext uri="{FF2B5EF4-FFF2-40B4-BE49-F238E27FC236}">
                <a16:creationId xmlns:a16="http://schemas.microsoft.com/office/drawing/2014/main" id="{E68AE996-61EA-4C5D-97D4-95CFE6486A9E}"/>
              </a:ext>
            </a:extLst>
          </p:cNvPr>
          <p:cNvSpPr/>
          <p:nvPr/>
        </p:nvSpPr>
        <p:spPr>
          <a:xfrm>
            <a:off x="4053933"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48" name="object 48">
            <a:extLst>
              <a:ext uri="{FF2B5EF4-FFF2-40B4-BE49-F238E27FC236}">
                <a16:creationId xmlns:a16="http://schemas.microsoft.com/office/drawing/2014/main" id="{E227F191-3E01-4BAE-A3A9-9E177351E189}"/>
              </a:ext>
            </a:extLst>
          </p:cNvPr>
          <p:cNvSpPr/>
          <p:nvPr/>
        </p:nvSpPr>
        <p:spPr>
          <a:xfrm>
            <a:off x="4154902"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49" name="object 49">
            <a:extLst>
              <a:ext uri="{FF2B5EF4-FFF2-40B4-BE49-F238E27FC236}">
                <a16:creationId xmlns:a16="http://schemas.microsoft.com/office/drawing/2014/main" id="{674ECFDD-622D-42C3-A360-4DFC6BF35E33}"/>
              </a:ext>
            </a:extLst>
          </p:cNvPr>
          <p:cNvSpPr/>
          <p:nvPr/>
        </p:nvSpPr>
        <p:spPr>
          <a:xfrm>
            <a:off x="4255871"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50" name="object 50">
            <a:extLst>
              <a:ext uri="{FF2B5EF4-FFF2-40B4-BE49-F238E27FC236}">
                <a16:creationId xmlns:a16="http://schemas.microsoft.com/office/drawing/2014/main" id="{5B910957-3863-46A4-9BAE-30577ACB62DB}"/>
              </a:ext>
            </a:extLst>
          </p:cNvPr>
          <p:cNvSpPr/>
          <p:nvPr/>
        </p:nvSpPr>
        <p:spPr>
          <a:xfrm>
            <a:off x="4356838"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51" name="object 51">
            <a:extLst>
              <a:ext uri="{FF2B5EF4-FFF2-40B4-BE49-F238E27FC236}">
                <a16:creationId xmlns:a16="http://schemas.microsoft.com/office/drawing/2014/main" id="{B71D43C3-22D6-4C51-9D59-A9E93DF0323A}"/>
              </a:ext>
            </a:extLst>
          </p:cNvPr>
          <p:cNvSpPr/>
          <p:nvPr/>
        </p:nvSpPr>
        <p:spPr>
          <a:xfrm>
            <a:off x="4457806"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52" name="object 52">
            <a:extLst>
              <a:ext uri="{FF2B5EF4-FFF2-40B4-BE49-F238E27FC236}">
                <a16:creationId xmlns:a16="http://schemas.microsoft.com/office/drawing/2014/main" id="{2CC97B3A-65C5-4B06-8A57-05B2C5DC0FE7}"/>
              </a:ext>
            </a:extLst>
          </p:cNvPr>
          <p:cNvSpPr/>
          <p:nvPr/>
        </p:nvSpPr>
        <p:spPr>
          <a:xfrm>
            <a:off x="4558775"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53" name="object 53">
            <a:extLst>
              <a:ext uri="{FF2B5EF4-FFF2-40B4-BE49-F238E27FC236}">
                <a16:creationId xmlns:a16="http://schemas.microsoft.com/office/drawing/2014/main" id="{378BED02-C07B-4D22-B10F-29135EF44900}"/>
              </a:ext>
            </a:extLst>
          </p:cNvPr>
          <p:cNvSpPr/>
          <p:nvPr/>
        </p:nvSpPr>
        <p:spPr>
          <a:xfrm>
            <a:off x="4659743"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54" name="object 54">
            <a:extLst>
              <a:ext uri="{FF2B5EF4-FFF2-40B4-BE49-F238E27FC236}">
                <a16:creationId xmlns:a16="http://schemas.microsoft.com/office/drawing/2014/main" id="{448DB6BC-DB6A-4AD6-A26E-B1A35B782D8E}"/>
              </a:ext>
            </a:extLst>
          </p:cNvPr>
          <p:cNvSpPr/>
          <p:nvPr/>
        </p:nvSpPr>
        <p:spPr>
          <a:xfrm>
            <a:off x="4760711"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55" name="object 55">
            <a:extLst>
              <a:ext uri="{FF2B5EF4-FFF2-40B4-BE49-F238E27FC236}">
                <a16:creationId xmlns:a16="http://schemas.microsoft.com/office/drawing/2014/main" id="{3E970894-EEA9-4FD0-9A2C-FF09D571D407}"/>
              </a:ext>
            </a:extLst>
          </p:cNvPr>
          <p:cNvSpPr/>
          <p:nvPr/>
        </p:nvSpPr>
        <p:spPr>
          <a:xfrm>
            <a:off x="4861680"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56" name="object 56">
            <a:extLst>
              <a:ext uri="{FF2B5EF4-FFF2-40B4-BE49-F238E27FC236}">
                <a16:creationId xmlns:a16="http://schemas.microsoft.com/office/drawing/2014/main" id="{83D0A85C-5EEC-480A-86DC-DD5494648E34}"/>
              </a:ext>
            </a:extLst>
          </p:cNvPr>
          <p:cNvSpPr/>
          <p:nvPr/>
        </p:nvSpPr>
        <p:spPr>
          <a:xfrm>
            <a:off x="4962647"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57" name="object 57">
            <a:extLst>
              <a:ext uri="{FF2B5EF4-FFF2-40B4-BE49-F238E27FC236}">
                <a16:creationId xmlns:a16="http://schemas.microsoft.com/office/drawing/2014/main" id="{654D3688-143A-4467-B5E4-CBCD29E96077}"/>
              </a:ext>
            </a:extLst>
          </p:cNvPr>
          <p:cNvSpPr/>
          <p:nvPr/>
        </p:nvSpPr>
        <p:spPr>
          <a:xfrm>
            <a:off x="5063616"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58" name="object 58">
            <a:extLst>
              <a:ext uri="{FF2B5EF4-FFF2-40B4-BE49-F238E27FC236}">
                <a16:creationId xmlns:a16="http://schemas.microsoft.com/office/drawing/2014/main" id="{A7284F04-7859-4C56-94F5-C0D6CD31253F}"/>
              </a:ext>
            </a:extLst>
          </p:cNvPr>
          <p:cNvSpPr/>
          <p:nvPr/>
        </p:nvSpPr>
        <p:spPr>
          <a:xfrm>
            <a:off x="5164585" y="2356828"/>
            <a:ext cx="57054" cy="0"/>
          </a:xfrm>
          <a:custGeom>
            <a:avLst/>
            <a:gdLst/>
            <a:ahLst/>
            <a:cxnLst/>
            <a:rect l="l" t="t" r="r" b="b"/>
            <a:pathLst>
              <a:path w="62864">
                <a:moveTo>
                  <a:pt x="0" y="0"/>
                </a:moveTo>
                <a:lnTo>
                  <a:pt x="62483" y="0"/>
                </a:lnTo>
              </a:path>
            </a:pathLst>
          </a:custGeom>
          <a:ln w="18033">
            <a:solidFill>
              <a:srgbClr val="000000"/>
            </a:solidFill>
          </a:ln>
        </p:spPr>
        <p:txBody>
          <a:bodyPr wrap="square" lIns="0" tIns="0" rIns="0" bIns="0" rtlCol="0"/>
          <a:lstStyle/>
          <a:p>
            <a:endParaRPr sz="1634"/>
          </a:p>
        </p:txBody>
      </p:sp>
      <p:sp>
        <p:nvSpPr>
          <p:cNvPr id="59" name="object 59">
            <a:extLst>
              <a:ext uri="{FF2B5EF4-FFF2-40B4-BE49-F238E27FC236}">
                <a16:creationId xmlns:a16="http://schemas.microsoft.com/office/drawing/2014/main" id="{6177B862-FD84-4DFC-B8BD-53D410A3ECF5}"/>
              </a:ext>
            </a:extLst>
          </p:cNvPr>
          <p:cNvSpPr/>
          <p:nvPr/>
        </p:nvSpPr>
        <p:spPr>
          <a:xfrm>
            <a:off x="5264169"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60" name="object 60">
            <a:extLst>
              <a:ext uri="{FF2B5EF4-FFF2-40B4-BE49-F238E27FC236}">
                <a16:creationId xmlns:a16="http://schemas.microsoft.com/office/drawing/2014/main" id="{1C676822-54E9-4F2C-89EF-1C90F0E4005A}"/>
              </a:ext>
            </a:extLst>
          </p:cNvPr>
          <p:cNvSpPr/>
          <p:nvPr/>
        </p:nvSpPr>
        <p:spPr>
          <a:xfrm>
            <a:off x="5365137" y="2356828"/>
            <a:ext cx="58207" cy="0"/>
          </a:xfrm>
          <a:custGeom>
            <a:avLst/>
            <a:gdLst/>
            <a:ahLst/>
            <a:cxnLst/>
            <a:rect l="l" t="t" r="r" b="b"/>
            <a:pathLst>
              <a:path w="64135">
                <a:moveTo>
                  <a:pt x="0" y="0"/>
                </a:moveTo>
                <a:lnTo>
                  <a:pt x="64007" y="0"/>
                </a:lnTo>
              </a:path>
            </a:pathLst>
          </a:custGeom>
          <a:ln w="18033">
            <a:solidFill>
              <a:srgbClr val="000000"/>
            </a:solidFill>
          </a:ln>
        </p:spPr>
        <p:txBody>
          <a:bodyPr wrap="square" lIns="0" tIns="0" rIns="0" bIns="0" rtlCol="0"/>
          <a:lstStyle/>
          <a:p>
            <a:endParaRPr sz="1634"/>
          </a:p>
        </p:txBody>
      </p:sp>
      <p:sp>
        <p:nvSpPr>
          <p:cNvPr id="61" name="object 61">
            <a:extLst>
              <a:ext uri="{FF2B5EF4-FFF2-40B4-BE49-F238E27FC236}">
                <a16:creationId xmlns:a16="http://schemas.microsoft.com/office/drawing/2014/main" id="{D3B68772-879B-4D82-B9B3-A451AE3A1588}"/>
              </a:ext>
            </a:extLst>
          </p:cNvPr>
          <p:cNvSpPr/>
          <p:nvPr/>
        </p:nvSpPr>
        <p:spPr>
          <a:xfrm>
            <a:off x="5466106" y="2349221"/>
            <a:ext cx="43223" cy="15560"/>
          </a:xfrm>
          <a:custGeom>
            <a:avLst/>
            <a:gdLst/>
            <a:ahLst/>
            <a:cxnLst/>
            <a:rect l="l" t="t" r="r" b="b"/>
            <a:pathLst>
              <a:path w="47625" h="17144">
                <a:moveTo>
                  <a:pt x="0" y="8381"/>
                </a:moveTo>
                <a:lnTo>
                  <a:pt x="47243" y="8381"/>
                </a:lnTo>
              </a:path>
            </a:pathLst>
          </a:custGeom>
          <a:ln w="18033">
            <a:solidFill>
              <a:srgbClr val="000000"/>
            </a:solidFill>
          </a:ln>
        </p:spPr>
        <p:txBody>
          <a:bodyPr wrap="square" lIns="0" tIns="0" rIns="0" bIns="0" rtlCol="0"/>
          <a:lstStyle/>
          <a:p>
            <a:endParaRPr sz="1634"/>
          </a:p>
        </p:txBody>
      </p:sp>
      <p:sp>
        <p:nvSpPr>
          <p:cNvPr id="62" name="object 62">
            <a:extLst>
              <a:ext uri="{FF2B5EF4-FFF2-40B4-BE49-F238E27FC236}">
                <a16:creationId xmlns:a16="http://schemas.microsoft.com/office/drawing/2014/main" id="{DED02700-F993-4040-9EAE-16E63093295D}"/>
              </a:ext>
            </a:extLst>
          </p:cNvPr>
          <p:cNvSpPr/>
          <p:nvPr/>
        </p:nvSpPr>
        <p:spPr>
          <a:xfrm>
            <a:off x="1302208" y="5858218"/>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63" name="object 63">
            <a:extLst>
              <a:ext uri="{FF2B5EF4-FFF2-40B4-BE49-F238E27FC236}">
                <a16:creationId xmlns:a16="http://schemas.microsoft.com/office/drawing/2014/main" id="{8CEE480D-FB5E-4FA5-95DB-EE3D203EBA23}"/>
              </a:ext>
            </a:extLst>
          </p:cNvPr>
          <p:cNvSpPr/>
          <p:nvPr/>
        </p:nvSpPr>
        <p:spPr>
          <a:xfrm>
            <a:off x="1302208" y="5737885"/>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64" name="object 64">
            <a:extLst>
              <a:ext uri="{FF2B5EF4-FFF2-40B4-BE49-F238E27FC236}">
                <a16:creationId xmlns:a16="http://schemas.microsoft.com/office/drawing/2014/main" id="{8529DE29-9502-41B8-89D0-E2258D53164E}"/>
              </a:ext>
            </a:extLst>
          </p:cNvPr>
          <p:cNvSpPr/>
          <p:nvPr/>
        </p:nvSpPr>
        <p:spPr>
          <a:xfrm>
            <a:off x="1302208" y="5616170"/>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65" name="object 65">
            <a:extLst>
              <a:ext uri="{FF2B5EF4-FFF2-40B4-BE49-F238E27FC236}">
                <a16:creationId xmlns:a16="http://schemas.microsoft.com/office/drawing/2014/main" id="{62F62F13-BD9A-45E0-A9DA-7CD47151C56B}"/>
              </a:ext>
            </a:extLst>
          </p:cNvPr>
          <p:cNvSpPr/>
          <p:nvPr/>
        </p:nvSpPr>
        <p:spPr>
          <a:xfrm>
            <a:off x="1302208" y="5495838"/>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66" name="object 66">
            <a:extLst>
              <a:ext uri="{FF2B5EF4-FFF2-40B4-BE49-F238E27FC236}">
                <a16:creationId xmlns:a16="http://schemas.microsoft.com/office/drawing/2014/main" id="{AC0C79C3-F375-4537-9861-BEBE912FA04C}"/>
              </a:ext>
            </a:extLst>
          </p:cNvPr>
          <p:cNvSpPr/>
          <p:nvPr/>
        </p:nvSpPr>
        <p:spPr>
          <a:xfrm>
            <a:off x="1302208" y="5374123"/>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67" name="object 67">
            <a:extLst>
              <a:ext uri="{FF2B5EF4-FFF2-40B4-BE49-F238E27FC236}">
                <a16:creationId xmlns:a16="http://schemas.microsoft.com/office/drawing/2014/main" id="{3A86BDF6-842E-4382-BA32-07456C4FF313}"/>
              </a:ext>
            </a:extLst>
          </p:cNvPr>
          <p:cNvSpPr/>
          <p:nvPr/>
        </p:nvSpPr>
        <p:spPr>
          <a:xfrm>
            <a:off x="1302208" y="5253791"/>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68" name="object 68">
            <a:extLst>
              <a:ext uri="{FF2B5EF4-FFF2-40B4-BE49-F238E27FC236}">
                <a16:creationId xmlns:a16="http://schemas.microsoft.com/office/drawing/2014/main" id="{84CE879E-4CF7-4345-80A3-19EA6DAB4A8C}"/>
              </a:ext>
            </a:extLst>
          </p:cNvPr>
          <p:cNvSpPr/>
          <p:nvPr/>
        </p:nvSpPr>
        <p:spPr>
          <a:xfrm>
            <a:off x="1302208" y="5132076"/>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69" name="object 69">
            <a:extLst>
              <a:ext uri="{FF2B5EF4-FFF2-40B4-BE49-F238E27FC236}">
                <a16:creationId xmlns:a16="http://schemas.microsoft.com/office/drawing/2014/main" id="{B6252E5A-FFC0-4173-9D04-177E6159ACFE}"/>
              </a:ext>
            </a:extLst>
          </p:cNvPr>
          <p:cNvSpPr/>
          <p:nvPr/>
        </p:nvSpPr>
        <p:spPr>
          <a:xfrm>
            <a:off x="1302208" y="5011744"/>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0" name="object 70">
            <a:extLst>
              <a:ext uri="{FF2B5EF4-FFF2-40B4-BE49-F238E27FC236}">
                <a16:creationId xmlns:a16="http://schemas.microsoft.com/office/drawing/2014/main" id="{E59E88D1-6108-47CB-98D4-40D138F30442}"/>
              </a:ext>
            </a:extLst>
          </p:cNvPr>
          <p:cNvSpPr/>
          <p:nvPr/>
        </p:nvSpPr>
        <p:spPr>
          <a:xfrm>
            <a:off x="1302208" y="4890029"/>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1" name="object 71">
            <a:extLst>
              <a:ext uri="{FF2B5EF4-FFF2-40B4-BE49-F238E27FC236}">
                <a16:creationId xmlns:a16="http://schemas.microsoft.com/office/drawing/2014/main" id="{118FFAAB-24A5-47DC-A824-F56375CB50A1}"/>
              </a:ext>
            </a:extLst>
          </p:cNvPr>
          <p:cNvSpPr/>
          <p:nvPr/>
        </p:nvSpPr>
        <p:spPr>
          <a:xfrm>
            <a:off x="1302208" y="4769697"/>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2" name="object 72">
            <a:extLst>
              <a:ext uri="{FF2B5EF4-FFF2-40B4-BE49-F238E27FC236}">
                <a16:creationId xmlns:a16="http://schemas.microsoft.com/office/drawing/2014/main" id="{1C3A37E0-0AC6-4A1D-8271-81067611D17F}"/>
              </a:ext>
            </a:extLst>
          </p:cNvPr>
          <p:cNvSpPr/>
          <p:nvPr/>
        </p:nvSpPr>
        <p:spPr>
          <a:xfrm>
            <a:off x="1302208" y="4647982"/>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3" name="object 73">
            <a:extLst>
              <a:ext uri="{FF2B5EF4-FFF2-40B4-BE49-F238E27FC236}">
                <a16:creationId xmlns:a16="http://schemas.microsoft.com/office/drawing/2014/main" id="{FCC6F048-D5FB-4E8D-89D6-27B9F4793672}"/>
              </a:ext>
            </a:extLst>
          </p:cNvPr>
          <p:cNvSpPr/>
          <p:nvPr/>
        </p:nvSpPr>
        <p:spPr>
          <a:xfrm>
            <a:off x="1302208" y="4527650"/>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4" name="object 74">
            <a:extLst>
              <a:ext uri="{FF2B5EF4-FFF2-40B4-BE49-F238E27FC236}">
                <a16:creationId xmlns:a16="http://schemas.microsoft.com/office/drawing/2014/main" id="{15262CA6-3A73-4E0B-8C6B-4F188CE4C90B}"/>
              </a:ext>
            </a:extLst>
          </p:cNvPr>
          <p:cNvSpPr/>
          <p:nvPr/>
        </p:nvSpPr>
        <p:spPr>
          <a:xfrm>
            <a:off x="1302208" y="4405935"/>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5" name="object 75">
            <a:extLst>
              <a:ext uri="{FF2B5EF4-FFF2-40B4-BE49-F238E27FC236}">
                <a16:creationId xmlns:a16="http://schemas.microsoft.com/office/drawing/2014/main" id="{5115F229-30E4-4C19-BD7A-341A18998F44}"/>
              </a:ext>
            </a:extLst>
          </p:cNvPr>
          <p:cNvSpPr/>
          <p:nvPr/>
        </p:nvSpPr>
        <p:spPr>
          <a:xfrm>
            <a:off x="1302208" y="4285603"/>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6" name="object 76">
            <a:extLst>
              <a:ext uri="{FF2B5EF4-FFF2-40B4-BE49-F238E27FC236}">
                <a16:creationId xmlns:a16="http://schemas.microsoft.com/office/drawing/2014/main" id="{3710BCB1-A911-4029-90AA-9805D22BC901}"/>
              </a:ext>
            </a:extLst>
          </p:cNvPr>
          <p:cNvSpPr/>
          <p:nvPr/>
        </p:nvSpPr>
        <p:spPr>
          <a:xfrm>
            <a:off x="1302208" y="4163888"/>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7" name="object 77">
            <a:extLst>
              <a:ext uri="{FF2B5EF4-FFF2-40B4-BE49-F238E27FC236}">
                <a16:creationId xmlns:a16="http://schemas.microsoft.com/office/drawing/2014/main" id="{D195CBA5-4D46-4982-B6CB-269989390DB3}"/>
              </a:ext>
            </a:extLst>
          </p:cNvPr>
          <p:cNvSpPr/>
          <p:nvPr/>
        </p:nvSpPr>
        <p:spPr>
          <a:xfrm>
            <a:off x="1302208" y="4043556"/>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8" name="object 78">
            <a:extLst>
              <a:ext uri="{FF2B5EF4-FFF2-40B4-BE49-F238E27FC236}">
                <a16:creationId xmlns:a16="http://schemas.microsoft.com/office/drawing/2014/main" id="{BE30EDFB-1C41-416F-96F6-DC5F1FCEF57E}"/>
              </a:ext>
            </a:extLst>
          </p:cNvPr>
          <p:cNvSpPr/>
          <p:nvPr/>
        </p:nvSpPr>
        <p:spPr>
          <a:xfrm>
            <a:off x="1302208" y="3921835"/>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79" name="object 79">
            <a:extLst>
              <a:ext uri="{FF2B5EF4-FFF2-40B4-BE49-F238E27FC236}">
                <a16:creationId xmlns:a16="http://schemas.microsoft.com/office/drawing/2014/main" id="{D7B90DD8-11FF-4C83-AB97-31BB635A37EC}"/>
              </a:ext>
            </a:extLst>
          </p:cNvPr>
          <p:cNvSpPr/>
          <p:nvPr/>
        </p:nvSpPr>
        <p:spPr>
          <a:xfrm>
            <a:off x="1302208" y="3801504"/>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0" name="object 80">
            <a:extLst>
              <a:ext uri="{FF2B5EF4-FFF2-40B4-BE49-F238E27FC236}">
                <a16:creationId xmlns:a16="http://schemas.microsoft.com/office/drawing/2014/main" id="{869ECAF1-BEC4-406E-9307-719038A87373}"/>
              </a:ext>
            </a:extLst>
          </p:cNvPr>
          <p:cNvSpPr/>
          <p:nvPr/>
        </p:nvSpPr>
        <p:spPr>
          <a:xfrm>
            <a:off x="1302208" y="3679789"/>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1" name="object 81">
            <a:extLst>
              <a:ext uri="{FF2B5EF4-FFF2-40B4-BE49-F238E27FC236}">
                <a16:creationId xmlns:a16="http://schemas.microsoft.com/office/drawing/2014/main" id="{83412024-890C-46BD-A3D9-5886B61216DD}"/>
              </a:ext>
            </a:extLst>
          </p:cNvPr>
          <p:cNvSpPr/>
          <p:nvPr/>
        </p:nvSpPr>
        <p:spPr>
          <a:xfrm>
            <a:off x="1302208" y="3559457"/>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2" name="object 82">
            <a:extLst>
              <a:ext uri="{FF2B5EF4-FFF2-40B4-BE49-F238E27FC236}">
                <a16:creationId xmlns:a16="http://schemas.microsoft.com/office/drawing/2014/main" id="{D27779EE-6A48-4E9D-ABC0-9C16D69D4891}"/>
              </a:ext>
            </a:extLst>
          </p:cNvPr>
          <p:cNvSpPr/>
          <p:nvPr/>
        </p:nvSpPr>
        <p:spPr>
          <a:xfrm>
            <a:off x="1302208" y="3437742"/>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3" name="object 83">
            <a:extLst>
              <a:ext uri="{FF2B5EF4-FFF2-40B4-BE49-F238E27FC236}">
                <a16:creationId xmlns:a16="http://schemas.microsoft.com/office/drawing/2014/main" id="{B6986D90-4C5C-4068-A1B0-F398899FF060}"/>
              </a:ext>
            </a:extLst>
          </p:cNvPr>
          <p:cNvSpPr/>
          <p:nvPr/>
        </p:nvSpPr>
        <p:spPr>
          <a:xfrm>
            <a:off x="1302208" y="3317410"/>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4" name="object 84">
            <a:extLst>
              <a:ext uri="{FF2B5EF4-FFF2-40B4-BE49-F238E27FC236}">
                <a16:creationId xmlns:a16="http://schemas.microsoft.com/office/drawing/2014/main" id="{E8BA9EC5-403B-4C5B-A07D-1BAFDC86194C}"/>
              </a:ext>
            </a:extLst>
          </p:cNvPr>
          <p:cNvSpPr/>
          <p:nvPr/>
        </p:nvSpPr>
        <p:spPr>
          <a:xfrm>
            <a:off x="1302208" y="3195695"/>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5" name="object 85">
            <a:extLst>
              <a:ext uri="{FF2B5EF4-FFF2-40B4-BE49-F238E27FC236}">
                <a16:creationId xmlns:a16="http://schemas.microsoft.com/office/drawing/2014/main" id="{74A7404E-64CB-4FAA-B110-5B513FD522C4}"/>
              </a:ext>
            </a:extLst>
          </p:cNvPr>
          <p:cNvSpPr/>
          <p:nvPr/>
        </p:nvSpPr>
        <p:spPr>
          <a:xfrm>
            <a:off x="1302208" y="3075363"/>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6" name="object 86">
            <a:extLst>
              <a:ext uri="{FF2B5EF4-FFF2-40B4-BE49-F238E27FC236}">
                <a16:creationId xmlns:a16="http://schemas.microsoft.com/office/drawing/2014/main" id="{792FD161-FEE2-4690-AFE1-02F7139D19C6}"/>
              </a:ext>
            </a:extLst>
          </p:cNvPr>
          <p:cNvSpPr/>
          <p:nvPr/>
        </p:nvSpPr>
        <p:spPr>
          <a:xfrm>
            <a:off x="1302208" y="2953648"/>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7" name="object 87">
            <a:extLst>
              <a:ext uri="{FF2B5EF4-FFF2-40B4-BE49-F238E27FC236}">
                <a16:creationId xmlns:a16="http://schemas.microsoft.com/office/drawing/2014/main" id="{4AC67F19-0DBF-43AB-B894-127C0ED53CF5}"/>
              </a:ext>
            </a:extLst>
          </p:cNvPr>
          <p:cNvSpPr/>
          <p:nvPr/>
        </p:nvSpPr>
        <p:spPr>
          <a:xfrm>
            <a:off x="1302208" y="2833315"/>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8" name="object 88">
            <a:extLst>
              <a:ext uri="{FF2B5EF4-FFF2-40B4-BE49-F238E27FC236}">
                <a16:creationId xmlns:a16="http://schemas.microsoft.com/office/drawing/2014/main" id="{C5920556-A83A-4CDB-87A5-56601AA64BC0}"/>
              </a:ext>
            </a:extLst>
          </p:cNvPr>
          <p:cNvSpPr/>
          <p:nvPr/>
        </p:nvSpPr>
        <p:spPr>
          <a:xfrm>
            <a:off x="1302208" y="2711600"/>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89" name="object 89">
            <a:extLst>
              <a:ext uri="{FF2B5EF4-FFF2-40B4-BE49-F238E27FC236}">
                <a16:creationId xmlns:a16="http://schemas.microsoft.com/office/drawing/2014/main" id="{E835C603-1534-45B0-9EBA-4CA530B0DCA8}"/>
              </a:ext>
            </a:extLst>
          </p:cNvPr>
          <p:cNvSpPr/>
          <p:nvPr/>
        </p:nvSpPr>
        <p:spPr>
          <a:xfrm>
            <a:off x="1302208" y="2591268"/>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90" name="object 90">
            <a:extLst>
              <a:ext uri="{FF2B5EF4-FFF2-40B4-BE49-F238E27FC236}">
                <a16:creationId xmlns:a16="http://schemas.microsoft.com/office/drawing/2014/main" id="{792F5C65-ED03-48EC-85EF-CCDF700C4126}"/>
              </a:ext>
            </a:extLst>
          </p:cNvPr>
          <p:cNvSpPr/>
          <p:nvPr/>
        </p:nvSpPr>
        <p:spPr>
          <a:xfrm>
            <a:off x="1302208" y="2469553"/>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91" name="object 91">
            <a:extLst>
              <a:ext uri="{FF2B5EF4-FFF2-40B4-BE49-F238E27FC236}">
                <a16:creationId xmlns:a16="http://schemas.microsoft.com/office/drawing/2014/main" id="{45DF69AA-DB73-4BF6-960D-4162DB05DE95}"/>
              </a:ext>
            </a:extLst>
          </p:cNvPr>
          <p:cNvSpPr/>
          <p:nvPr/>
        </p:nvSpPr>
        <p:spPr>
          <a:xfrm>
            <a:off x="1302208" y="2349221"/>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92" name="object 92">
            <a:extLst>
              <a:ext uri="{FF2B5EF4-FFF2-40B4-BE49-F238E27FC236}">
                <a16:creationId xmlns:a16="http://schemas.microsoft.com/office/drawing/2014/main" id="{EC8526BF-5087-45CB-8AFE-04DEEE34BA57}"/>
              </a:ext>
            </a:extLst>
          </p:cNvPr>
          <p:cNvSpPr/>
          <p:nvPr/>
        </p:nvSpPr>
        <p:spPr>
          <a:xfrm>
            <a:off x="1302208" y="2227506"/>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93" name="object 93">
            <a:extLst>
              <a:ext uri="{FF2B5EF4-FFF2-40B4-BE49-F238E27FC236}">
                <a16:creationId xmlns:a16="http://schemas.microsoft.com/office/drawing/2014/main" id="{E9E0ED48-393A-4D1C-9D0E-B9D6E568DC25}"/>
              </a:ext>
            </a:extLst>
          </p:cNvPr>
          <p:cNvSpPr/>
          <p:nvPr/>
        </p:nvSpPr>
        <p:spPr>
          <a:xfrm>
            <a:off x="1123093" y="3183246"/>
            <a:ext cx="58207" cy="0"/>
          </a:xfrm>
          <a:custGeom>
            <a:avLst/>
            <a:gdLst/>
            <a:ahLst/>
            <a:cxnLst/>
            <a:rect l="l" t="t" r="r" b="b"/>
            <a:pathLst>
              <a:path w="64134">
                <a:moveTo>
                  <a:pt x="0" y="0"/>
                </a:moveTo>
                <a:lnTo>
                  <a:pt x="64007" y="0"/>
                </a:lnTo>
              </a:path>
            </a:pathLst>
          </a:custGeom>
          <a:ln w="16509">
            <a:solidFill>
              <a:srgbClr val="000000"/>
            </a:solidFill>
          </a:ln>
        </p:spPr>
        <p:txBody>
          <a:bodyPr wrap="square" lIns="0" tIns="0" rIns="0" bIns="0" rtlCol="0"/>
          <a:lstStyle/>
          <a:p>
            <a:endParaRPr sz="1634"/>
          </a:p>
        </p:txBody>
      </p:sp>
      <p:sp>
        <p:nvSpPr>
          <p:cNvPr id="94" name="object 94">
            <a:extLst>
              <a:ext uri="{FF2B5EF4-FFF2-40B4-BE49-F238E27FC236}">
                <a16:creationId xmlns:a16="http://schemas.microsoft.com/office/drawing/2014/main" id="{E4C72B4E-1924-4D26-90BD-D849A31F6319}"/>
              </a:ext>
            </a:extLst>
          </p:cNvPr>
          <p:cNvSpPr/>
          <p:nvPr/>
        </p:nvSpPr>
        <p:spPr>
          <a:xfrm>
            <a:off x="1224061" y="3183246"/>
            <a:ext cx="58207" cy="0"/>
          </a:xfrm>
          <a:custGeom>
            <a:avLst/>
            <a:gdLst/>
            <a:ahLst/>
            <a:cxnLst/>
            <a:rect l="l" t="t" r="r" b="b"/>
            <a:pathLst>
              <a:path w="64134">
                <a:moveTo>
                  <a:pt x="0" y="0"/>
                </a:moveTo>
                <a:lnTo>
                  <a:pt x="64007" y="0"/>
                </a:lnTo>
              </a:path>
            </a:pathLst>
          </a:custGeom>
          <a:ln w="16509">
            <a:solidFill>
              <a:srgbClr val="000000"/>
            </a:solidFill>
          </a:ln>
        </p:spPr>
        <p:txBody>
          <a:bodyPr wrap="square" lIns="0" tIns="0" rIns="0" bIns="0" rtlCol="0"/>
          <a:lstStyle/>
          <a:p>
            <a:endParaRPr sz="1634"/>
          </a:p>
        </p:txBody>
      </p:sp>
      <p:sp>
        <p:nvSpPr>
          <p:cNvPr id="95" name="object 95">
            <a:extLst>
              <a:ext uri="{FF2B5EF4-FFF2-40B4-BE49-F238E27FC236}">
                <a16:creationId xmlns:a16="http://schemas.microsoft.com/office/drawing/2014/main" id="{A488D5AF-DEC3-491D-8A12-65031765B08F}"/>
              </a:ext>
            </a:extLst>
          </p:cNvPr>
          <p:cNvSpPr/>
          <p:nvPr/>
        </p:nvSpPr>
        <p:spPr>
          <a:xfrm>
            <a:off x="1325029" y="3183246"/>
            <a:ext cx="58207" cy="0"/>
          </a:xfrm>
          <a:custGeom>
            <a:avLst/>
            <a:gdLst/>
            <a:ahLst/>
            <a:cxnLst/>
            <a:rect l="l" t="t" r="r" b="b"/>
            <a:pathLst>
              <a:path w="64134">
                <a:moveTo>
                  <a:pt x="0" y="0"/>
                </a:moveTo>
                <a:lnTo>
                  <a:pt x="64007" y="0"/>
                </a:lnTo>
              </a:path>
            </a:pathLst>
          </a:custGeom>
          <a:ln w="16509">
            <a:solidFill>
              <a:srgbClr val="000000"/>
            </a:solidFill>
          </a:ln>
        </p:spPr>
        <p:txBody>
          <a:bodyPr wrap="square" lIns="0" tIns="0" rIns="0" bIns="0" rtlCol="0"/>
          <a:lstStyle/>
          <a:p>
            <a:endParaRPr sz="1634"/>
          </a:p>
        </p:txBody>
      </p:sp>
      <p:sp>
        <p:nvSpPr>
          <p:cNvPr id="96" name="object 96">
            <a:extLst>
              <a:ext uri="{FF2B5EF4-FFF2-40B4-BE49-F238E27FC236}">
                <a16:creationId xmlns:a16="http://schemas.microsoft.com/office/drawing/2014/main" id="{B34A12D1-1ABB-4831-B006-077010F6708A}"/>
              </a:ext>
            </a:extLst>
          </p:cNvPr>
          <p:cNvSpPr/>
          <p:nvPr/>
        </p:nvSpPr>
        <p:spPr>
          <a:xfrm>
            <a:off x="1425998" y="3183246"/>
            <a:ext cx="58207" cy="0"/>
          </a:xfrm>
          <a:custGeom>
            <a:avLst/>
            <a:gdLst/>
            <a:ahLst/>
            <a:cxnLst/>
            <a:rect l="l" t="t" r="r" b="b"/>
            <a:pathLst>
              <a:path w="64134">
                <a:moveTo>
                  <a:pt x="0" y="0"/>
                </a:moveTo>
                <a:lnTo>
                  <a:pt x="64007" y="0"/>
                </a:lnTo>
              </a:path>
            </a:pathLst>
          </a:custGeom>
          <a:ln w="16509">
            <a:solidFill>
              <a:srgbClr val="000000"/>
            </a:solidFill>
          </a:ln>
        </p:spPr>
        <p:txBody>
          <a:bodyPr wrap="square" lIns="0" tIns="0" rIns="0" bIns="0" rtlCol="0"/>
          <a:lstStyle/>
          <a:p>
            <a:endParaRPr sz="1634"/>
          </a:p>
        </p:txBody>
      </p:sp>
      <p:sp>
        <p:nvSpPr>
          <p:cNvPr id="97" name="object 97">
            <a:extLst>
              <a:ext uri="{FF2B5EF4-FFF2-40B4-BE49-F238E27FC236}">
                <a16:creationId xmlns:a16="http://schemas.microsoft.com/office/drawing/2014/main" id="{C843CE74-FFC9-40DC-A91C-2765BAF528FC}"/>
              </a:ext>
            </a:extLst>
          </p:cNvPr>
          <p:cNvSpPr/>
          <p:nvPr/>
        </p:nvSpPr>
        <p:spPr>
          <a:xfrm>
            <a:off x="1526966" y="3183246"/>
            <a:ext cx="58207" cy="0"/>
          </a:xfrm>
          <a:custGeom>
            <a:avLst/>
            <a:gdLst/>
            <a:ahLst/>
            <a:cxnLst/>
            <a:rect l="l" t="t" r="r" b="b"/>
            <a:pathLst>
              <a:path w="64134">
                <a:moveTo>
                  <a:pt x="0" y="0"/>
                </a:moveTo>
                <a:lnTo>
                  <a:pt x="64007" y="0"/>
                </a:lnTo>
              </a:path>
            </a:pathLst>
          </a:custGeom>
          <a:ln w="16509">
            <a:solidFill>
              <a:srgbClr val="000000"/>
            </a:solidFill>
          </a:ln>
        </p:spPr>
        <p:txBody>
          <a:bodyPr wrap="square" lIns="0" tIns="0" rIns="0" bIns="0" rtlCol="0"/>
          <a:lstStyle/>
          <a:p>
            <a:endParaRPr sz="1634"/>
          </a:p>
        </p:txBody>
      </p:sp>
      <p:sp>
        <p:nvSpPr>
          <p:cNvPr id="98" name="object 98">
            <a:extLst>
              <a:ext uri="{FF2B5EF4-FFF2-40B4-BE49-F238E27FC236}">
                <a16:creationId xmlns:a16="http://schemas.microsoft.com/office/drawing/2014/main" id="{F13AD7F7-2AF6-43F9-A769-B55AA18A562F}"/>
              </a:ext>
            </a:extLst>
          </p:cNvPr>
          <p:cNvSpPr/>
          <p:nvPr/>
        </p:nvSpPr>
        <p:spPr>
          <a:xfrm>
            <a:off x="1627934" y="3183246"/>
            <a:ext cx="58207" cy="0"/>
          </a:xfrm>
          <a:custGeom>
            <a:avLst/>
            <a:gdLst/>
            <a:ahLst/>
            <a:cxnLst/>
            <a:rect l="l" t="t" r="r" b="b"/>
            <a:pathLst>
              <a:path w="64134">
                <a:moveTo>
                  <a:pt x="0" y="0"/>
                </a:moveTo>
                <a:lnTo>
                  <a:pt x="64007" y="0"/>
                </a:lnTo>
              </a:path>
            </a:pathLst>
          </a:custGeom>
          <a:ln w="16509">
            <a:solidFill>
              <a:srgbClr val="000000"/>
            </a:solidFill>
          </a:ln>
        </p:spPr>
        <p:txBody>
          <a:bodyPr wrap="square" lIns="0" tIns="0" rIns="0" bIns="0" rtlCol="0"/>
          <a:lstStyle/>
          <a:p>
            <a:endParaRPr sz="1634"/>
          </a:p>
        </p:txBody>
      </p:sp>
      <p:sp>
        <p:nvSpPr>
          <p:cNvPr id="99" name="object 99">
            <a:extLst>
              <a:ext uri="{FF2B5EF4-FFF2-40B4-BE49-F238E27FC236}">
                <a16:creationId xmlns:a16="http://schemas.microsoft.com/office/drawing/2014/main" id="{D4039006-442D-481D-8E32-968A57800050}"/>
              </a:ext>
            </a:extLst>
          </p:cNvPr>
          <p:cNvSpPr/>
          <p:nvPr/>
        </p:nvSpPr>
        <p:spPr>
          <a:xfrm>
            <a:off x="1728902" y="3183246"/>
            <a:ext cx="57054" cy="0"/>
          </a:xfrm>
          <a:custGeom>
            <a:avLst/>
            <a:gdLst/>
            <a:ahLst/>
            <a:cxnLst/>
            <a:rect l="l" t="t" r="r" b="b"/>
            <a:pathLst>
              <a:path w="62864">
                <a:moveTo>
                  <a:pt x="0" y="0"/>
                </a:moveTo>
                <a:lnTo>
                  <a:pt x="62483" y="0"/>
                </a:lnTo>
              </a:path>
            </a:pathLst>
          </a:custGeom>
          <a:ln w="16509">
            <a:solidFill>
              <a:srgbClr val="000000"/>
            </a:solidFill>
          </a:ln>
        </p:spPr>
        <p:txBody>
          <a:bodyPr wrap="square" lIns="0" tIns="0" rIns="0" bIns="0" rtlCol="0"/>
          <a:lstStyle/>
          <a:p>
            <a:endParaRPr sz="1634"/>
          </a:p>
        </p:txBody>
      </p:sp>
      <p:sp>
        <p:nvSpPr>
          <p:cNvPr id="100" name="object 100">
            <a:extLst>
              <a:ext uri="{FF2B5EF4-FFF2-40B4-BE49-F238E27FC236}">
                <a16:creationId xmlns:a16="http://schemas.microsoft.com/office/drawing/2014/main" id="{C3FE9EA2-EF31-4EF6-8244-0072A3802FEE}"/>
              </a:ext>
            </a:extLst>
          </p:cNvPr>
          <p:cNvSpPr/>
          <p:nvPr/>
        </p:nvSpPr>
        <p:spPr>
          <a:xfrm>
            <a:off x="1829871" y="3183246"/>
            <a:ext cx="57054" cy="0"/>
          </a:xfrm>
          <a:custGeom>
            <a:avLst/>
            <a:gdLst/>
            <a:ahLst/>
            <a:cxnLst/>
            <a:rect l="l" t="t" r="r" b="b"/>
            <a:pathLst>
              <a:path w="62864">
                <a:moveTo>
                  <a:pt x="0" y="0"/>
                </a:moveTo>
                <a:lnTo>
                  <a:pt x="62483" y="0"/>
                </a:lnTo>
              </a:path>
            </a:pathLst>
          </a:custGeom>
          <a:ln w="16509">
            <a:solidFill>
              <a:srgbClr val="000000"/>
            </a:solidFill>
          </a:ln>
        </p:spPr>
        <p:txBody>
          <a:bodyPr wrap="square" lIns="0" tIns="0" rIns="0" bIns="0" rtlCol="0"/>
          <a:lstStyle/>
          <a:p>
            <a:endParaRPr sz="1634"/>
          </a:p>
        </p:txBody>
      </p:sp>
      <p:sp>
        <p:nvSpPr>
          <p:cNvPr id="101" name="object 101">
            <a:extLst>
              <a:ext uri="{FF2B5EF4-FFF2-40B4-BE49-F238E27FC236}">
                <a16:creationId xmlns:a16="http://schemas.microsoft.com/office/drawing/2014/main" id="{AF3E5667-81F6-4A34-8F43-7A4EAE6DE358}"/>
              </a:ext>
            </a:extLst>
          </p:cNvPr>
          <p:cNvSpPr/>
          <p:nvPr/>
        </p:nvSpPr>
        <p:spPr>
          <a:xfrm>
            <a:off x="1930839" y="3183246"/>
            <a:ext cx="57054" cy="0"/>
          </a:xfrm>
          <a:custGeom>
            <a:avLst/>
            <a:gdLst/>
            <a:ahLst/>
            <a:cxnLst/>
            <a:rect l="l" t="t" r="r" b="b"/>
            <a:pathLst>
              <a:path w="62864">
                <a:moveTo>
                  <a:pt x="0" y="0"/>
                </a:moveTo>
                <a:lnTo>
                  <a:pt x="62483" y="0"/>
                </a:lnTo>
              </a:path>
            </a:pathLst>
          </a:custGeom>
          <a:ln w="16509">
            <a:solidFill>
              <a:srgbClr val="000000"/>
            </a:solidFill>
          </a:ln>
        </p:spPr>
        <p:txBody>
          <a:bodyPr wrap="square" lIns="0" tIns="0" rIns="0" bIns="0" rtlCol="0"/>
          <a:lstStyle/>
          <a:p>
            <a:endParaRPr sz="1634"/>
          </a:p>
        </p:txBody>
      </p:sp>
      <p:sp>
        <p:nvSpPr>
          <p:cNvPr id="102" name="object 102">
            <a:extLst>
              <a:ext uri="{FF2B5EF4-FFF2-40B4-BE49-F238E27FC236}">
                <a16:creationId xmlns:a16="http://schemas.microsoft.com/office/drawing/2014/main" id="{D987520E-29B9-4FAE-AFF1-CEE43EE5B20C}"/>
              </a:ext>
            </a:extLst>
          </p:cNvPr>
          <p:cNvSpPr/>
          <p:nvPr/>
        </p:nvSpPr>
        <p:spPr>
          <a:xfrm>
            <a:off x="2031807" y="3183246"/>
            <a:ext cx="57054" cy="0"/>
          </a:xfrm>
          <a:custGeom>
            <a:avLst/>
            <a:gdLst/>
            <a:ahLst/>
            <a:cxnLst/>
            <a:rect l="l" t="t" r="r" b="b"/>
            <a:pathLst>
              <a:path w="62864">
                <a:moveTo>
                  <a:pt x="0" y="0"/>
                </a:moveTo>
                <a:lnTo>
                  <a:pt x="62483" y="0"/>
                </a:lnTo>
              </a:path>
            </a:pathLst>
          </a:custGeom>
          <a:ln w="16509">
            <a:solidFill>
              <a:srgbClr val="000000"/>
            </a:solidFill>
          </a:ln>
        </p:spPr>
        <p:txBody>
          <a:bodyPr wrap="square" lIns="0" tIns="0" rIns="0" bIns="0" rtlCol="0"/>
          <a:lstStyle/>
          <a:p>
            <a:endParaRPr sz="1634"/>
          </a:p>
        </p:txBody>
      </p:sp>
      <p:sp>
        <p:nvSpPr>
          <p:cNvPr id="103" name="object 103">
            <a:extLst>
              <a:ext uri="{FF2B5EF4-FFF2-40B4-BE49-F238E27FC236}">
                <a16:creationId xmlns:a16="http://schemas.microsoft.com/office/drawing/2014/main" id="{B92F2DAC-E25E-4F4C-B02D-F37B2C39DC11}"/>
              </a:ext>
            </a:extLst>
          </p:cNvPr>
          <p:cNvSpPr/>
          <p:nvPr/>
        </p:nvSpPr>
        <p:spPr>
          <a:xfrm>
            <a:off x="2131392"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04" name="object 104">
            <a:extLst>
              <a:ext uri="{FF2B5EF4-FFF2-40B4-BE49-F238E27FC236}">
                <a16:creationId xmlns:a16="http://schemas.microsoft.com/office/drawing/2014/main" id="{7E9DF882-BF88-4FD6-99AA-833BC4CE6358}"/>
              </a:ext>
            </a:extLst>
          </p:cNvPr>
          <p:cNvSpPr/>
          <p:nvPr/>
        </p:nvSpPr>
        <p:spPr>
          <a:xfrm>
            <a:off x="2232360"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05" name="object 105">
            <a:extLst>
              <a:ext uri="{FF2B5EF4-FFF2-40B4-BE49-F238E27FC236}">
                <a16:creationId xmlns:a16="http://schemas.microsoft.com/office/drawing/2014/main" id="{53151EFF-B729-47C9-A99F-D8DAD68447BD}"/>
              </a:ext>
            </a:extLst>
          </p:cNvPr>
          <p:cNvSpPr/>
          <p:nvPr/>
        </p:nvSpPr>
        <p:spPr>
          <a:xfrm>
            <a:off x="2333328"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06" name="object 106">
            <a:extLst>
              <a:ext uri="{FF2B5EF4-FFF2-40B4-BE49-F238E27FC236}">
                <a16:creationId xmlns:a16="http://schemas.microsoft.com/office/drawing/2014/main" id="{5F41D6CB-87DC-4AC2-BC58-DEEDD94046D6}"/>
              </a:ext>
            </a:extLst>
          </p:cNvPr>
          <p:cNvSpPr/>
          <p:nvPr/>
        </p:nvSpPr>
        <p:spPr>
          <a:xfrm>
            <a:off x="2434296"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07" name="object 107">
            <a:extLst>
              <a:ext uri="{FF2B5EF4-FFF2-40B4-BE49-F238E27FC236}">
                <a16:creationId xmlns:a16="http://schemas.microsoft.com/office/drawing/2014/main" id="{60441526-3E85-408B-8E5D-A2DD18110CF1}"/>
              </a:ext>
            </a:extLst>
          </p:cNvPr>
          <p:cNvSpPr/>
          <p:nvPr/>
        </p:nvSpPr>
        <p:spPr>
          <a:xfrm>
            <a:off x="2535265"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08" name="object 108">
            <a:extLst>
              <a:ext uri="{FF2B5EF4-FFF2-40B4-BE49-F238E27FC236}">
                <a16:creationId xmlns:a16="http://schemas.microsoft.com/office/drawing/2014/main" id="{81439B4A-FCE4-46E7-A1BE-18F6F08F5CC3}"/>
              </a:ext>
            </a:extLst>
          </p:cNvPr>
          <p:cNvSpPr/>
          <p:nvPr/>
        </p:nvSpPr>
        <p:spPr>
          <a:xfrm>
            <a:off x="2636233"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09" name="object 109">
            <a:extLst>
              <a:ext uri="{FF2B5EF4-FFF2-40B4-BE49-F238E27FC236}">
                <a16:creationId xmlns:a16="http://schemas.microsoft.com/office/drawing/2014/main" id="{776CA8EF-670E-48A4-AF61-1672EC58A09A}"/>
              </a:ext>
            </a:extLst>
          </p:cNvPr>
          <p:cNvSpPr/>
          <p:nvPr/>
        </p:nvSpPr>
        <p:spPr>
          <a:xfrm>
            <a:off x="2737201"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10" name="object 110">
            <a:extLst>
              <a:ext uri="{FF2B5EF4-FFF2-40B4-BE49-F238E27FC236}">
                <a16:creationId xmlns:a16="http://schemas.microsoft.com/office/drawing/2014/main" id="{8CA68CC5-99CE-4FB8-B94C-447B9968EC9D}"/>
              </a:ext>
            </a:extLst>
          </p:cNvPr>
          <p:cNvSpPr/>
          <p:nvPr/>
        </p:nvSpPr>
        <p:spPr>
          <a:xfrm>
            <a:off x="2838168"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11" name="object 111">
            <a:extLst>
              <a:ext uri="{FF2B5EF4-FFF2-40B4-BE49-F238E27FC236}">
                <a16:creationId xmlns:a16="http://schemas.microsoft.com/office/drawing/2014/main" id="{18DDC68A-DEA5-4AFA-A0BE-0664B4F1B16F}"/>
              </a:ext>
            </a:extLst>
          </p:cNvPr>
          <p:cNvSpPr/>
          <p:nvPr/>
        </p:nvSpPr>
        <p:spPr>
          <a:xfrm>
            <a:off x="2939138" y="3183246"/>
            <a:ext cx="57054" cy="0"/>
          </a:xfrm>
          <a:custGeom>
            <a:avLst/>
            <a:gdLst/>
            <a:ahLst/>
            <a:cxnLst/>
            <a:rect l="l" t="t" r="r" b="b"/>
            <a:pathLst>
              <a:path w="62864">
                <a:moveTo>
                  <a:pt x="0" y="0"/>
                </a:moveTo>
                <a:lnTo>
                  <a:pt x="62483" y="0"/>
                </a:lnTo>
              </a:path>
            </a:pathLst>
          </a:custGeom>
          <a:ln w="16509">
            <a:solidFill>
              <a:srgbClr val="000000"/>
            </a:solidFill>
          </a:ln>
        </p:spPr>
        <p:txBody>
          <a:bodyPr wrap="square" lIns="0" tIns="0" rIns="0" bIns="0" rtlCol="0"/>
          <a:lstStyle/>
          <a:p>
            <a:endParaRPr sz="1634"/>
          </a:p>
        </p:txBody>
      </p:sp>
      <p:sp>
        <p:nvSpPr>
          <p:cNvPr id="112" name="object 112">
            <a:extLst>
              <a:ext uri="{FF2B5EF4-FFF2-40B4-BE49-F238E27FC236}">
                <a16:creationId xmlns:a16="http://schemas.microsoft.com/office/drawing/2014/main" id="{0D753CBD-48A4-462D-A918-EF9BF6F5479C}"/>
              </a:ext>
            </a:extLst>
          </p:cNvPr>
          <p:cNvSpPr/>
          <p:nvPr/>
        </p:nvSpPr>
        <p:spPr>
          <a:xfrm>
            <a:off x="3040102" y="3183246"/>
            <a:ext cx="57054" cy="0"/>
          </a:xfrm>
          <a:custGeom>
            <a:avLst/>
            <a:gdLst/>
            <a:ahLst/>
            <a:cxnLst/>
            <a:rect l="l" t="t" r="r" b="b"/>
            <a:pathLst>
              <a:path w="62864">
                <a:moveTo>
                  <a:pt x="0" y="0"/>
                </a:moveTo>
                <a:lnTo>
                  <a:pt x="62483" y="0"/>
                </a:lnTo>
              </a:path>
            </a:pathLst>
          </a:custGeom>
          <a:ln w="16509">
            <a:solidFill>
              <a:srgbClr val="000000"/>
            </a:solidFill>
          </a:ln>
        </p:spPr>
        <p:txBody>
          <a:bodyPr wrap="square" lIns="0" tIns="0" rIns="0" bIns="0" rtlCol="0"/>
          <a:lstStyle/>
          <a:p>
            <a:endParaRPr sz="1634"/>
          </a:p>
        </p:txBody>
      </p:sp>
      <p:sp>
        <p:nvSpPr>
          <p:cNvPr id="113" name="object 113">
            <a:extLst>
              <a:ext uri="{FF2B5EF4-FFF2-40B4-BE49-F238E27FC236}">
                <a16:creationId xmlns:a16="http://schemas.microsoft.com/office/drawing/2014/main" id="{70B8DE93-2891-4105-96E7-9C79074BA05A}"/>
              </a:ext>
            </a:extLst>
          </p:cNvPr>
          <p:cNvSpPr/>
          <p:nvPr/>
        </p:nvSpPr>
        <p:spPr>
          <a:xfrm>
            <a:off x="3141071" y="3183246"/>
            <a:ext cx="57054" cy="0"/>
          </a:xfrm>
          <a:custGeom>
            <a:avLst/>
            <a:gdLst/>
            <a:ahLst/>
            <a:cxnLst/>
            <a:rect l="l" t="t" r="r" b="b"/>
            <a:pathLst>
              <a:path w="62864">
                <a:moveTo>
                  <a:pt x="0" y="0"/>
                </a:moveTo>
                <a:lnTo>
                  <a:pt x="62483" y="0"/>
                </a:lnTo>
              </a:path>
            </a:pathLst>
          </a:custGeom>
          <a:ln w="16509">
            <a:solidFill>
              <a:srgbClr val="000000"/>
            </a:solidFill>
          </a:ln>
        </p:spPr>
        <p:txBody>
          <a:bodyPr wrap="square" lIns="0" tIns="0" rIns="0" bIns="0" rtlCol="0"/>
          <a:lstStyle/>
          <a:p>
            <a:endParaRPr sz="1634"/>
          </a:p>
        </p:txBody>
      </p:sp>
      <p:sp>
        <p:nvSpPr>
          <p:cNvPr id="114" name="object 114">
            <a:extLst>
              <a:ext uri="{FF2B5EF4-FFF2-40B4-BE49-F238E27FC236}">
                <a16:creationId xmlns:a16="http://schemas.microsoft.com/office/drawing/2014/main" id="{65C58345-FE2F-4DAC-A2B3-AA106ED8BFF7}"/>
              </a:ext>
            </a:extLst>
          </p:cNvPr>
          <p:cNvSpPr/>
          <p:nvPr/>
        </p:nvSpPr>
        <p:spPr>
          <a:xfrm>
            <a:off x="3242039" y="3183246"/>
            <a:ext cx="57054" cy="0"/>
          </a:xfrm>
          <a:custGeom>
            <a:avLst/>
            <a:gdLst/>
            <a:ahLst/>
            <a:cxnLst/>
            <a:rect l="l" t="t" r="r" b="b"/>
            <a:pathLst>
              <a:path w="62864">
                <a:moveTo>
                  <a:pt x="0" y="0"/>
                </a:moveTo>
                <a:lnTo>
                  <a:pt x="62483" y="0"/>
                </a:lnTo>
              </a:path>
            </a:pathLst>
          </a:custGeom>
          <a:ln w="16509">
            <a:solidFill>
              <a:srgbClr val="000000"/>
            </a:solidFill>
          </a:ln>
        </p:spPr>
        <p:txBody>
          <a:bodyPr wrap="square" lIns="0" tIns="0" rIns="0" bIns="0" rtlCol="0"/>
          <a:lstStyle/>
          <a:p>
            <a:endParaRPr sz="1634"/>
          </a:p>
        </p:txBody>
      </p:sp>
      <p:sp>
        <p:nvSpPr>
          <p:cNvPr id="115" name="object 115">
            <a:extLst>
              <a:ext uri="{FF2B5EF4-FFF2-40B4-BE49-F238E27FC236}">
                <a16:creationId xmlns:a16="http://schemas.microsoft.com/office/drawing/2014/main" id="{9C131F6A-712C-4397-8ED4-ACC563F9D337}"/>
              </a:ext>
            </a:extLst>
          </p:cNvPr>
          <p:cNvSpPr/>
          <p:nvPr/>
        </p:nvSpPr>
        <p:spPr>
          <a:xfrm>
            <a:off x="3341623"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16" name="object 116">
            <a:extLst>
              <a:ext uri="{FF2B5EF4-FFF2-40B4-BE49-F238E27FC236}">
                <a16:creationId xmlns:a16="http://schemas.microsoft.com/office/drawing/2014/main" id="{883DB5E6-9B7F-4AAD-AC36-03A9C41D7EB8}"/>
              </a:ext>
            </a:extLst>
          </p:cNvPr>
          <p:cNvSpPr/>
          <p:nvPr/>
        </p:nvSpPr>
        <p:spPr>
          <a:xfrm>
            <a:off x="3442593" y="3183246"/>
            <a:ext cx="58207" cy="0"/>
          </a:xfrm>
          <a:custGeom>
            <a:avLst/>
            <a:gdLst/>
            <a:ahLst/>
            <a:cxnLst/>
            <a:rect l="l" t="t" r="r" b="b"/>
            <a:pathLst>
              <a:path w="64135">
                <a:moveTo>
                  <a:pt x="0" y="0"/>
                </a:moveTo>
                <a:lnTo>
                  <a:pt x="64007" y="0"/>
                </a:lnTo>
              </a:path>
            </a:pathLst>
          </a:custGeom>
          <a:ln w="16509">
            <a:solidFill>
              <a:srgbClr val="000000"/>
            </a:solidFill>
          </a:ln>
        </p:spPr>
        <p:txBody>
          <a:bodyPr wrap="square" lIns="0" tIns="0" rIns="0" bIns="0" rtlCol="0"/>
          <a:lstStyle/>
          <a:p>
            <a:endParaRPr sz="1634"/>
          </a:p>
        </p:txBody>
      </p:sp>
      <p:sp>
        <p:nvSpPr>
          <p:cNvPr id="117" name="object 117">
            <a:extLst>
              <a:ext uri="{FF2B5EF4-FFF2-40B4-BE49-F238E27FC236}">
                <a16:creationId xmlns:a16="http://schemas.microsoft.com/office/drawing/2014/main" id="{5103A4BD-F465-4661-9CAE-E6C9A60AE484}"/>
              </a:ext>
            </a:extLst>
          </p:cNvPr>
          <p:cNvSpPr/>
          <p:nvPr/>
        </p:nvSpPr>
        <p:spPr>
          <a:xfrm>
            <a:off x="3543560" y="3183246"/>
            <a:ext cx="54172" cy="0"/>
          </a:xfrm>
          <a:custGeom>
            <a:avLst/>
            <a:gdLst/>
            <a:ahLst/>
            <a:cxnLst/>
            <a:rect l="l" t="t" r="r" b="b"/>
            <a:pathLst>
              <a:path w="59689">
                <a:moveTo>
                  <a:pt x="0" y="0"/>
                </a:moveTo>
                <a:lnTo>
                  <a:pt x="59435" y="0"/>
                </a:lnTo>
              </a:path>
            </a:pathLst>
          </a:custGeom>
          <a:ln w="16509">
            <a:solidFill>
              <a:srgbClr val="000000"/>
            </a:solidFill>
          </a:ln>
        </p:spPr>
        <p:txBody>
          <a:bodyPr wrap="square" lIns="0" tIns="0" rIns="0" bIns="0" rtlCol="0"/>
          <a:lstStyle/>
          <a:p>
            <a:endParaRPr sz="1634"/>
          </a:p>
        </p:txBody>
      </p:sp>
      <p:sp>
        <p:nvSpPr>
          <p:cNvPr id="118" name="object 118">
            <a:extLst>
              <a:ext uri="{FF2B5EF4-FFF2-40B4-BE49-F238E27FC236}">
                <a16:creationId xmlns:a16="http://schemas.microsoft.com/office/drawing/2014/main" id="{6AF48ADB-7C50-4403-B13D-D3BB92DB08DD}"/>
              </a:ext>
            </a:extLst>
          </p:cNvPr>
          <p:cNvSpPr/>
          <p:nvPr/>
        </p:nvSpPr>
        <p:spPr>
          <a:xfrm>
            <a:off x="3101652" y="5866516"/>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19" name="object 119">
            <a:extLst>
              <a:ext uri="{FF2B5EF4-FFF2-40B4-BE49-F238E27FC236}">
                <a16:creationId xmlns:a16="http://schemas.microsoft.com/office/drawing/2014/main" id="{CD6134C3-A91F-4C5D-9668-7810F92448AD}"/>
              </a:ext>
            </a:extLst>
          </p:cNvPr>
          <p:cNvSpPr/>
          <p:nvPr/>
        </p:nvSpPr>
        <p:spPr>
          <a:xfrm>
            <a:off x="3101652" y="5744801"/>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0" name="object 120">
            <a:extLst>
              <a:ext uri="{FF2B5EF4-FFF2-40B4-BE49-F238E27FC236}">
                <a16:creationId xmlns:a16="http://schemas.microsoft.com/office/drawing/2014/main" id="{7381E438-684F-45AD-B4AC-4AB29239236F}"/>
              </a:ext>
            </a:extLst>
          </p:cNvPr>
          <p:cNvSpPr/>
          <p:nvPr/>
        </p:nvSpPr>
        <p:spPr>
          <a:xfrm>
            <a:off x="3101652" y="5624469"/>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1" name="object 121">
            <a:extLst>
              <a:ext uri="{FF2B5EF4-FFF2-40B4-BE49-F238E27FC236}">
                <a16:creationId xmlns:a16="http://schemas.microsoft.com/office/drawing/2014/main" id="{B0AF0380-37AA-4202-B7D3-CEFF938AC6AA}"/>
              </a:ext>
            </a:extLst>
          </p:cNvPr>
          <p:cNvSpPr/>
          <p:nvPr/>
        </p:nvSpPr>
        <p:spPr>
          <a:xfrm>
            <a:off x="3101652" y="5502754"/>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2" name="object 122">
            <a:extLst>
              <a:ext uri="{FF2B5EF4-FFF2-40B4-BE49-F238E27FC236}">
                <a16:creationId xmlns:a16="http://schemas.microsoft.com/office/drawing/2014/main" id="{FFB304E6-7838-49EE-B0F5-5F28111A58FE}"/>
              </a:ext>
            </a:extLst>
          </p:cNvPr>
          <p:cNvSpPr/>
          <p:nvPr/>
        </p:nvSpPr>
        <p:spPr>
          <a:xfrm>
            <a:off x="3101652" y="5382422"/>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3" name="object 123">
            <a:extLst>
              <a:ext uri="{FF2B5EF4-FFF2-40B4-BE49-F238E27FC236}">
                <a16:creationId xmlns:a16="http://schemas.microsoft.com/office/drawing/2014/main" id="{991E1FE6-BE57-460D-BAA6-1CAF092E5238}"/>
              </a:ext>
            </a:extLst>
          </p:cNvPr>
          <p:cNvSpPr/>
          <p:nvPr/>
        </p:nvSpPr>
        <p:spPr>
          <a:xfrm>
            <a:off x="3101652" y="5260707"/>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4" name="object 124">
            <a:extLst>
              <a:ext uri="{FF2B5EF4-FFF2-40B4-BE49-F238E27FC236}">
                <a16:creationId xmlns:a16="http://schemas.microsoft.com/office/drawing/2014/main" id="{70C5E028-DEE6-4C41-8164-840FFAE0B9C8}"/>
              </a:ext>
            </a:extLst>
          </p:cNvPr>
          <p:cNvSpPr/>
          <p:nvPr/>
        </p:nvSpPr>
        <p:spPr>
          <a:xfrm>
            <a:off x="3101652" y="5140375"/>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5" name="object 125">
            <a:extLst>
              <a:ext uri="{FF2B5EF4-FFF2-40B4-BE49-F238E27FC236}">
                <a16:creationId xmlns:a16="http://schemas.microsoft.com/office/drawing/2014/main" id="{D0F93D9F-4182-4818-B775-24ECAC526311}"/>
              </a:ext>
            </a:extLst>
          </p:cNvPr>
          <p:cNvSpPr/>
          <p:nvPr/>
        </p:nvSpPr>
        <p:spPr>
          <a:xfrm>
            <a:off x="3101652" y="5018660"/>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6" name="object 126">
            <a:extLst>
              <a:ext uri="{FF2B5EF4-FFF2-40B4-BE49-F238E27FC236}">
                <a16:creationId xmlns:a16="http://schemas.microsoft.com/office/drawing/2014/main" id="{07EF3D71-D5B3-413C-BC8C-D2D449D2CC29}"/>
              </a:ext>
            </a:extLst>
          </p:cNvPr>
          <p:cNvSpPr/>
          <p:nvPr/>
        </p:nvSpPr>
        <p:spPr>
          <a:xfrm>
            <a:off x="3101652" y="4898328"/>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7" name="object 127">
            <a:extLst>
              <a:ext uri="{FF2B5EF4-FFF2-40B4-BE49-F238E27FC236}">
                <a16:creationId xmlns:a16="http://schemas.microsoft.com/office/drawing/2014/main" id="{B072ADBD-773E-420B-A645-72852665F28A}"/>
              </a:ext>
            </a:extLst>
          </p:cNvPr>
          <p:cNvSpPr/>
          <p:nvPr/>
        </p:nvSpPr>
        <p:spPr>
          <a:xfrm>
            <a:off x="3101652" y="4776613"/>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8" name="object 128">
            <a:extLst>
              <a:ext uri="{FF2B5EF4-FFF2-40B4-BE49-F238E27FC236}">
                <a16:creationId xmlns:a16="http://schemas.microsoft.com/office/drawing/2014/main" id="{6E53434D-8D19-42EF-BE9F-392A0D3B3266}"/>
              </a:ext>
            </a:extLst>
          </p:cNvPr>
          <p:cNvSpPr/>
          <p:nvPr/>
        </p:nvSpPr>
        <p:spPr>
          <a:xfrm>
            <a:off x="3101652" y="4656281"/>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29" name="object 129">
            <a:extLst>
              <a:ext uri="{FF2B5EF4-FFF2-40B4-BE49-F238E27FC236}">
                <a16:creationId xmlns:a16="http://schemas.microsoft.com/office/drawing/2014/main" id="{EBE4DB2F-58E2-47B8-B04C-F66954B66AAE}"/>
              </a:ext>
            </a:extLst>
          </p:cNvPr>
          <p:cNvSpPr/>
          <p:nvPr/>
        </p:nvSpPr>
        <p:spPr>
          <a:xfrm>
            <a:off x="3101652" y="4534565"/>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0" name="object 130">
            <a:extLst>
              <a:ext uri="{FF2B5EF4-FFF2-40B4-BE49-F238E27FC236}">
                <a16:creationId xmlns:a16="http://schemas.microsoft.com/office/drawing/2014/main" id="{972DA65D-8309-4D2A-B2E7-A5DCE91DA2B1}"/>
              </a:ext>
            </a:extLst>
          </p:cNvPr>
          <p:cNvSpPr/>
          <p:nvPr/>
        </p:nvSpPr>
        <p:spPr>
          <a:xfrm>
            <a:off x="3101652" y="4414234"/>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1" name="object 131">
            <a:extLst>
              <a:ext uri="{FF2B5EF4-FFF2-40B4-BE49-F238E27FC236}">
                <a16:creationId xmlns:a16="http://schemas.microsoft.com/office/drawing/2014/main" id="{760F8E58-530D-4D57-A7B1-606523A7E1BB}"/>
              </a:ext>
            </a:extLst>
          </p:cNvPr>
          <p:cNvSpPr/>
          <p:nvPr/>
        </p:nvSpPr>
        <p:spPr>
          <a:xfrm>
            <a:off x="3101652" y="4292518"/>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2" name="object 132">
            <a:extLst>
              <a:ext uri="{FF2B5EF4-FFF2-40B4-BE49-F238E27FC236}">
                <a16:creationId xmlns:a16="http://schemas.microsoft.com/office/drawing/2014/main" id="{44EA477C-220B-451A-B5E3-4065BA07EFEE}"/>
              </a:ext>
            </a:extLst>
          </p:cNvPr>
          <p:cNvSpPr/>
          <p:nvPr/>
        </p:nvSpPr>
        <p:spPr>
          <a:xfrm>
            <a:off x="3101652" y="4172186"/>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3" name="object 133">
            <a:extLst>
              <a:ext uri="{FF2B5EF4-FFF2-40B4-BE49-F238E27FC236}">
                <a16:creationId xmlns:a16="http://schemas.microsoft.com/office/drawing/2014/main" id="{123154FE-33A2-4CB2-AAA6-A68E3DC052D1}"/>
              </a:ext>
            </a:extLst>
          </p:cNvPr>
          <p:cNvSpPr/>
          <p:nvPr/>
        </p:nvSpPr>
        <p:spPr>
          <a:xfrm>
            <a:off x="3101652" y="4050471"/>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4" name="object 134">
            <a:extLst>
              <a:ext uri="{FF2B5EF4-FFF2-40B4-BE49-F238E27FC236}">
                <a16:creationId xmlns:a16="http://schemas.microsoft.com/office/drawing/2014/main" id="{ABF83EFA-CF3E-42C4-A526-21AFB4B348D1}"/>
              </a:ext>
            </a:extLst>
          </p:cNvPr>
          <p:cNvSpPr/>
          <p:nvPr/>
        </p:nvSpPr>
        <p:spPr>
          <a:xfrm>
            <a:off x="3101652" y="3930134"/>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5" name="object 135">
            <a:extLst>
              <a:ext uri="{FF2B5EF4-FFF2-40B4-BE49-F238E27FC236}">
                <a16:creationId xmlns:a16="http://schemas.microsoft.com/office/drawing/2014/main" id="{BAC438DA-750D-4466-85A6-BCFBEA918CED}"/>
              </a:ext>
            </a:extLst>
          </p:cNvPr>
          <p:cNvSpPr/>
          <p:nvPr/>
        </p:nvSpPr>
        <p:spPr>
          <a:xfrm>
            <a:off x="3101652" y="3808419"/>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6" name="object 136">
            <a:extLst>
              <a:ext uri="{FF2B5EF4-FFF2-40B4-BE49-F238E27FC236}">
                <a16:creationId xmlns:a16="http://schemas.microsoft.com/office/drawing/2014/main" id="{5D9903A5-FEC5-48E0-AF1E-4C1082BC57C4}"/>
              </a:ext>
            </a:extLst>
          </p:cNvPr>
          <p:cNvSpPr/>
          <p:nvPr/>
        </p:nvSpPr>
        <p:spPr>
          <a:xfrm>
            <a:off x="3101652" y="3688087"/>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7" name="object 137">
            <a:extLst>
              <a:ext uri="{FF2B5EF4-FFF2-40B4-BE49-F238E27FC236}">
                <a16:creationId xmlns:a16="http://schemas.microsoft.com/office/drawing/2014/main" id="{2E3E87FF-5D67-46E5-B5F9-DE7FC37AFF79}"/>
              </a:ext>
            </a:extLst>
          </p:cNvPr>
          <p:cNvSpPr/>
          <p:nvPr/>
        </p:nvSpPr>
        <p:spPr>
          <a:xfrm>
            <a:off x="3101652" y="3566372"/>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8" name="object 138">
            <a:extLst>
              <a:ext uri="{FF2B5EF4-FFF2-40B4-BE49-F238E27FC236}">
                <a16:creationId xmlns:a16="http://schemas.microsoft.com/office/drawing/2014/main" id="{E770C5BB-B49D-4A7C-826B-D94F91AA5288}"/>
              </a:ext>
            </a:extLst>
          </p:cNvPr>
          <p:cNvSpPr/>
          <p:nvPr/>
        </p:nvSpPr>
        <p:spPr>
          <a:xfrm>
            <a:off x="3101652" y="3446040"/>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39" name="object 139">
            <a:extLst>
              <a:ext uri="{FF2B5EF4-FFF2-40B4-BE49-F238E27FC236}">
                <a16:creationId xmlns:a16="http://schemas.microsoft.com/office/drawing/2014/main" id="{37B33941-13BB-480F-8273-3FBB8713394B}"/>
              </a:ext>
            </a:extLst>
          </p:cNvPr>
          <p:cNvSpPr/>
          <p:nvPr/>
        </p:nvSpPr>
        <p:spPr>
          <a:xfrm>
            <a:off x="3101652" y="3324325"/>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0" name="object 140">
            <a:extLst>
              <a:ext uri="{FF2B5EF4-FFF2-40B4-BE49-F238E27FC236}">
                <a16:creationId xmlns:a16="http://schemas.microsoft.com/office/drawing/2014/main" id="{D37D3C77-D588-4E7D-B543-1F7C94A0D54C}"/>
              </a:ext>
            </a:extLst>
          </p:cNvPr>
          <p:cNvSpPr/>
          <p:nvPr/>
        </p:nvSpPr>
        <p:spPr>
          <a:xfrm>
            <a:off x="3101652" y="3203993"/>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1" name="object 141">
            <a:extLst>
              <a:ext uri="{FF2B5EF4-FFF2-40B4-BE49-F238E27FC236}">
                <a16:creationId xmlns:a16="http://schemas.microsoft.com/office/drawing/2014/main" id="{41069F0B-EBFF-4EA6-8558-4331EB5E14A2}"/>
              </a:ext>
            </a:extLst>
          </p:cNvPr>
          <p:cNvSpPr/>
          <p:nvPr/>
        </p:nvSpPr>
        <p:spPr>
          <a:xfrm>
            <a:off x="3101652" y="3082278"/>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2" name="object 142">
            <a:extLst>
              <a:ext uri="{FF2B5EF4-FFF2-40B4-BE49-F238E27FC236}">
                <a16:creationId xmlns:a16="http://schemas.microsoft.com/office/drawing/2014/main" id="{5B96ACB1-70EA-448C-815E-CCBEA0683BD0}"/>
              </a:ext>
            </a:extLst>
          </p:cNvPr>
          <p:cNvSpPr/>
          <p:nvPr/>
        </p:nvSpPr>
        <p:spPr>
          <a:xfrm>
            <a:off x="3101652" y="2961947"/>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3" name="object 143">
            <a:extLst>
              <a:ext uri="{FF2B5EF4-FFF2-40B4-BE49-F238E27FC236}">
                <a16:creationId xmlns:a16="http://schemas.microsoft.com/office/drawing/2014/main" id="{F0FFB507-1434-44E3-8A97-370DEA3FC623}"/>
              </a:ext>
            </a:extLst>
          </p:cNvPr>
          <p:cNvSpPr/>
          <p:nvPr/>
        </p:nvSpPr>
        <p:spPr>
          <a:xfrm>
            <a:off x="3101652" y="2840231"/>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4" name="object 144">
            <a:extLst>
              <a:ext uri="{FF2B5EF4-FFF2-40B4-BE49-F238E27FC236}">
                <a16:creationId xmlns:a16="http://schemas.microsoft.com/office/drawing/2014/main" id="{BE59089B-0161-4A02-A5C5-3B94C98AC82F}"/>
              </a:ext>
            </a:extLst>
          </p:cNvPr>
          <p:cNvSpPr/>
          <p:nvPr/>
        </p:nvSpPr>
        <p:spPr>
          <a:xfrm>
            <a:off x="3101652" y="2719899"/>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5" name="object 145">
            <a:extLst>
              <a:ext uri="{FF2B5EF4-FFF2-40B4-BE49-F238E27FC236}">
                <a16:creationId xmlns:a16="http://schemas.microsoft.com/office/drawing/2014/main" id="{FD41EBC5-47C5-445A-B528-9AA44BBE022D}"/>
              </a:ext>
            </a:extLst>
          </p:cNvPr>
          <p:cNvSpPr/>
          <p:nvPr/>
        </p:nvSpPr>
        <p:spPr>
          <a:xfrm>
            <a:off x="3101652" y="2598184"/>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6" name="object 146">
            <a:extLst>
              <a:ext uri="{FF2B5EF4-FFF2-40B4-BE49-F238E27FC236}">
                <a16:creationId xmlns:a16="http://schemas.microsoft.com/office/drawing/2014/main" id="{82199485-C96C-4A8B-85A1-4ED0A94FBA94}"/>
              </a:ext>
            </a:extLst>
          </p:cNvPr>
          <p:cNvSpPr/>
          <p:nvPr/>
        </p:nvSpPr>
        <p:spPr>
          <a:xfrm>
            <a:off x="3101652" y="2477852"/>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7" name="object 147">
            <a:extLst>
              <a:ext uri="{FF2B5EF4-FFF2-40B4-BE49-F238E27FC236}">
                <a16:creationId xmlns:a16="http://schemas.microsoft.com/office/drawing/2014/main" id="{6529AD08-25C5-427E-8109-3C4545F0E4C5}"/>
              </a:ext>
            </a:extLst>
          </p:cNvPr>
          <p:cNvSpPr/>
          <p:nvPr/>
        </p:nvSpPr>
        <p:spPr>
          <a:xfrm>
            <a:off x="3101652" y="2356136"/>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8" name="object 148">
            <a:extLst>
              <a:ext uri="{FF2B5EF4-FFF2-40B4-BE49-F238E27FC236}">
                <a16:creationId xmlns:a16="http://schemas.microsoft.com/office/drawing/2014/main" id="{5FD3EEFB-B9B3-4545-944B-A56FAB7DF0B3}"/>
              </a:ext>
            </a:extLst>
          </p:cNvPr>
          <p:cNvSpPr/>
          <p:nvPr/>
        </p:nvSpPr>
        <p:spPr>
          <a:xfrm>
            <a:off x="3101652" y="2235805"/>
            <a:ext cx="0" cy="69156"/>
          </a:xfrm>
          <a:custGeom>
            <a:avLst/>
            <a:gdLst/>
            <a:ahLst/>
            <a:cxnLst/>
            <a:rect l="l" t="t" r="r" b="b"/>
            <a:pathLst>
              <a:path h="76200">
                <a:moveTo>
                  <a:pt x="0" y="0"/>
                </a:moveTo>
                <a:lnTo>
                  <a:pt x="0" y="76199"/>
                </a:lnTo>
              </a:path>
            </a:pathLst>
          </a:custGeom>
          <a:ln w="21081">
            <a:solidFill>
              <a:srgbClr val="000000"/>
            </a:solidFill>
          </a:ln>
        </p:spPr>
        <p:txBody>
          <a:bodyPr wrap="square" lIns="0" tIns="0" rIns="0" bIns="0" rtlCol="0"/>
          <a:lstStyle/>
          <a:p>
            <a:endParaRPr sz="1634"/>
          </a:p>
        </p:txBody>
      </p:sp>
      <p:sp>
        <p:nvSpPr>
          <p:cNvPr id="149" name="object 149">
            <a:extLst>
              <a:ext uri="{FF2B5EF4-FFF2-40B4-BE49-F238E27FC236}">
                <a16:creationId xmlns:a16="http://schemas.microsoft.com/office/drawing/2014/main" id="{9F72F854-2390-411A-A0E7-C7E121D4EBE2}"/>
              </a:ext>
            </a:extLst>
          </p:cNvPr>
          <p:cNvSpPr txBox="1"/>
          <p:nvPr/>
        </p:nvSpPr>
        <p:spPr>
          <a:xfrm>
            <a:off x="7475664" y="1880279"/>
            <a:ext cx="4311501" cy="4438138"/>
          </a:xfrm>
          <a:prstGeom prst="rect">
            <a:avLst/>
          </a:prstGeom>
        </p:spPr>
        <p:txBody>
          <a:bodyPr vert="horz" wrap="square" lIns="0" tIns="0" rIns="0" bIns="0" rtlCol="0">
            <a:spAutoFit/>
          </a:bodyPr>
          <a:lstStyle/>
          <a:p>
            <a:pPr marL="11527" marR="4611" algn="ctr"/>
            <a:r>
              <a:rPr sz="1600" b="1" spc="-9" dirty="0">
                <a:cs typeface="Arial"/>
              </a:rPr>
              <a:t>C</a:t>
            </a:r>
            <a:r>
              <a:rPr sz="1600" b="1" spc="-5" dirty="0">
                <a:cs typeface="Arial"/>
              </a:rPr>
              <a:t>O</a:t>
            </a:r>
            <a:r>
              <a:rPr sz="1600" b="1" spc="-9" dirty="0">
                <a:cs typeface="Arial"/>
              </a:rPr>
              <a:t>NFR</a:t>
            </a:r>
            <a:r>
              <a:rPr sz="1600" b="1" spc="-5" dirty="0">
                <a:cs typeface="Arial"/>
              </a:rPr>
              <a:t>O</a:t>
            </a:r>
            <a:r>
              <a:rPr sz="1600" b="1" spc="-9" dirty="0">
                <a:cs typeface="Arial"/>
              </a:rPr>
              <a:t>N</a:t>
            </a:r>
            <a:r>
              <a:rPr sz="1600" b="1" dirty="0">
                <a:cs typeface="Arial"/>
              </a:rPr>
              <a:t>T</a:t>
            </a:r>
            <a:r>
              <a:rPr sz="1600" b="1" spc="-9" dirty="0">
                <a:cs typeface="Arial"/>
              </a:rPr>
              <a:t>O</a:t>
            </a:r>
            <a:r>
              <a:rPr sz="1600" b="1" dirty="0">
                <a:cs typeface="Arial"/>
              </a:rPr>
              <a:t> TR</a:t>
            </a:r>
            <a:r>
              <a:rPr sz="1600" b="1" spc="-9" dirty="0">
                <a:cs typeface="Arial"/>
              </a:rPr>
              <a:t>A</a:t>
            </a:r>
            <a:r>
              <a:rPr sz="1600" b="1" dirty="0">
                <a:cs typeface="Arial"/>
              </a:rPr>
              <a:t>  </a:t>
            </a:r>
            <a:r>
              <a:rPr sz="1600" b="1" spc="-14" dirty="0">
                <a:cs typeface="Arial"/>
              </a:rPr>
              <a:t>SIS</a:t>
            </a:r>
            <a:r>
              <a:rPr sz="1600" b="1" dirty="0">
                <a:cs typeface="Arial"/>
              </a:rPr>
              <a:t>T</a:t>
            </a:r>
            <a:r>
              <a:rPr sz="1600" b="1" spc="-27" dirty="0">
                <a:cs typeface="Arial"/>
              </a:rPr>
              <a:t>E</a:t>
            </a:r>
            <a:r>
              <a:rPr sz="1600" b="1" spc="27" dirty="0">
                <a:cs typeface="Arial"/>
              </a:rPr>
              <a:t>M</a:t>
            </a:r>
            <a:r>
              <a:rPr sz="1600" b="1" spc="-9" dirty="0">
                <a:cs typeface="Arial"/>
              </a:rPr>
              <a:t>A</a:t>
            </a:r>
            <a:r>
              <a:rPr sz="1600" b="1" spc="-5" dirty="0">
                <a:cs typeface="Arial"/>
              </a:rPr>
              <a:t> </a:t>
            </a:r>
            <a:r>
              <a:rPr sz="1600" b="1" dirty="0">
                <a:cs typeface="Arial"/>
              </a:rPr>
              <a:t>TR</a:t>
            </a:r>
            <a:r>
              <a:rPr sz="1600" b="1" spc="-32" dirty="0">
                <a:cs typeface="Arial"/>
              </a:rPr>
              <a:t>A</a:t>
            </a:r>
            <a:r>
              <a:rPr sz="1600" b="1" spc="-9" dirty="0">
                <a:cs typeface="Arial"/>
              </a:rPr>
              <a:t>DIZI</a:t>
            </a:r>
            <a:r>
              <a:rPr sz="1600" b="1" spc="-5" dirty="0">
                <a:cs typeface="Arial"/>
              </a:rPr>
              <a:t>O</a:t>
            </a:r>
            <a:r>
              <a:rPr sz="1600" b="1" spc="5" dirty="0">
                <a:cs typeface="Arial"/>
              </a:rPr>
              <a:t>N</a:t>
            </a:r>
            <a:r>
              <a:rPr sz="1600" b="1" spc="-32" dirty="0">
                <a:cs typeface="Arial"/>
              </a:rPr>
              <a:t>A</a:t>
            </a:r>
            <a:r>
              <a:rPr sz="1600" b="1" dirty="0">
                <a:cs typeface="Arial"/>
              </a:rPr>
              <a:t>L</a:t>
            </a:r>
            <a:r>
              <a:rPr sz="1600" b="1" spc="-9" dirty="0">
                <a:cs typeface="Arial"/>
              </a:rPr>
              <a:t>E</a:t>
            </a:r>
            <a:r>
              <a:rPr sz="1600" b="1" dirty="0">
                <a:cs typeface="Arial"/>
              </a:rPr>
              <a:t>   </a:t>
            </a:r>
            <a:r>
              <a:rPr sz="1600" b="1" spc="-77" dirty="0">
                <a:cs typeface="Arial"/>
              </a:rPr>
              <a:t> </a:t>
            </a:r>
            <a:r>
              <a:rPr sz="1600" b="1" spc="-9" dirty="0">
                <a:cs typeface="Arial"/>
              </a:rPr>
              <a:t>C</a:t>
            </a:r>
            <a:r>
              <a:rPr sz="1600" b="1" spc="-5" dirty="0">
                <a:cs typeface="Arial"/>
              </a:rPr>
              <a:t>O</a:t>
            </a:r>
            <a:r>
              <a:rPr sz="1600" b="1" spc="-9" dirty="0">
                <a:cs typeface="Arial"/>
              </a:rPr>
              <a:t>N</a:t>
            </a:r>
            <a:r>
              <a:rPr sz="1600" b="1" dirty="0">
                <a:cs typeface="Arial"/>
              </a:rPr>
              <a:t>   </a:t>
            </a:r>
            <a:r>
              <a:rPr sz="1600" b="1" spc="-64" dirty="0">
                <a:cs typeface="Arial"/>
              </a:rPr>
              <a:t> </a:t>
            </a:r>
            <a:r>
              <a:rPr sz="1600" b="1" spc="18" dirty="0">
                <a:cs typeface="Arial"/>
              </a:rPr>
              <a:t>M</a:t>
            </a:r>
            <a:r>
              <a:rPr sz="1600" b="1" spc="-45" dirty="0">
                <a:cs typeface="Arial"/>
              </a:rPr>
              <a:t>A</a:t>
            </a:r>
            <a:r>
              <a:rPr sz="1600" b="1" spc="-5" dirty="0">
                <a:cs typeface="Arial"/>
              </a:rPr>
              <a:t>S</a:t>
            </a:r>
            <a:r>
              <a:rPr sz="1600" b="1" spc="-14" dirty="0">
                <a:cs typeface="Arial"/>
              </a:rPr>
              <a:t>SE</a:t>
            </a:r>
            <a:r>
              <a:rPr sz="1600" b="1" dirty="0">
                <a:cs typeface="Arial"/>
              </a:rPr>
              <a:t>T</a:t>
            </a:r>
            <a:r>
              <a:rPr sz="1600" b="1" spc="-9" dirty="0">
                <a:cs typeface="Arial"/>
              </a:rPr>
              <a:t>TO</a:t>
            </a:r>
            <a:r>
              <a:rPr sz="1600" b="1" spc="-5" dirty="0">
                <a:cs typeface="Arial"/>
              </a:rPr>
              <a:t> </a:t>
            </a:r>
            <a:r>
              <a:rPr sz="1600" b="1" spc="5" dirty="0">
                <a:cs typeface="Arial"/>
              </a:rPr>
              <a:t>D</a:t>
            </a:r>
            <a:r>
              <a:rPr sz="1600" b="1" spc="-9" dirty="0">
                <a:cs typeface="Arial"/>
              </a:rPr>
              <a:t>A</a:t>
            </a:r>
            <a:r>
              <a:rPr sz="1600" b="1" dirty="0">
                <a:cs typeface="Arial"/>
              </a:rPr>
              <a:t> </a:t>
            </a:r>
            <a:r>
              <a:rPr sz="1600" b="1" spc="91" dirty="0">
                <a:cs typeface="Arial"/>
              </a:rPr>
              <a:t> </a:t>
            </a:r>
            <a:r>
              <a:rPr sz="1600" b="1" spc="-14" dirty="0">
                <a:cs typeface="Arial"/>
              </a:rPr>
              <a:t>4</a:t>
            </a:r>
            <a:r>
              <a:rPr sz="1600" b="1" spc="-9" dirty="0">
                <a:cs typeface="Arial"/>
              </a:rPr>
              <a:t>5</a:t>
            </a:r>
            <a:r>
              <a:rPr sz="1600" b="1" dirty="0">
                <a:cs typeface="Arial"/>
              </a:rPr>
              <a:t> </a:t>
            </a:r>
            <a:r>
              <a:rPr sz="1600" b="1" spc="113" dirty="0">
                <a:cs typeface="Arial"/>
              </a:rPr>
              <a:t> </a:t>
            </a:r>
            <a:r>
              <a:rPr sz="1600" b="1" dirty="0">
                <a:cs typeface="Arial"/>
              </a:rPr>
              <a:t>M</a:t>
            </a:r>
            <a:r>
              <a:rPr sz="1600" b="1" spc="5" dirty="0">
                <a:cs typeface="Arial"/>
              </a:rPr>
              <a:t>M</a:t>
            </a:r>
            <a:r>
              <a:rPr sz="1600" b="1" spc="-5" dirty="0">
                <a:cs typeface="Arial"/>
              </a:rPr>
              <a:t>.</a:t>
            </a:r>
            <a:r>
              <a:rPr sz="1600" b="1" dirty="0">
                <a:cs typeface="Arial"/>
              </a:rPr>
              <a:t> </a:t>
            </a:r>
            <a:r>
              <a:rPr sz="1600" b="1" spc="113" dirty="0">
                <a:cs typeface="Arial"/>
              </a:rPr>
              <a:t> </a:t>
            </a:r>
            <a:r>
              <a:rPr sz="1600" b="1" spc="-9" dirty="0">
                <a:cs typeface="Arial"/>
              </a:rPr>
              <a:t>E</a:t>
            </a:r>
            <a:r>
              <a:rPr sz="1600" b="1" dirty="0">
                <a:cs typeface="Arial"/>
              </a:rPr>
              <a:t> </a:t>
            </a:r>
            <a:r>
              <a:rPr sz="1600" b="1" spc="109" dirty="0">
                <a:cs typeface="Arial"/>
              </a:rPr>
              <a:t> </a:t>
            </a:r>
            <a:r>
              <a:rPr sz="1600" b="1" spc="-9" dirty="0">
                <a:cs typeface="Arial"/>
              </a:rPr>
              <a:t>SI</a:t>
            </a:r>
            <a:r>
              <a:rPr sz="1600" b="1" spc="-27" dirty="0">
                <a:cs typeface="Arial"/>
              </a:rPr>
              <a:t>S</a:t>
            </a:r>
            <a:r>
              <a:rPr sz="1600" b="1" dirty="0">
                <a:cs typeface="Arial"/>
              </a:rPr>
              <a:t>T</a:t>
            </a:r>
            <a:r>
              <a:rPr sz="1600" b="1" spc="-27" dirty="0">
                <a:cs typeface="Arial"/>
              </a:rPr>
              <a:t>E</a:t>
            </a:r>
            <a:r>
              <a:rPr sz="1600" b="1" dirty="0">
                <a:cs typeface="Arial"/>
              </a:rPr>
              <a:t>M</a:t>
            </a:r>
            <a:r>
              <a:rPr sz="1600" b="1" spc="-9" dirty="0">
                <a:cs typeface="Arial"/>
              </a:rPr>
              <a:t>A</a:t>
            </a:r>
            <a:r>
              <a:rPr sz="1600" b="1" dirty="0">
                <a:cs typeface="Arial"/>
              </a:rPr>
              <a:t> </a:t>
            </a:r>
            <a:r>
              <a:rPr sz="1600" b="1" spc="103" dirty="0">
                <a:cs typeface="Arial"/>
              </a:rPr>
              <a:t> </a:t>
            </a:r>
            <a:r>
              <a:rPr lang="it-IT" sz="1600" b="1" dirty="0">
                <a:cs typeface="Arial"/>
              </a:rPr>
              <a:t>RIBASSATO</a:t>
            </a:r>
            <a:r>
              <a:rPr sz="1600" b="1" spc="-5" dirty="0">
                <a:cs typeface="Arial"/>
              </a:rPr>
              <a:t> CO</a:t>
            </a:r>
            <a:r>
              <a:rPr sz="1600" b="1" spc="-9" dirty="0">
                <a:cs typeface="Arial"/>
              </a:rPr>
              <a:t>N</a:t>
            </a:r>
            <a:r>
              <a:rPr sz="1600" b="1" dirty="0">
                <a:cs typeface="Arial"/>
              </a:rPr>
              <a:t>  </a:t>
            </a:r>
            <a:r>
              <a:rPr sz="1600" b="1" spc="-103" dirty="0">
                <a:cs typeface="Arial"/>
              </a:rPr>
              <a:t> </a:t>
            </a:r>
            <a:r>
              <a:rPr sz="1600" b="1" spc="18" dirty="0">
                <a:cs typeface="Arial"/>
              </a:rPr>
              <a:t>M</a:t>
            </a:r>
            <a:r>
              <a:rPr sz="1600" b="1" spc="-32" dirty="0">
                <a:cs typeface="Arial"/>
              </a:rPr>
              <a:t>A</a:t>
            </a:r>
            <a:r>
              <a:rPr sz="1600" b="1" spc="-14" dirty="0">
                <a:cs typeface="Arial"/>
              </a:rPr>
              <a:t>S</a:t>
            </a:r>
            <a:r>
              <a:rPr sz="1600" b="1" spc="-5" dirty="0">
                <a:cs typeface="Arial"/>
              </a:rPr>
              <a:t>S</a:t>
            </a:r>
            <a:r>
              <a:rPr sz="1600" b="1" spc="-14" dirty="0">
                <a:cs typeface="Arial"/>
              </a:rPr>
              <a:t>E</a:t>
            </a:r>
            <a:r>
              <a:rPr sz="1600" b="1" dirty="0">
                <a:cs typeface="Arial"/>
              </a:rPr>
              <a:t>T</a:t>
            </a:r>
            <a:r>
              <a:rPr sz="1600" b="1" spc="-9" dirty="0">
                <a:cs typeface="Arial"/>
              </a:rPr>
              <a:t>TO</a:t>
            </a:r>
            <a:r>
              <a:rPr sz="1600" b="1" dirty="0">
                <a:cs typeface="Arial"/>
              </a:rPr>
              <a:t> </a:t>
            </a:r>
            <a:r>
              <a:rPr sz="1600" b="1" spc="23" dirty="0">
                <a:cs typeface="Arial"/>
              </a:rPr>
              <a:t>D</a:t>
            </a:r>
            <a:r>
              <a:rPr sz="1600" b="1" spc="-9" dirty="0">
                <a:cs typeface="Arial"/>
              </a:rPr>
              <a:t>A</a:t>
            </a:r>
            <a:r>
              <a:rPr sz="1600" b="1" spc="-5" dirty="0">
                <a:cs typeface="Arial"/>
              </a:rPr>
              <a:t> </a:t>
            </a:r>
            <a:r>
              <a:rPr lang="it-IT" sz="1600" b="1" spc="-14" dirty="0">
                <a:cs typeface="Arial"/>
              </a:rPr>
              <a:t>10</a:t>
            </a:r>
            <a:r>
              <a:rPr sz="1600" b="1" spc="-5" dirty="0">
                <a:cs typeface="Arial"/>
              </a:rPr>
              <a:t> </a:t>
            </a:r>
            <a:r>
              <a:rPr sz="1600" b="1" spc="5" dirty="0">
                <a:cs typeface="Arial"/>
              </a:rPr>
              <a:t>MM</a:t>
            </a:r>
            <a:r>
              <a:rPr sz="1600" b="1" spc="-5" dirty="0">
                <a:cs typeface="Arial"/>
              </a:rPr>
              <a:t>.</a:t>
            </a:r>
            <a:endParaRPr sz="1600" dirty="0">
              <a:cs typeface="Arial"/>
            </a:endParaRPr>
          </a:p>
          <a:p>
            <a:pPr>
              <a:spcBef>
                <a:spcPts val="34"/>
              </a:spcBef>
            </a:pPr>
            <a:endParaRPr lang="it-IT" sz="1050" dirty="0">
              <a:cs typeface="Times New Roman"/>
            </a:endParaRPr>
          </a:p>
          <a:p>
            <a:pPr>
              <a:spcBef>
                <a:spcPts val="34"/>
              </a:spcBef>
            </a:pPr>
            <a:endParaRPr sz="1050" dirty="0">
              <a:cs typeface="Times New Roman"/>
            </a:endParaRPr>
          </a:p>
          <a:p>
            <a:pPr marL="182977" marR="6916" indent="-171450">
              <a:lnSpc>
                <a:spcPct val="101000"/>
              </a:lnSpc>
              <a:buFont typeface="Arial" panose="020B0604020202020204" pitchFamily="34" charset="0"/>
              <a:buChar char="•"/>
            </a:pPr>
            <a:r>
              <a:rPr sz="1400" b="1" spc="-9" dirty="0">
                <a:cs typeface="Arial"/>
              </a:rPr>
              <a:t>Condi</a:t>
            </a:r>
            <a:r>
              <a:rPr sz="1400" b="1" dirty="0">
                <a:cs typeface="Arial"/>
              </a:rPr>
              <a:t>z</a:t>
            </a:r>
            <a:r>
              <a:rPr sz="1400" b="1" spc="-9" dirty="0">
                <a:cs typeface="Arial"/>
              </a:rPr>
              <a:t>i</a:t>
            </a:r>
            <a:r>
              <a:rPr sz="1400" b="1" spc="-5" dirty="0">
                <a:cs typeface="Arial"/>
              </a:rPr>
              <a:t>oni</a:t>
            </a:r>
            <a:r>
              <a:rPr sz="1400" b="1" dirty="0">
                <a:cs typeface="Arial"/>
              </a:rPr>
              <a:t>  </a:t>
            </a:r>
            <a:r>
              <a:rPr sz="1400" b="1" spc="-127" dirty="0">
                <a:cs typeface="Arial"/>
              </a:rPr>
              <a:t> </a:t>
            </a:r>
            <a:r>
              <a:rPr sz="1400" b="1" spc="-9" dirty="0" err="1">
                <a:cs typeface="Arial"/>
              </a:rPr>
              <a:t>ini</a:t>
            </a:r>
            <a:r>
              <a:rPr sz="1400" b="1" dirty="0" err="1">
                <a:cs typeface="Arial"/>
              </a:rPr>
              <a:t>z</a:t>
            </a:r>
            <a:r>
              <a:rPr sz="1400" b="1" spc="-9" dirty="0" err="1">
                <a:cs typeface="Arial"/>
              </a:rPr>
              <a:t>ial</a:t>
            </a:r>
            <a:r>
              <a:rPr sz="1400" b="1" spc="-5" dirty="0" err="1">
                <a:cs typeface="Arial"/>
              </a:rPr>
              <a:t>i</a:t>
            </a:r>
            <a:r>
              <a:rPr sz="1400" b="1" dirty="0">
                <a:cs typeface="Arial"/>
              </a:rPr>
              <a:t> </a:t>
            </a:r>
            <a:r>
              <a:rPr sz="1400" b="1" spc="-9" dirty="0">
                <a:cs typeface="Arial"/>
              </a:rPr>
              <a:t>=</a:t>
            </a:r>
            <a:r>
              <a:rPr lang="it-IT" sz="1400" b="1" spc="-9" dirty="0">
                <a:cs typeface="Arial"/>
              </a:rPr>
              <a:t> </a:t>
            </a:r>
            <a:r>
              <a:rPr sz="1400" b="1" spc="5" dirty="0" err="1">
                <a:cs typeface="Arial"/>
              </a:rPr>
              <a:t>t</a:t>
            </a:r>
            <a:r>
              <a:rPr sz="1400" b="1" spc="-14" dirty="0" err="1">
                <a:cs typeface="Arial"/>
              </a:rPr>
              <a:t>e</a:t>
            </a:r>
            <a:r>
              <a:rPr sz="1400" b="1" spc="-9" dirty="0" err="1">
                <a:cs typeface="Arial"/>
              </a:rPr>
              <a:t>mpera</a:t>
            </a:r>
            <a:r>
              <a:rPr sz="1400" b="1" spc="-5" dirty="0" err="1">
                <a:cs typeface="Arial"/>
              </a:rPr>
              <a:t>tu</a:t>
            </a:r>
            <a:r>
              <a:rPr sz="1400" b="1" spc="-9" dirty="0" err="1">
                <a:cs typeface="Arial"/>
              </a:rPr>
              <a:t>ra</a:t>
            </a:r>
            <a:r>
              <a:rPr sz="1400" b="1" spc="-5" dirty="0">
                <a:cs typeface="Arial"/>
              </a:rPr>
              <a:t> </a:t>
            </a:r>
            <a:r>
              <a:rPr sz="1400" b="1" spc="-14" dirty="0">
                <a:cs typeface="Arial"/>
              </a:rPr>
              <a:t>a</a:t>
            </a:r>
            <a:r>
              <a:rPr sz="1400" b="1" spc="-9" dirty="0">
                <a:cs typeface="Arial"/>
              </a:rPr>
              <a:t>mbie</a:t>
            </a:r>
            <a:r>
              <a:rPr sz="1400" b="1" spc="-5" dirty="0">
                <a:cs typeface="Arial"/>
              </a:rPr>
              <a:t>nte</a:t>
            </a:r>
            <a:r>
              <a:rPr sz="1400" b="1" spc="-18" dirty="0">
                <a:cs typeface="Arial"/>
              </a:rPr>
              <a:t> </a:t>
            </a:r>
            <a:r>
              <a:rPr sz="1400" b="1" spc="-5" dirty="0">
                <a:cs typeface="Arial"/>
              </a:rPr>
              <a:t>di </a:t>
            </a:r>
            <a:r>
              <a:rPr sz="1400" b="1" spc="-14" dirty="0">
                <a:cs typeface="Arial"/>
              </a:rPr>
              <a:t>s</a:t>
            </a:r>
            <a:r>
              <a:rPr sz="1400" b="1" spc="-9" dirty="0">
                <a:cs typeface="Arial"/>
              </a:rPr>
              <a:t>ol</a:t>
            </a:r>
            <a:r>
              <a:rPr sz="1400" b="1" spc="-5" dirty="0">
                <a:cs typeface="Arial"/>
              </a:rPr>
              <a:t>i </a:t>
            </a:r>
            <a:r>
              <a:rPr sz="1400" b="1" spc="-14" dirty="0">
                <a:cs typeface="Arial"/>
              </a:rPr>
              <a:t>10</a:t>
            </a:r>
            <a:r>
              <a:rPr sz="1400" spc="-9" dirty="0">
                <a:cs typeface="MS Gothic"/>
              </a:rPr>
              <a:t>°</a:t>
            </a:r>
            <a:endParaRPr lang="it-IT" sz="1400" spc="-9" dirty="0">
              <a:cs typeface="MS Gothic"/>
            </a:endParaRPr>
          </a:p>
          <a:p>
            <a:pPr marL="182977" marR="6916" indent="-171450">
              <a:lnSpc>
                <a:spcPct val="101000"/>
              </a:lnSpc>
              <a:buFont typeface="Arial" panose="020B0604020202020204" pitchFamily="34" charset="0"/>
              <a:buChar char="•"/>
            </a:pPr>
            <a:endParaRPr lang="it-IT" sz="1400" spc="-9" dirty="0">
              <a:cs typeface="MS Gothic"/>
            </a:endParaRPr>
          </a:p>
          <a:p>
            <a:pPr marL="182977" marR="6916" indent="-171450">
              <a:lnSpc>
                <a:spcPct val="101000"/>
              </a:lnSpc>
              <a:buFont typeface="Arial" panose="020B0604020202020204" pitchFamily="34" charset="0"/>
              <a:buChar char="•"/>
            </a:pPr>
            <a:r>
              <a:rPr lang="it-IT" sz="1400" b="1" spc="-9" dirty="0">
                <a:cs typeface="Arial"/>
              </a:rPr>
              <a:t>Dopo </a:t>
            </a:r>
            <a:r>
              <a:rPr lang="it-IT" sz="1400" b="1" spc="-14" dirty="0">
                <a:cs typeface="Arial"/>
              </a:rPr>
              <a:t>1</a:t>
            </a:r>
            <a:r>
              <a:rPr lang="it-IT" sz="1400" b="1" spc="-9" dirty="0">
                <a:cs typeface="Arial"/>
              </a:rPr>
              <a:t>0 mi</a:t>
            </a:r>
            <a:r>
              <a:rPr lang="it-IT" sz="1400" b="1" spc="-5" dirty="0">
                <a:cs typeface="Arial"/>
              </a:rPr>
              <a:t>nuti di</a:t>
            </a:r>
            <a:r>
              <a:rPr lang="it-IT" sz="1400" b="1" dirty="0">
                <a:cs typeface="Arial"/>
              </a:rPr>
              <a:t> </a:t>
            </a:r>
            <a:r>
              <a:rPr lang="it-IT" sz="1400" b="1" spc="-9" dirty="0">
                <a:cs typeface="Arial"/>
              </a:rPr>
              <a:t>fun</a:t>
            </a:r>
            <a:r>
              <a:rPr lang="it-IT" sz="1400" b="1" spc="-14" dirty="0">
                <a:cs typeface="Arial"/>
              </a:rPr>
              <a:t>z</a:t>
            </a:r>
            <a:r>
              <a:rPr lang="it-IT" sz="1400" b="1" spc="-9" dirty="0">
                <a:cs typeface="Arial"/>
              </a:rPr>
              <a:t>ion</a:t>
            </a:r>
            <a:r>
              <a:rPr lang="it-IT" sz="1400" b="1" spc="-14" dirty="0">
                <a:cs typeface="Arial"/>
              </a:rPr>
              <a:t>a</a:t>
            </a:r>
            <a:r>
              <a:rPr lang="it-IT" sz="1400" b="1" spc="-9" dirty="0">
                <a:cs typeface="Arial"/>
              </a:rPr>
              <a:t>m</a:t>
            </a:r>
            <a:r>
              <a:rPr lang="it-IT" sz="1400" b="1" spc="-14" dirty="0">
                <a:cs typeface="Arial"/>
              </a:rPr>
              <a:t>e</a:t>
            </a:r>
            <a:r>
              <a:rPr lang="it-IT" sz="1400" b="1" spc="-9" dirty="0">
                <a:cs typeface="Arial"/>
              </a:rPr>
              <a:t>nto</a:t>
            </a:r>
            <a:r>
              <a:rPr lang="it-IT" sz="1400" b="1" spc="-5" dirty="0">
                <a:cs typeface="Arial"/>
              </a:rPr>
              <a:t> </a:t>
            </a:r>
            <a:r>
              <a:rPr lang="it-IT" sz="1400" b="1" spc="-9" dirty="0">
                <a:cs typeface="Arial"/>
              </a:rPr>
              <a:t>l’acqua</a:t>
            </a:r>
            <a:r>
              <a:rPr lang="it-IT" sz="1400" b="1" spc="113" dirty="0">
                <a:cs typeface="Arial"/>
              </a:rPr>
              <a:t> </a:t>
            </a:r>
            <a:r>
              <a:rPr lang="it-IT" sz="1400" b="1" spc="-5" dirty="0">
                <a:cs typeface="Arial"/>
              </a:rPr>
              <a:t>di</a:t>
            </a:r>
            <a:r>
              <a:rPr lang="it-IT" sz="1400" b="1" spc="113" dirty="0">
                <a:cs typeface="Arial"/>
              </a:rPr>
              <a:t> </a:t>
            </a:r>
            <a:r>
              <a:rPr lang="it-IT" sz="1400" b="1" spc="-9" dirty="0">
                <a:cs typeface="Arial"/>
              </a:rPr>
              <a:t>m</a:t>
            </a:r>
            <a:r>
              <a:rPr lang="it-IT" sz="1400" b="1" spc="-14" dirty="0">
                <a:cs typeface="Arial"/>
              </a:rPr>
              <a:t>a</a:t>
            </a:r>
            <a:r>
              <a:rPr lang="it-IT" sz="1400" b="1" spc="-9" dirty="0">
                <a:cs typeface="Arial"/>
              </a:rPr>
              <a:t>nd</a:t>
            </a:r>
            <a:r>
              <a:rPr lang="it-IT" sz="1400" b="1" spc="-14" dirty="0">
                <a:cs typeface="Arial"/>
              </a:rPr>
              <a:t>a</a:t>
            </a:r>
            <a:r>
              <a:rPr lang="it-IT" sz="1400" b="1" spc="-5" dirty="0">
                <a:cs typeface="Arial"/>
              </a:rPr>
              <a:t>ta</a:t>
            </a:r>
            <a:r>
              <a:rPr lang="it-IT" sz="1400" b="1" spc="113" dirty="0">
                <a:cs typeface="Arial"/>
              </a:rPr>
              <a:t> </a:t>
            </a:r>
            <a:r>
              <a:rPr lang="it-IT" sz="1400" b="1" spc="-14" dirty="0">
                <a:cs typeface="Arial"/>
              </a:rPr>
              <a:t>s</a:t>
            </a:r>
            <a:r>
              <a:rPr lang="it-IT" sz="1400" b="1" spc="-5" dirty="0">
                <a:cs typeface="Arial"/>
              </a:rPr>
              <a:t>i</a:t>
            </a:r>
            <a:r>
              <a:rPr lang="it-IT" sz="1400" b="1" spc="113" dirty="0">
                <a:cs typeface="Arial"/>
              </a:rPr>
              <a:t> </a:t>
            </a:r>
            <a:r>
              <a:rPr lang="it-IT" sz="1400" b="1" spc="-14" dirty="0">
                <a:cs typeface="Arial"/>
              </a:rPr>
              <a:t>a</a:t>
            </a:r>
            <a:r>
              <a:rPr lang="it-IT" sz="1400" b="1" spc="-5" dirty="0">
                <a:cs typeface="Arial"/>
              </a:rPr>
              <a:t>t</a:t>
            </a:r>
            <a:r>
              <a:rPr lang="it-IT" sz="1400" b="1" spc="-14" dirty="0">
                <a:cs typeface="Arial"/>
              </a:rPr>
              <a:t>tes</a:t>
            </a:r>
            <a:r>
              <a:rPr lang="it-IT" sz="1400" b="1" spc="-5" dirty="0">
                <a:cs typeface="Arial"/>
              </a:rPr>
              <a:t>ta</a:t>
            </a:r>
            <a:r>
              <a:rPr lang="it-IT" sz="1400" b="1" spc="113" dirty="0">
                <a:cs typeface="Arial"/>
              </a:rPr>
              <a:t> </a:t>
            </a:r>
            <a:r>
              <a:rPr lang="it-IT" sz="1400" b="1" spc="-14" dirty="0">
                <a:cs typeface="Arial"/>
              </a:rPr>
              <a:t>s</a:t>
            </a:r>
            <a:r>
              <a:rPr lang="it-IT" sz="1400" b="1" spc="-9" dirty="0">
                <a:cs typeface="Arial"/>
              </a:rPr>
              <a:t>u</a:t>
            </a:r>
            <a:r>
              <a:rPr lang="it-IT" sz="1400" b="1" spc="118" dirty="0">
                <a:cs typeface="Arial"/>
              </a:rPr>
              <a:t> </a:t>
            </a:r>
            <a:r>
              <a:rPr lang="it-IT" sz="1400" b="1" spc="-9" dirty="0">
                <a:cs typeface="Arial"/>
              </a:rPr>
              <a:t>un</a:t>
            </a:r>
            <a:r>
              <a:rPr lang="it-IT" sz="1400" b="1" spc="-5" dirty="0">
                <a:cs typeface="Arial"/>
              </a:rPr>
              <a:t> </a:t>
            </a:r>
            <a:r>
              <a:rPr lang="it-IT" sz="1400" b="1" dirty="0">
                <a:cs typeface="Arial"/>
              </a:rPr>
              <a:t>v</a:t>
            </a:r>
            <a:r>
              <a:rPr lang="it-IT" sz="1400" b="1" spc="-9" dirty="0">
                <a:cs typeface="Arial"/>
              </a:rPr>
              <a:t>alore</a:t>
            </a:r>
            <a:r>
              <a:rPr lang="it-IT" sz="1400" b="1" spc="-18" dirty="0">
                <a:cs typeface="Arial"/>
              </a:rPr>
              <a:t> </a:t>
            </a:r>
            <a:r>
              <a:rPr lang="it-IT" sz="1400" b="1" spc="-9" dirty="0">
                <a:cs typeface="Arial"/>
              </a:rPr>
              <a:t>m</a:t>
            </a:r>
            <a:r>
              <a:rPr lang="it-IT" sz="1400" b="1" spc="-14" dirty="0">
                <a:cs typeface="Arial"/>
              </a:rPr>
              <a:t>e</a:t>
            </a:r>
            <a:r>
              <a:rPr lang="it-IT" sz="1400" b="1" spc="-9" dirty="0">
                <a:cs typeface="Arial"/>
              </a:rPr>
              <a:t>dio</a:t>
            </a:r>
            <a:r>
              <a:rPr lang="it-IT" sz="1400" b="1" spc="-14" dirty="0">
                <a:cs typeface="Arial"/>
              </a:rPr>
              <a:t> </a:t>
            </a:r>
            <a:r>
              <a:rPr lang="it-IT" sz="1400" b="1" spc="-5" dirty="0">
                <a:cs typeface="Arial"/>
              </a:rPr>
              <a:t>di </a:t>
            </a:r>
            <a:r>
              <a:rPr lang="it-IT" sz="1400" b="1" spc="-14" dirty="0">
                <a:cs typeface="Arial"/>
              </a:rPr>
              <a:t>30</a:t>
            </a:r>
            <a:r>
              <a:rPr lang="it-IT" sz="1400" spc="-9" dirty="0">
                <a:cs typeface="MS Gothic"/>
              </a:rPr>
              <a:t>°</a:t>
            </a:r>
          </a:p>
          <a:p>
            <a:pPr marL="182977" marR="6916" indent="-171450">
              <a:lnSpc>
                <a:spcPct val="101000"/>
              </a:lnSpc>
              <a:buFont typeface="Arial" panose="020B0604020202020204" pitchFamily="34" charset="0"/>
              <a:buChar char="•"/>
            </a:pPr>
            <a:endParaRPr lang="it-IT" sz="1400" spc="-9" dirty="0">
              <a:cs typeface="MS Gothic"/>
            </a:endParaRPr>
          </a:p>
          <a:p>
            <a:pPr marL="182977" marR="5763" indent="-171450">
              <a:lnSpc>
                <a:spcPct val="100499"/>
              </a:lnSpc>
              <a:buFont typeface="Arial" panose="020B0604020202020204" pitchFamily="34" charset="0"/>
              <a:buChar char="•"/>
            </a:pPr>
            <a:r>
              <a:rPr lang="it-IT" sz="1400" b="1" spc="-9" dirty="0">
                <a:cs typeface="Arial"/>
              </a:rPr>
              <a:t>Dopo</a:t>
            </a:r>
            <a:r>
              <a:rPr lang="it-IT" sz="1400" b="1" spc="41" dirty="0">
                <a:cs typeface="Arial"/>
              </a:rPr>
              <a:t> </a:t>
            </a:r>
            <a:r>
              <a:rPr lang="it-IT" sz="1400" b="1" spc="-5" dirty="0">
                <a:cs typeface="Arial"/>
              </a:rPr>
              <a:t>t</a:t>
            </a:r>
            <a:r>
              <a:rPr lang="it-IT" sz="1400" b="1" spc="-9" dirty="0">
                <a:cs typeface="Arial"/>
              </a:rPr>
              <a:t>ale</a:t>
            </a:r>
            <a:r>
              <a:rPr lang="it-IT" sz="1400" b="1" spc="36" dirty="0">
                <a:cs typeface="Arial"/>
              </a:rPr>
              <a:t> </a:t>
            </a:r>
            <a:r>
              <a:rPr lang="it-IT" sz="1400" b="1" spc="-5" dirty="0">
                <a:cs typeface="Arial"/>
              </a:rPr>
              <a:t>t</a:t>
            </a:r>
            <a:r>
              <a:rPr lang="it-IT" sz="1400" b="1" spc="-14" dirty="0">
                <a:cs typeface="Arial"/>
              </a:rPr>
              <a:t>e</a:t>
            </a:r>
            <a:r>
              <a:rPr lang="it-IT" sz="1400" b="1" spc="-9" dirty="0">
                <a:cs typeface="Arial"/>
              </a:rPr>
              <a:t>mpo</a:t>
            </a:r>
            <a:r>
              <a:rPr lang="it-IT" sz="1400" b="1" spc="41" dirty="0">
                <a:cs typeface="Arial"/>
              </a:rPr>
              <a:t> </a:t>
            </a:r>
            <a:r>
              <a:rPr lang="it-IT" sz="1400" b="1" spc="-5" dirty="0">
                <a:cs typeface="Arial"/>
              </a:rPr>
              <a:t>(</a:t>
            </a:r>
            <a:r>
              <a:rPr lang="it-IT" sz="1400" b="1" spc="-14" dirty="0">
                <a:cs typeface="Arial"/>
              </a:rPr>
              <a:t>1</a:t>
            </a:r>
            <a:r>
              <a:rPr lang="it-IT" sz="1400" b="1" spc="-9" dirty="0">
                <a:cs typeface="Arial"/>
              </a:rPr>
              <a:t>0</a:t>
            </a:r>
            <a:r>
              <a:rPr lang="it-IT" sz="1400" b="1" spc="36" dirty="0">
                <a:cs typeface="Arial"/>
              </a:rPr>
              <a:t> </a:t>
            </a:r>
            <a:r>
              <a:rPr lang="it-IT" sz="1400" b="1" spc="-9" dirty="0">
                <a:cs typeface="Arial"/>
              </a:rPr>
              <a:t>min</a:t>
            </a:r>
            <a:r>
              <a:rPr lang="it-IT" sz="1400" b="1" spc="-18" dirty="0">
                <a:cs typeface="Arial"/>
              </a:rPr>
              <a:t>.</a:t>
            </a:r>
            <a:r>
              <a:rPr lang="it-IT" sz="1400" b="1" spc="-5" dirty="0">
                <a:cs typeface="Arial"/>
              </a:rPr>
              <a:t>)</a:t>
            </a:r>
            <a:r>
              <a:rPr lang="it-IT" sz="1400" b="1" spc="45" dirty="0">
                <a:cs typeface="Arial"/>
              </a:rPr>
              <a:t> </a:t>
            </a:r>
            <a:r>
              <a:rPr lang="it-IT" sz="1400" b="1" spc="-9" dirty="0">
                <a:cs typeface="Arial"/>
              </a:rPr>
              <a:t>i</a:t>
            </a:r>
            <a:r>
              <a:rPr lang="it-IT" sz="1400" b="1" spc="-5" dirty="0">
                <a:cs typeface="Arial"/>
              </a:rPr>
              <a:t>l</a:t>
            </a:r>
            <a:r>
              <a:rPr lang="it-IT" sz="1400" b="1" spc="41" dirty="0">
                <a:cs typeface="Arial"/>
              </a:rPr>
              <a:t> </a:t>
            </a:r>
            <a:r>
              <a:rPr lang="it-IT" sz="1400" b="1" spc="-9" dirty="0">
                <a:cs typeface="Arial"/>
              </a:rPr>
              <a:t>sis</a:t>
            </a:r>
            <a:r>
              <a:rPr lang="it-IT" sz="1400" b="1" spc="-5" dirty="0">
                <a:cs typeface="Arial"/>
              </a:rPr>
              <a:t>t</a:t>
            </a:r>
            <a:r>
              <a:rPr lang="it-IT" sz="1400" b="1" spc="-14" dirty="0">
                <a:cs typeface="Arial"/>
              </a:rPr>
              <a:t>e</a:t>
            </a:r>
            <a:r>
              <a:rPr lang="it-IT" sz="1400" b="1" spc="-9" dirty="0">
                <a:cs typeface="Arial"/>
              </a:rPr>
              <a:t>ma</a:t>
            </a:r>
            <a:r>
              <a:rPr lang="it-IT" sz="1400" b="1" spc="-5" dirty="0">
                <a:cs typeface="Arial"/>
              </a:rPr>
              <a:t> ribassato</a:t>
            </a:r>
            <a:r>
              <a:rPr lang="it-IT" sz="1400" b="1" spc="-9" dirty="0">
                <a:cs typeface="Arial"/>
              </a:rPr>
              <a:t> raggiunge  la </a:t>
            </a:r>
            <a:r>
              <a:rPr lang="it-IT" sz="1400" b="1" spc="-5" dirty="0">
                <a:cs typeface="Arial"/>
              </a:rPr>
              <a:t>t</a:t>
            </a:r>
            <a:r>
              <a:rPr lang="it-IT" sz="1400" b="1" spc="-14" dirty="0">
                <a:cs typeface="Arial"/>
              </a:rPr>
              <a:t>e</a:t>
            </a:r>
            <a:r>
              <a:rPr lang="it-IT" sz="1400" b="1" spc="-9" dirty="0">
                <a:cs typeface="Arial"/>
              </a:rPr>
              <a:t>mpera</a:t>
            </a:r>
            <a:r>
              <a:rPr lang="it-IT" sz="1400" b="1" spc="-5" dirty="0">
                <a:cs typeface="Arial"/>
              </a:rPr>
              <a:t>tu</a:t>
            </a:r>
            <a:r>
              <a:rPr lang="it-IT" sz="1400" b="1" spc="-9" dirty="0">
                <a:cs typeface="Arial"/>
              </a:rPr>
              <a:t>ra</a:t>
            </a:r>
            <a:r>
              <a:rPr lang="it-IT" sz="1400" b="1" spc="-5" dirty="0">
                <a:cs typeface="Arial"/>
              </a:rPr>
              <a:t> </a:t>
            </a:r>
            <a:r>
              <a:rPr lang="it-IT" sz="1400" b="1" spc="-14" dirty="0">
                <a:cs typeface="Arial"/>
              </a:rPr>
              <a:t>s</a:t>
            </a:r>
            <a:r>
              <a:rPr lang="it-IT" sz="1400" b="1" spc="-9" dirty="0">
                <a:cs typeface="Arial"/>
              </a:rPr>
              <a:t>uper</a:t>
            </a:r>
            <a:r>
              <a:rPr lang="it-IT" sz="1400" b="1" spc="-5" dirty="0">
                <a:cs typeface="Arial"/>
              </a:rPr>
              <a:t>f</a:t>
            </a:r>
            <a:r>
              <a:rPr lang="it-IT" sz="1400" b="1" spc="-9" dirty="0">
                <a:cs typeface="Arial"/>
              </a:rPr>
              <a:t>iciale</a:t>
            </a:r>
            <a:r>
              <a:rPr lang="it-IT" sz="1400" b="1" spc="-18" dirty="0">
                <a:cs typeface="Arial"/>
              </a:rPr>
              <a:t> </a:t>
            </a:r>
            <a:r>
              <a:rPr lang="it-IT" sz="1400" b="1" spc="-5" dirty="0">
                <a:cs typeface="Arial"/>
              </a:rPr>
              <a:t>di </a:t>
            </a:r>
            <a:r>
              <a:rPr lang="it-IT" sz="1400" b="1" spc="-14" dirty="0">
                <a:cs typeface="Arial"/>
              </a:rPr>
              <a:t>23</a:t>
            </a:r>
            <a:r>
              <a:rPr lang="it-IT" sz="1400" spc="-9" dirty="0">
                <a:cs typeface="MS Gothic"/>
              </a:rPr>
              <a:t>°</a:t>
            </a:r>
          </a:p>
          <a:p>
            <a:pPr marL="182977" marR="5763" indent="-171450">
              <a:lnSpc>
                <a:spcPct val="100499"/>
              </a:lnSpc>
              <a:buFont typeface="Arial" panose="020B0604020202020204" pitchFamily="34" charset="0"/>
              <a:buChar char="•"/>
            </a:pPr>
            <a:endParaRPr lang="it-IT" sz="1400" dirty="0">
              <a:cs typeface="MS Gothic"/>
            </a:endParaRPr>
          </a:p>
          <a:p>
            <a:pPr marL="182977" marR="4611" indent="-171450">
              <a:buFont typeface="Arial" panose="020B0604020202020204" pitchFamily="34" charset="0"/>
              <a:buChar char="•"/>
            </a:pPr>
            <a:r>
              <a:rPr lang="it-IT" sz="1400" b="1" spc="-9" dirty="0">
                <a:cs typeface="Arial"/>
              </a:rPr>
              <a:t>La </a:t>
            </a:r>
            <a:r>
              <a:rPr lang="it-IT" sz="1400" b="1" spc="-14" dirty="0">
                <a:cs typeface="Arial"/>
              </a:rPr>
              <a:t>s</a:t>
            </a:r>
            <a:r>
              <a:rPr lang="it-IT" sz="1400" b="1" spc="-5" dirty="0">
                <a:cs typeface="Arial"/>
              </a:rPr>
              <a:t>t</a:t>
            </a:r>
            <a:r>
              <a:rPr lang="it-IT" sz="1400" b="1" spc="-14" dirty="0">
                <a:cs typeface="Arial"/>
              </a:rPr>
              <a:t>ess</a:t>
            </a:r>
            <a:r>
              <a:rPr lang="it-IT" sz="1400" b="1" spc="-9" dirty="0">
                <a:cs typeface="Arial"/>
              </a:rPr>
              <a:t>a </a:t>
            </a:r>
            <a:r>
              <a:rPr lang="it-IT" sz="1400" b="1" spc="-5" dirty="0">
                <a:cs typeface="Arial"/>
              </a:rPr>
              <a:t>t</a:t>
            </a:r>
            <a:r>
              <a:rPr lang="it-IT" sz="1400" b="1" spc="-14" dirty="0">
                <a:cs typeface="Arial"/>
              </a:rPr>
              <a:t>e</a:t>
            </a:r>
            <a:r>
              <a:rPr lang="it-IT" sz="1400" b="1" spc="-9" dirty="0">
                <a:cs typeface="Arial"/>
              </a:rPr>
              <a:t>mpera</a:t>
            </a:r>
            <a:r>
              <a:rPr lang="it-IT" sz="1400" b="1" spc="-5" dirty="0">
                <a:cs typeface="Arial"/>
              </a:rPr>
              <a:t>tu</a:t>
            </a:r>
            <a:r>
              <a:rPr lang="it-IT" sz="1400" b="1" spc="-9" dirty="0">
                <a:cs typeface="Arial"/>
              </a:rPr>
              <a:t>ra </a:t>
            </a:r>
            <a:r>
              <a:rPr lang="it-IT" sz="1400" b="1" spc="-14" dirty="0">
                <a:cs typeface="Arial"/>
              </a:rPr>
              <a:t>s</a:t>
            </a:r>
            <a:r>
              <a:rPr lang="it-IT" sz="1400" b="1" spc="-9" dirty="0">
                <a:cs typeface="Arial"/>
              </a:rPr>
              <a:t>uper</a:t>
            </a:r>
            <a:r>
              <a:rPr lang="it-IT" sz="1400" b="1" spc="-5" dirty="0">
                <a:cs typeface="Arial"/>
              </a:rPr>
              <a:t>f</a:t>
            </a:r>
            <a:r>
              <a:rPr lang="it-IT" sz="1400" b="1" spc="-9" dirty="0">
                <a:cs typeface="Arial"/>
              </a:rPr>
              <a:t>iciale</a:t>
            </a:r>
            <a:r>
              <a:rPr lang="it-IT" sz="1400" b="1" spc="-5" dirty="0">
                <a:cs typeface="Arial"/>
              </a:rPr>
              <a:t> </a:t>
            </a:r>
            <a:r>
              <a:rPr lang="it-IT" sz="1400" b="1" spc="-9" dirty="0">
                <a:cs typeface="Arial"/>
              </a:rPr>
              <a:t>sarà raggiunta d</a:t>
            </a:r>
            <a:r>
              <a:rPr lang="it-IT" sz="1400" b="1" spc="-14" dirty="0">
                <a:cs typeface="Arial"/>
              </a:rPr>
              <a:t>a</a:t>
            </a:r>
            <a:r>
              <a:rPr lang="it-IT" sz="1400" b="1" spc="-5" dirty="0">
                <a:cs typeface="Arial"/>
              </a:rPr>
              <a:t>l </a:t>
            </a:r>
            <a:r>
              <a:rPr lang="it-IT" sz="1400" b="1" spc="-9" dirty="0">
                <a:cs typeface="Arial"/>
              </a:rPr>
              <a:t>sis</a:t>
            </a:r>
            <a:r>
              <a:rPr lang="it-IT" sz="1400" b="1" spc="-5" dirty="0">
                <a:cs typeface="Arial"/>
              </a:rPr>
              <a:t>t</a:t>
            </a:r>
            <a:r>
              <a:rPr lang="it-IT" sz="1400" b="1" spc="-14" dirty="0">
                <a:cs typeface="Arial"/>
              </a:rPr>
              <a:t>e</a:t>
            </a:r>
            <a:r>
              <a:rPr lang="it-IT" sz="1400" b="1" spc="-9" dirty="0">
                <a:cs typeface="Arial"/>
              </a:rPr>
              <a:t>ma</a:t>
            </a:r>
            <a:r>
              <a:rPr lang="it-IT" sz="1400" b="1" spc="-5" dirty="0">
                <a:cs typeface="Arial"/>
              </a:rPr>
              <a:t> t</a:t>
            </a:r>
            <a:r>
              <a:rPr lang="it-IT" sz="1400" b="1" spc="-9" dirty="0">
                <a:cs typeface="Arial"/>
              </a:rPr>
              <a:t>radi</a:t>
            </a:r>
            <a:r>
              <a:rPr lang="it-IT" sz="1400" b="1" dirty="0">
                <a:cs typeface="Arial"/>
              </a:rPr>
              <a:t>z</a:t>
            </a:r>
            <a:r>
              <a:rPr lang="it-IT" sz="1400" b="1" spc="-9" dirty="0">
                <a:cs typeface="Arial"/>
              </a:rPr>
              <a:t>ionale</a:t>
            </a:r>
            <a:r>
              <a:rPr lang="it-IT" sz="1400" b="1" spc="-18" dirty="0">
                <a:cs typeface="Arial"/>
              </a:rPr>
              <a:t> </a:t>
            </a:r>
            <a:r>
              <a:rPr lang="it-IT" sz="1400" b="1" spc="-9" dirty="0">
                <a:cs typeface="Arial"/>
              </a:rPr>
              <a:t>dopo</a:t>
            </a:r>
            <a:r>
              <a:rPr lang="it-IT" sz="1400" b="1" dirty="0">
                <a:cs typeface="Arial"/>
              </a:rPr>
              <a:t> </a:t>
            </a:r>
            <a:r>
              <a:rPr lang="it-IT" sz="1400" b="1" spc="-9" dirty="0">
                <a:cs typeface="Arial"/>
              </a:rPr>
              <a:t>b</a:t>
            </a:r>
            <a:r>
              <a:rPr lang="it-IT" sz="1400" b="1" spc="-14" dirty="0">
                <a:cs typeface="Arial"/>
              </a:rPr>
              <a:t>e</a:t>
            </a:r>
            <a:r>
              <a:rPr lang="it-IT" sz="1400" b="1" spc="-9" dirty="0">
                <a:cs typeface="Arial"/>
              </a:rPr>
              <a:t>n</a:t>
            </a:r>
            <a:r>
              <a:rPr lang="it-IT" sz="1400" b="1" dirty="0">
                <a:cs typeface="Arial"/>
              </a:rPr>
              <a:t> </a:t>
            </a:r>
            <a:r>
              <a:rPr lang="it-IT" sz="1400" b="1" spc="-9" dirty="0">
                <a:cs typeface="Arial"/>
              </a:rPr>
              <a:t>3</a:t>
            </a:r>
            <a:r>
              <a:rPr lang="it-IT" sz="1400" b="1" spc="-5" dirty="0">
                <a:cs typeface="Arial"/>
              </a:rPr>
              <a:t> </a:t>
            </a:r>
            <a:r>
              <a:rPr lang="it-IT" sz="1400" b="1" spc="-9" dirty="0">
                <a:cs typeface="Arial"/>
              </a:rPr>
              <a:t>ore</a:t>
            </a:r>
            <a:r>
              <a:rPr lang="it-IT" sz="1400" b="1" spc="-5" dirty="0">
                <a:cs typeface="Arial"/>
              </a:rPr>
              <a:t>!</a:t>
            </a:r>
          </a:p>
          <a:p>
            <a:pPr marL="182977" marR="4611" indent="-171450">
              <a:buFont typeface="Arial" panose="020B0604020202020204" pitchFamily="34" charset="0"/>
              <a:buChar char="•"/>
            </a:pPr>
            <a:endParaRPr lang="it-IT" sz="1400" dirty="0">
              <a:cs typeface="Arial"/>
            </a:endParaRPr>
          </a:p>
          <a:p>
            <a:pPr marL="11527" marR="6916">
              <a:lnSpc>
                <a:spcPct val="101000"/>
              </a:lnSpc>
            </a:pPr>
            <a:endParaRPr lang="it-IT" sz="1050" dirty="0">
              <a:cs typeface="MS Gothic"/>
            </a:endParaRPr>
          </a:p>
          <a:p>
            <a:pPr marL="11527" marR="6916">
              <a:lnSpc>
                <a:spcPct val="101000"/>
              </a:lnSpc>
            </a:pPr>
            <a:endParaRPr sz="1050" dirty="0">
              <a:cs typeface="MS Gothic"/>
            </a:endParaRPr>
          </a:p>
        </p:txBody>
      </p:sp>
      <p:sp>
        <p:nvSpPr>
          <p:cNvPr id="4" name="Rettangolo 3">
            <a:extLst>
              <a:ext uri="{FF2B5EF4-FFF2-40B4-BE49-F238E27FC236}">
                <a16:creationId xmlns:a16="http://schemas.microsoft.com/office/drawing/2014/main" id="{F9DF07F3-C440-15C0-F18F-7A6BDFE732DE}"/>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2" name="Rettangolo 151">
            <a:extLst>
              <a:ext uri="{FF2B5EF4-FFF2-40B4-BE49-F238E27FC236}">
                <a16:creationId xmlns:a16="http://schemas.microsoft.com/office/drawing/2014/main" id="{85DD897D-F5FE-F9A7-4E6D-534CE5D9A63A}"/>
              </a:ext>
            </a:extLst>
          </p:cNvPr>
          <p:cNvSpPr/>
          <p:nvPr/>
        </p:nvSpPr>
        <p:spPr>
          <a:xfrm>
            <a:off x="5743574" y="5190116"/>
            <a:ext cx="1200149" cy="6569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87451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80704CD-15AB-0668-B220-8241496C3889}"/>
              </a:ext>
            </a:extLst>
          </p:cNvPr>
          <p:cNvSpPr>
            <a:spLocks noGrp="1"/>
          </p:cNvSpPr>
          <p:nvPr>
            <p:ph type="title"/>
          </p:nvPr>
        </p:nvSpPr>
        <p:spPr>
          <a:xfrm>
            <a:off x="838200" y="148545"/>
            <a:ext cx="10515600" cy="860400"/>
          </a:xfrm>
        </p:spPr>
        <p:txBody>
          <a:bodyPr/>
          <a:lstStyle/>
          <a:p>
            <a:pPr algn="ctr"/>
            <a:r>
              <a:rPr lang="it-IT" sz="4000" b="1" dirty="0">
                <a:solidFill>
                  <a:srgbClr val="00B0F0"/>
                </a:solidFill>
                <a:latin typeface="+mn-lt"/>
              </a:rPr>
              <a:t>UNI EN 1264 Parte 3</a:t>
            </a:r>
          </a:p>
        </p:txBody>
      </p:sp>
      <p:sp>
        <p:nvSpPr>
          <p:cNvPr id="3" name="Segnaposto numero diapositiva 2">
            <a:extLst>
              <a:ext uri="{FF2B5EF4-FFF2-40B4-BE49-F238E27FC236}">
                <a16:creationId xmlns:a16="http://schemas.microsoft.com/office/drawing/2014/main" id="{3425B2D2-F226-DD70-EBC0-4D1955D70D6F}"/>
              </a:ext>
            </a:extLst>
          </p:cNvPr>
          <p:cNvSpPr>
            <a:spLocks noGrp="1"/>
          </p:cNvSpPr>
          <p:nvPr>
            <p:ph type="sldNum" sz="quarter" idx="4"/>
          </p:nvPr>
        </p:nvSpPr>
        <p:spPr/>
        <p:txBody>
          <a:bodyPr/>
          <a:lstStyle/>
          <a:p>
            <a:fld id="{963198EB-9E8C-7F43-86A2-D32779E31B46}" type="slidenum">
              <a:rPr lang="en-GB" smtClean="0"/>
              <a:pPr/>
              <a:t>17</a:t>
            </a:fld>
            <a:endParaRPr lang="en-GB" dirty="0"/>
          </a:p>
        </p:txBody>
      </p:sp>
      <p:sp>
        <p:nvSpPr>
          <p:cNvPr id="4" name="Segnaposto contenuto 3">
            <a:extLst>
              <a:ext uri="{FF2B5EF4-FFF2-40B4-BE49-F238E27FC236}">
                <a16:creationId xmlns:a16="http://schemas.microsoft.com/office/drawing/2014/main" id="{CA9DBCD3-D630-3AFA-3BEF-20D42978D022}"/>
              </a:ext>
            </a:extLst>
          </p:cNvPr>
          <p:cNvSpPr>
            <a:spLocks noGrp="1"/>
          </p:cNvSpPr>
          <p:nvPr>
            <p:ph sz="quarter" idx="11"/>
          </p:nvPr>
        </p:nvSpPr>
        <p:spPr>
          <a:xfrm>
            <a:off x="838200" y="1557338"/>
            <a:ext cx="4976446" cy="4197600"/>
          </a:xfrm>
        </p:spPr>
        <p:txBody>
          <a:bodyPr/>
          <a:lstStyle/>
          <a:p>
            <a:pPr marL="0" indent="0">
              <a:buNone/>
            </a:pPr>
            <a:r>
              <a:rPr lang="it-IT" dirty="0"/>
              <a:t>2 importantissime modifiche:</a:t>
            </a:r>
          </a:p>
          <a:p>
            <a:pPr marL="0" indent="0">
              <a:buNone/>
            </a:pPr>
            <a:endParaRPr lang="it-IT" dirty="0"/>
          </a:p>
          <a:p>
            <a:r>
              <a:rPr lang="it-IT" dirty="0"/>
              <a:t>l’incremento della temperatura superficiale dei soffitti in caldo.</a:t>
            </a:r>
          </a:p>
          <a:p>
            <a:endParaRPr lang="it-IT" dirty="0"/>
          </a:p>
          <a:p>
            <a:endParaRPr lang="it-IT" dirty="0"/>
          </a:p>
          <a:p>
            <a:pPr marL="0" indent="0">
              <a:buNone/>
            </a:pPr>
            <a:endParaRPr lang="it-IT" dirty="0"/>
          </a:p>
          <a:p>
            <a:r>
              <a:rPr lang="it-IT" dirty="0"/>
              <a:t>la variazione del calcolo della resistenza termica del bugnato (</a:t>
            </a:r>
            <a:r>
              <a:rPr lang="it-IT" dirty="0" err="1"/>
              <a:t>Es.Tipo</a:t>
            </a:r>
            <a:r>
              <a:rPr lang="it-IT" dirty="0"/>
              <a:t> A)</a:t>
            </a:r>
          </a:p>
          <a:p>
            <a:endParaRPr lang="it-IT" dirty="0"/>
          </a:p>
          <a:p>
            <a:endParaRPr lang="it-IT" dirty="0"/>
          </a:p>
          <a:p>
            <a:endParaRPr lang="it-IT" dirty="0"/>
          </a:p>
        </p:txBody>
      </p:sp>
      <p:sp>
        <p:nvSpPr>
          <p:cNvPr id="5" name="Rettangolo con angoli arrotondati 4">
            <a:extLst>
              <a:ext uri="{FF2B5EF4-FFF2-40B4-BE49-F238E27FC236}">
                <a16:creationId xmlns:a16="http://schemas.microsoft.com/office/drawing/2014/main" id="{B706455A-75A2-1E7B-3B6D-2522C3DB6700}"/>
              </a:ext>
            </a:extLst>
          </p:cNvPr>
          <p:cNvSpPr/>
          <p:nvPr/>
        </p:nvSpPr>
        <p:spPr>
          <a:xfrm>
            <a:off x="6095999" y="1648594"/>
            <a:ext cx="5826581" cy="1461374"/>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400" b="0" i="0" u="none" strike="noStrike" kern="1200" cap="none" spc="0" normalizeH="0" baseline="0" noProof="0" dirty="0">
                <a:ln>
                  <a:noFill/>
                </a:ln>
                <a:solidFill>
                  <a:prstClr val="black"/>
                </a:solidFill>
                <a:effectLst/>
                <a:uLnTx/>
                <a:uFillTx/>
                <a:latin typeface="HelveticaNeueLT Std"/>
                <a:ea typeface="+mn-ea"/>
                <a:cs typeface="+mn-cs"/>
              </a:rPr>
              <a:t>Incremento della temperatura media superficiale da 29°C a 33°C (in adeguamento alla UNI EN ISO 11855) – Potenza massima da 58,5 a 84,5 W/m2</a:t>
            </a:r>
          </a:p>
        </p:txBody>
      </p:sp>
      <p:sp>
        <p:nvSpPr>
          <p:cNvPr id="6" name="Rettangolo con angoli arrotondati 5">
            <a:extLst>
              <a:ext uri="{FF2B5EF4-FFF2-40B4-BE49-F238E27FC236}">
                <a16:creationId xmlns:a16="http://schemas.microsoft.com/office/drawing/2014/main" id="{47EC118A-AC6F-A5C0-0978-8D09A00071FF}"/>
              </a:ext>
            </a:extLst>
          </p:cNvPr>
          <p:cNvSpPr/>
          <p:nvPr/>
        </p:nvSpPr>
        <p:spPr>
          <a:xfrm>
            <a:off x="6096000" y="3528867"/>
            <a:ext cx="5826581" cy="1216931"/>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2400" b="0" i="0" u="none" strike="noStrike" kern="1200" cap="none" spc="0" normalizeH="0" baseline="0" noProof="0" dirty="0">
                <a:ln>
                  <a:noFill/>
                </a:ln>
                <a:solidFill>
                  <a:prstClr val="black"/>
                </a:solidFill>
                <a:effectLst/>
                <a:uLnTx/>
                <a:uFillTx/>
                <a:latin typeface="HelveticaNeueLT Std"/>
                <a:ea typeface="+mn-ea"/>
                <a:cs typeface="+mn-cs"/>
              </a:rPr>
              <a:t>Nel calcolo dello spessore dell’isolante si dovrà considerare solo la parte piana del pannello</a:t>
            </a:r>
          </a:p>
        </p:txBody>
      </p:sp>
      <p:sp>
        <p:nvSpPr>
          <p:cNvPr id="12" name="Rettangolo con angoli arrotondati 11">
            <a:extLst>
              <a:ext uri="{FF2B5EF4-FFF2-40B4-BE49-F238E27FC236}">
                <a16:creationId xmlns:a16="http://schemas.microsoft.com/office/drawing/2014/main" id="{725AEDBD-7829-7F83-9D8C-B1F882BF8361}"/>
              </a:ext>
            </a:extLst>
          </p:cNvPr>
          <p:cNvSpPr/>
          <p:nvPr/>
        </p:nvSpPr>
        <p:spPr>
          <a:xfrm>
            <a:off x="6095998" y="4866379"/>
            <a:ext cx="5826581" cy="1856170"/>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it-IT" sz="2400" dirty="0">
                <a:solidFill>
                  <a:prstClr val="black"/>
                </a:solidFill>
              </a:rPr>
              <a:t>Revisione di tutti gli spessori del bugnato in quanto nella precedente versione della norma la formula di calcolo della resistenza termica era diversa.</a:t>
            </a:r>
          </a:p>
        </p:txBody>
      </p:sp>
    </p:spTree>
    <p:extLst>
      <p:ext uri="{BB962C8B-B14F-4D97-AF65-F5344CB8AC3E}">
        <p14:creationId xmlns:p14="http://schemas.microsoft.com/office/powerpoint/2010/main" val="23232509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5D4A05A-8429-4B4C-88DE-C738295042FD}"/>
              </a:ext>
            </a:extLst>
          </p:cNvPr>
          <p:cNvSpPr>
            <a:spLocks noGrp="1"/>
          </p:cNvSpPr>
          <p:nvPr>
            <p:ph type="title"/>
          </p:nvPr>
        </p:nvSpPr>
        <p:spPr>
          <a:xfrm>
            <a:off x="838200" y="119870"/>
            <a:ext cx="10515600" cy="860400"/>
          </a:xfrm>
        </p:spPr>
        <p:txBody>
          <a:bodyPr/>
          <a:lstStyle/>
          <a:p>
            <a:pPr algn="ctr"/>
            <a:r>
              <a:rPr lang="it-IT" sz="4000" b="1" dirty="0">
                <a:solidFill>
                  <a:srgbClr val="00B0F0"/>
                </a:solidFill>
                <a:latin typeface="+mn-lt"/>
              </a:rPr>
              <a:t>UNI EN 1264 Parte 4 – Installazione – Requisiti isolante</a:t>
            </a:r>
          </a:p>
        </p:txBody>
      </p:sp>
      <p:pic>
        <p:nvPicPr>
          <p:cNvPr id="5" name="Picture 1">
            <a:extLst>
              <a:ext uri="{FF2B5EF4-FFF2-40B4-BE49-F238E27FC236}">
                <a16:creationId xmlns:a16="http://schemas.microsoft.com/office/drawing/2014/main" id="{F2AB112D-B4D2-40D2-91BD-2C6744370B29}"/>
              </a:ext>
            </a:extLst>
          </p:cNvPr>
          <p:cNvPicPr>
            <a:picLocks noChangeAspect="1" noChangeArrowheads="1"/>
          </p:cNvPicPr>
          <p:nvPr/>
        </p:nvPicPr>
        <p:blipFill>
          <a:blip r:embed="rId3" cstate="print"/>
          <a:srcRect/>
          <a:stretch>
            <a:fillRect/>
          </a:stretch>
        </p:blipFill>
        <p:spPr bwMode="auto">
          <a:xfrm>
            <a:off x="1487489" y="1520826"/>
            <a:ext cx="5148263" cy="3662363"/>
          </a:xfrm>
          <a:prstGeom prst="rect">
            <a:avLst/>
          </a:prstGeom>
          <a:noFill/>
          <a:ln w="9525">
            <a:noFill/>
            <a:round/>
            <a:headEnd/>
            <a:tailEnd/>
          </a:ln>
        </p:spPr>
      </p:pic>
      <p:sp>
        <p:nvSpPr>
          <p:cNvPr id="6" name="Line 4">
            <a:extLst>
              <a:ext uri="{FF2B5EF4-FFF2-40B4-BE49-F238E27FC236}">
                <a16:creationId xmlns:a16="http://schemas.microsoft.com/office/drawing/2014/main" id="{EB11BF28-4ABD-4B1A-AB55-F4987E76866D}"/>
              </a:ext>
            </a:extLst>
          </p:cNvPr>
          <p:cNvSpPr>
            <a:spLocks noChangeShapeType="1"/>
          </p:cNvSpPr>
          <p:nvPr/>
        </p:nvSpPr>
        <p:spPr bwMode="auto">
          <a:xfrm>
            <a:off x="2951163" y="3128963"/>
            <a:ext cx="4763" cy="3314700"/>
          </a:xfrm>
          <a:prstGeom prst="line">
            <a:avLst/>
          </a:prstGeom>
          <a:noFill/>
          <a:ln w="38160">
            <a:solidFill>
              <a:srgbClr val="000080"/>
            </a:solidFill>
            <a:miter lim="800000"/>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srgbClr val="FFFFFF"/>
              </a:solidFill>
              <a:effectLst/>
              <a:uLnTx/>
              <a:uFillTx/>
              <a:latin typeface="HelveticaNeueLT Std"/>
              <a:ea typeface="+mn-ea"/>
              <a:cs typeface="+mn-cs"/>
            </a:endParaRPr>
          </a:p>
        </p:txBody>
      </p:sp>
      <p:sp>
        <p:nvSpPr>
          <p:cNvPr id="7" name="Line 5">
            <a:extLst>
              <a:ext uri="{FF2B5EF4-FFF2-40B4-BE49-F238E27FC236}">
                <a16:creationId xmlns:a16="http://schemas.microsoft.com/office/drawing/2014/main" id="{5BBB26B0-7D76-40AC-B069-C9E2AC989B7C}"/>
              </a:ext>
            </a:extLst>
          </p:cNvPr>
          <p:cNvSpPr>
            <a:spLocks noChangeShapeType="1"/>
          </p:cNvSpPr>
          <p:nvPr/>
        </p:nvSpPr>
        <p:spPr bwMode="auto">
          <a:xfrm>
            <a:off x="3827464" y="3140075"/>
            <a:ext cx="3095625" cy="1588"/>
          </a:xfrm>
          <a:prstGeom prst="line">
            <a:avLst/>
          </a:prstGeom>
          <a:noFill/>
          <a:ln w="38160">
            <a:solidFill>
              <a:srgbClr val="000080"/>
            </a:solidFill>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srgbClr val="FFFFFF"/>
              </a:solidFill>
              <a:effectLst/>
              <a:uLnTx/>
              <a:uFillTx/>
              <a:latin typeface="HelveticaNeueLT Std"/>
              <a:ea typeface="+mn-ea"/>
              <a:cs typeface="+mn-cs"/>
            </a:endParaRPr>
          </a:p>
        </p:txBody>
      </p:sp>
      <p:sp>
        <p:nvSpPr>
          <p:cNvPr id="8" name="Line 6">
            <a:extLst>
              <a:ext uri="{FF2B5EF4-FFF2-40B4-BE49-F238E27FC236}">
                <a16:creationId xmlns:a16="http://schemas.microsoft.com/office/drawing/2014/main" id="{2D7BB563-2AEE-4EC0-8A03-74C616B47F29}"/>
              </a:ext>
            </a:extLst>
          </p:cNvPr>
          <p:cNvSpPr>
            <a:spLocks noChangeShapeType="1"/>
          </p:cNvSpPr>
          <p:nvPr/>
        </p:nvSpPr>
        <p:spPr bwMode="auto">
          <a:xfrm>
            <a:off x="2955927" y="5070476"/>
            <a:ext cx="3967162" cy="4763"/>
          </a:xfrm>
          <a:prstGeom prst="line">
            <a:avLst/>
          </a:prstGeom>
          <a:noFill/>
          <a:ln w="38160">
            <a:solidFill>
              <a:srgbClr val="000080"/>
            </a:solidFill>
            <a:miter lim="800000"/>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srgbClr val="FFFFFF"/>
              </a:solidFill>
              <a:effectLst/>
              <a:uLnTx/>
              <a:uFillTx/>
              <a:latin typeface="HelveticaNeueLT Std"/>
              <a:ea typeface="+mn-ea"/>
              <a:cs typeface="+mn-cs"/>
            </a:endParaRPr>
          </a:p>
        </p:txBody>
      </p:sp>
      <p:sp>
        <p:nvSpPr>
          <p:cNvPr id="9" name="Text Box 8">
            <a:extLst>
              <a:ext uri="{FF2B5EF4-FFF2-40B4-BE49-F238E27FC236}">
                <a16:creationId xmlns:a16="http://schemas.microsoft.com/office/drawing/2014/main" id="{833EC1E6-F3E7-44C2-8168-CFFF9F6BF1D6}"/>
              </a:ext>
            </a:extLst>
          </p:cNvPr>
          <p:cNvSpPr txBox="1">
            <a:spLocks noChangeArrowheads="1"/>
          </p:cNvSpPr>
          <p:nvPr/>
        </p:nvSpPr>
        <p:spPr bwMode="auto">
          <a:xfrm>
            <a:off x="6635750" y="2928935"/>
            <a:ext cx="2879725" cy="337145"/>
          </a:xfrm>
          <a:prstGeom prst="rect">
            <a:avLst/>
          </a:prstGeom>
          <a:noFill/>
          <a:ln w="9525">
            <a:noFill/>
            <a:round/>
            <a:headEnd/>
            <a:tailEnd/>
          </a:ln>
        </p:spPr>
        <p:txBody>
          <a:bodyPr lIns="90000" tIns="46800" rIns="90000" bIns="46800">
            <a:spAutoFit/>
          </a:bodyPr>
          <a:lstStyle/>
          <a:p>
            <a:pPr marL="914477" marR="0" lvl="1" indent="-457239" algn="l" defTabSz="914400" rtl="0" eaLnBrk="1" fontAlgn="auto" latinLnBrk="0" hangingPunct="1">
              <a:lnSpc>
                <a:spcPct val="125000"/>
              </a:lnSpc>
              <a:spcBef>
                <a:spcPts val="0"/>
              </a:spcBef>
              <a:spcAft>
                <a:spcPts val="0"/>
              </a:spcAft>
              <a:buClr>
                <a:srgbClr val="000000"/>
              </a:buClr>
              <a:buSzTx/>
              <a:buFontTx/>
              <a:buNone/>
              <a:tabLst>
                <a:tab pos="914477" algn="l"/>
                <a:tab pos="1362190" algn="l"/>
                <a:tab pos="1811491" algn="l"/>
                <a:tab pos="2260791" algn="l"/>
                <a:tab pos="2710092" algn="l"/>
                <a:tab pos="3159392" algn="l"/>
                <a:tab pos="3608693" algn="l"/>
                <a:tab pos="4057993" algn="l"/>
                <a:tab pos="4507293" algn="l"/>
                <a:tab pos="4956593" algn="l"/>
                <a:tab pos="5405894" algn="l"/>
                <a:tab pos="5855194" algn="l"/>
                <a:tab pos="6304495" algn="l"/>
                <a:tab pos="6753796" algn="l"/>
                <a:tab pos="7203097" algn="l"/>
                <a:tab pos="7652396" algn="l"/>
                <a:tab pos="8101697" algn="l"/>
                <a:tab pos="8550997" algn="l"/>
                <a:tab pos="9000298" algn="l"/>
                <a:tab pos="9449598" algn="l"/>
                <a:tab pos="9898899" algn="l"/>
              </a:tabLst>
              <a:defRPr/>
            </a:pPr>
            <a:r>
              <a:rPr kumimoji="0" lang="en-GB" sz="1400" b="0" i="0" u="none" strike="noStrike" kern="1200" cap="none" spc="0" normalizeH="0" baseline="0" noProof="0">
                <a:ln>
                  <a:noFill/>
                </a:ln>
                <a:solidFill>
                  <a:prstClr val="black"/>
                </a:solidFill>
                <a:effectLst/>
                <a:uLnTx/>
                <a:uFillTx/>
                <a:latin typeface="HelveticaNeueLT Std"/>
                <a:ea typeface="+mn-ea"/>
                <a:cs typeface="+mn-cs"/>
              </a:rPr>
              <a:t>CASO 1</a:t>
            </a:r>
            <a:r>
              <a:rPr kumimoji="0" lang="en-GB" sz="1400" b="0" i="0" u="none" strike="noStrike" kern="1200" cap="none" spc="0" normalizeH="0" baseline="0" noProof="0">
                <a:ln>
                  <a:noFill/>
                </a:ln>
                <a:solidFill>
                  <a:prstClr val="black"/>
                </a:solidFill>
                <a:effectLst/>
                <a:uLnTx/>
                <a:uFillTx/>
                <a:latin typeface="Wingdings 3" pitchFamily="16" charset="2"/>
                <a:ea typeface="+mn-ea"/>
                <a:cs typeface="+mn-cs"/>
              </a:rPr>
              <a:t> </a:t>
            </a:r>
            <a:r>
              <a:rPr kumimoji="0" lang="en-GB" sz="1400" b="0" i="0" u="none" strike="noStrike" kern="1200" cap="none" spc="0" normalizeH="0" baseline="0" noProof="0">
                <a:ln>
                  <a:noFill/>
                </a:ln>
                <a:solidFill>
                  <a:prstClr val="black"/>
                </a:solidFill>
                <a:effectLst/>
                <a:uLnTx/>
                <a:uFillTx/>
                <a:latin typeface="HelveticaNeueLT Std"/>
                <a:ea typeface="+mn-ea"/>
                <a:cs typeface="+mn-cs"/>
              </a:rPr>
              <a:t> 0,75 </a:t>
            </a:r>
            <a:r>
              <a:rPr kumimoji="0" lang="en-GB" sz="1400" b="0" i="0" u="none" strike="noStrike" kern="1200" cap="none" spc="0" normalizeH="0" baseline="0" noProof="0" err="1">
                <a:ln>
                  <a:noFill/>
                </a:ln>
                <a:solidFill>
                  <a:prstClr val="black"/>
                </a:solidFill>
                <a:effectLst/>
                <a:uLnTx/>
                <a:uFillTx/>
                <a:latin typeface="HelveticaNeueLT Std"/>
                <a:ea typeface="+mn-ea"/>
                <a:cs typeface="+mn-cs"/>
              </a:rPr>
              <a:t>mqK</a:t>
            </a:r>
            <a:r>
              <a:rPr kumimoji="0" lang="en-GB" sz="1400" b="0" i="0" u="none" strike="noStrike" kern="1200" cap="none" spc="0" normalizeH="0" baseline="0" noProof="0">
                <a:ln>
                  <a:noFill/>
                </a:ln>
                <a:solidFill>
                  <a:prstClr val="black"/>
                </a:solidFill>
                <a:effectLst/>
                <a:uLnTx/>
                <a:uFillTx/>
                <a:latin typeface="HelveticaNeueLT Std"/>
                <a:ea typeface="+mn-ea"/>
                <a:cs typeface="+mn-cs"/>
              </a:rPr>
              <a:t>/W  </a:t>
            </a:r>
          </a:p>
        </p:txBody>
      </p:sp>
      <p:sp>
        <p:nvSpPr>
          <p:cNvPr id="10" name="Line 9">
            <a:extLst>
              <a:ext uri="{FF2B5EF4-FFF2-40B4-BE49-F238E27FC236}">
                <a16:creationId xmlns:a16="http://schemas.microsoft.com/office/drawing/2014/main" id="{C2B74150-2856-48ED-B02C-9FDF10D58199}"/>
              </a:ext>
            </a:extLst>
          </p:cNvPr>
          <p:cNvSpPr>
            <a:spLocks noChangeShapeType="1"/>
          </p:cNvSpPr>
          <p:nvPr/>
        </p:nvSpPr>
        <p:spPr bwMode="auto">
          <a:xfrm>
            <a:off x="3937000" y="4003675"/>
            <a:ext cx="3095625" cy="1588"/>
          </a:xfrm>
          <a:prstGeom prst="line">
            <a:avLst/>
          </a:prstGeom>
          <a:noFill/>
          <a:ln w="38160">
            <a:solidFill>
              <a:srgbClr val="000080"/>
            </a:solidFill>
            <a:round/>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srgbClr val="FFFFFF"/>
              </a:solidFill>
              <a:effectLst/>
              <a:uLnTx/>
              <a:uFillTx/>
              <a:latin typeface="HelveticaNeueLT Std"/>
              <a:ea typeface="+mn-ea"/>
              <a:cs typeface="+mn-cs"/>
            </a:endParaRPr>
          </a:p>
        </p:txBody>
      </p:sp>
      <p:sp>
        <p:nvSpPr>
          <p:cNvPr id="11" name="Text Box 10">
            <a:extLst>
              <a:ext uri="{FF2B5EF4-FFF2-40B4-BE49-F238E27FC236}">
                <a16:creationId xmlns:a16="http://schemas.microsoft.com/office/drawing/2014/main" id="{8003AA6A-2F73-464D-8FA0-7ACFF16E2137}"/>
              </a:ext>
            </a:extLst>
          </p:cNvPr>
          <p:cNvSpPr txBox="1">
            <a:spLocks noChangeArrowheads="1"/>
          </p:cNvSpPr>
          <p:nvPr/>
        </p:nvSpPr>
        <p:spPr bwMode="auto">
          <a:xfrm>
            <a:off x="6635750" y="3786190"/>
            <a:ext cx="2879725" cy="337145"/>
          </a:xfrm>
          <a:prstGeom prst="rect">
            <a:avLst/>
          </a:prstGeom>
          <a:noFill/>
          <a:ln w="9525">
            <a:noFill/>
            <a:round/>
            <a:headEnd/>
            <a:tailEnd/>
          </a:ln>
        </p:spPr>
        <p:txBody>
          <a:bodyPr wrap="square" lIns="90000" tIns="46800" rIns="90000" bIns="46800">
            <a:spAutoFit/>
          </a:bodyPr>
          <a:lstStyle/>
          <a:p>
            <a:pPr marL="914477" marR="0" lvl="1" indent="-457239" algn="l" defTabSz="914400" rtl="0" eaLnBrk="1" fontAlgn="auto" latinLnBrk="0" hangingPunct="1">
              <a:lnSpc>
                <a:spcPct val="125000"/>
              </a:lnSpc>
              <a:spcBef>
                <a:spcPts val="0"/>
              </a:spcBef>
              <a:spcAft>
                <a:spcPts val="0"/>
              </a:spcAft>
              <a:buClr>
                <a:srgbClr val="000000"/>
              </a:buClr>
              <a:buSzTx/>
              <a:buFontTx/>
              <a:buNone/>
              <a:tabLst>
                <a:tab pos="914477" algn="l"/>
                <a:tab pos="1362190" algn="l"/>
                <a:tab pos="1811491" algn="l"/>
                <a:tab pos="2260791" algn="l"/>
                <a:tab pos="2710092" algn="l"/>
                <a:tab pos="3159392" algn="l"/>
                <a:tab pos="3608693" algn="l"/>
                <a:tab pos="4057993" algn="l"/>
                <a:tab pos="4507293" algn="l"/>
                <a:tab pos="4956593" algn="l"/>
                <a:tab pos="5405894" algn="l"/>
                <a:tab pos="5855194" algn="l"/>
                <a:tab pos="6304495" algn="l"/>
                <a:tab pos="6753796" algn="l"/>
                <a:tab pos="7203097" algn="l"/>
                <a:tab pos="7652396" algn="l"/>
                <a:tab pos="8101697" algn="l"/>
                <a:tab pos="8550997" algn="l"/>
                <a:tab pos="9000298" algn="l"/>
                <a:tab pos="9449598" algn="l"/>
                <a:tab pos="9898899" algn="l"/>
              </a:tabLst>
              <a:defRPr/>
            </a:pPr>
            <a:r>
              <a:rPr kumimoji="0" lang="en-GB" sz="1400" b="0" i="0" u="none" strike="noStrike" kern="1200" cap="none" spc="0" normalizeH="0" baseline="0" noProof="0">
                <a:ln>
                  <a:noFill/>
                </a:ln>
                <a:solidFill>
                  <a:prstClr val="black"/>
                </a:solidFill>
                <a:effectLst/>
                <a:uLnTx/>
                <a:uFillTx/>
                <a:latin typeface="HelveticaNeueLT Std"/>
                <a:ea typeface="+mn-ea"/>
                <a:cs typeface="+mn-cs"/>
              </a:rPr>
              <a:t>CASO 2 - 3 </a:t>
            </a:r>
            <a:r>
              <a:rPr kumimoji="0" lang="en-GB" sz="1400" b="0" i="0" u="none" strike="noStrike" kern="1200" cap="none" spc="0" normalizeH="0" baseline="0" noProof="0">
                <a:ln>
                  <a:noFill/>
                </a:ln>
                <a:solidFill>
                  <a:prstClr val="black"/>
                </a:solidFill>
                <a:effectLst/>
                <a:uLnTx/>
                <a:uFillTx/>
                <a:latin typeface="Wingdings 3" pitchFamily="16" charset="2"/>
                <a:ea typeface="+mn-ea"/>
                <a:cs typeface="+mn-cs"/>
              </a:rPr>
              <a:t></a:t>
            </a:r>
            <a:r>
              <a:rPr kumimoji="0" lang="en-GB" sz="1400" b="0" i="0" u="none" strike="noStrike" kern="1200" cap="none" spc="0" normalizeH="0" baseline="0" noProof="0">
                <a:ln>
                  <a:noFill/>
                </a:ln>
                <a:solidFill>
                  <a:prstClr val="black"/>
                </a:solidFill>
                <a:effectLst/>
                <a:uLnTx/>
                <a:uFillTx/>
                <a:latin typeface="HelveticaNeueLT Std"/>
                <a:ea typeface="+mn-ea"/>
                <a:cs typeface="+mn-cs"/>
              </a:rPr>
              <a:t>1,25 </a:t>
            </a:r>
            <a:r>
              <a:rPr kumimoji="0" lang="en-GB" sz="1400" b="0" i="0" u="none" strike="noStrike" kern="1200" cap="none" spc="0" normalizeH="0" baseline="0" noProof="0" err="1">
                <a:ln>
                  <a:noFill/>
                </a:ln>
                <a:solidFill>
                  <a:prstClr val="black"/>
                </a:solidFill>
                <a:effectLst/>
                <a:uLnTx/>
                <a:uFillTx/>
                <a:latin typeface="HelveticaNeueLT Std"/>
                <a:ea typeface="+mn-ea"/>
                <a:cs typeface="+mn-cs"/>
              </a:rPr>
              <a:t>mqK</a:t>
            </a:r>
            <a:r>
              <a:rPr kumimoji="0" lang="en-GB" sz="1400" b="0" i="0" u="none" strike="noStrike" kern="1200" cap="none" spc="0" normalizeH="0" baseline="0" noProof="0">
                <a:ln>
                  <a:noFill/>
                </a:ln>
                <a:solidFill>
                  <a:prstClr val="black"/>
                </a:solidFill>
                <a:effectLst/>
                <a:uLnTx/>
                <a:uFillTx/>
                <a:latin typeface="HelveticaNeueLT Std"/>
                <a:ea typeface="+mn-ea"/>
                <a:cs typeface="+mn-cs"/>
              </a:rPr>
              <a:t>/W  </a:t>
            </a:r>
          </a:p>
        </p:txBody>
      </p:sp>
      <p:sp>
        <p:nvSpPr>
          <p:cNvPr id="12" name="Line 11">
            <a:extLst>
              <a:ext uri="{FF2B5EF4-FFF2-40B4-BE49-F238E27FC236}">
                <a16:creationId xmlns:a16="http://schemas.microsoft.com/office/drawing/2014/main" id="{9016330C-551B-44BA-86F4-A2E294C20DE1}"/>
              </a:ext>
            </a:extLst>
          </p:cNvPr>
          <p:cNvSpPr>
            <a:spLocks noChangeShapeType="1"/>
          </p:cNvSpPr>
          <p:nvPr/>
        </p:nvSpPr>
        <p:spPr bwMode="auto">
          <a:xfrm>
            <a:off x="2955927" y="5754689"/>
            <a:ext cx="3967162" cy="4762"/>
          </a:xfrm>
          <a:prstGeom prst="line">
            <a:avLst/>
          </a:prstGeom>
          <a:noFill/>
          <a:ln w="38160">
            <a:solidFill>
              <a:srgbClr val="000080"/>
            </a:solidFill>
            <a:miter lim="800000"/>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srgbClr val="FFFFFF"/>
              </a:solidFill>
              <a:effectLst/>
              <a:uLnTx/>
              <a:uFillTx/>
              <a:latin typeface="HelveticaNeueLT Std"/>
              <a:ea typeface="+mn-ea"/>
              <a:cs typeface="+mn-cs"/>
            </a:endParaRPr>
          </a:p>
        </p:txBody>
      </p:sp>
      <p:sp>
        <p:nvSpPr>
          <p:cNvPr id="13" name="Line 12">
            <a:extLst>
              <a:ext uri="{FF2B5EF4-FFF2-40B4-BE49-F238E27FC236}">
                <a16:creationId xmlns:a16="http://schemas.microsoft.com/office/drawing/2014/main" id="{5E3370D4-C3EC-4EAC-9B17-6A629964CA54}"/>
              </a:ext>
            </a:extLst>
          </p:cNvPr>
          <p:cNvSpPr>
            <a:spLocks noChangeShapeType="1"/>
          </p:cNvSpPr>
          <p:nvPr/>
        </p:nvSpPr>
        <p:spPr bwMode="auto">
          <a:xfrm>
            <a:off x="2955927" y="6438901"/>
            <a:ext cx="3967162" cy="4763"/>
          </a:xfrm>
          <a:prstGeom prst="line">
            <a:avLst/>
          </a:prstGeom>
          <a:noFill/>
          <a:ln w="38160">
            <a:solidFill>
              <a:srgbClr val="000080"/>
            </a:solidFill>
            <a:miter lim="800000"/>
            <a:headEnd/>
            <a:tailEnd type="triangle" w="med" len="me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srgbClr val="FFFFFF"/>
              </a:solidFill>
              <a:effectLst/>
              <a:uLnTx/>
              <a:uFillTx/>
              <a:latin typeface="HelveticaNeueLT Std"/>
              <a:ea typeface="+mn-ea"/>
              <a:cs typeface="+mn-cs"/>
            </a:endParaRPr>
          </a:p>
        </p:txBody>
      </p:sp>
      <p:sp>
        <p:nvSpPr>
          <p:cNvPr id="14" name="Text Box 13">
            <a:extLst>
              <a:ext uri="{FF2B5EF4-FFF2-40B4-BE49-F238E27FC236}">
                <a16:creationId xmlns:a16="http://schemas.microsoft.com/office/drawing/2014/main" id="{17D24D7F-7ACF-43C4-862C-041A418BDF53}"/>
              </a:ext>
            </a:extLst>
          </p:cNvPr>
          <p:cNvSpPr txBox="1">
            <a:spLocks noChangeArrowheads="1"/>
          </p:cNvSpPr>
          <p:nvPr/>
        </p:nvSpPr>
        <p:spPr bwMode="auto">
          <a:xfrm>
            <a:off x="6672263" y="4857760"/>
            <a:ext cx="3816350" cy="337145"/>
          </a:xfrm>
          <a:prstGeom prst="rect">
            <a:avLst/>
          </a:prstGeom>
          <a:noFill/>
          <a:ln w="9525">
            <a:noFill/>
            <a:round/>
            <a:headEnd/>
            <a:tailEnd/>
          </a:ln>
        </p:spPr>
        <p:txBody>
          <a:bodyPr lIns="90000" tIns="46800" rIns="90000" bIns="46800">
            <a:spAutoFit/>
          </a:bodyPr>
          <a:lstStyle/>
          <a:p>
            <a:pPr marL="914477" marR="0" lvl="1" indent="-457239" algn="l" defTabSz="914400" rtl="0" eaLnBrk="1" fontAlgn="auto" latinLnBrk="0" hangingPunct="1">
              <a:lnSpc>
                <a:spcPct val="125000"/>
              </a:lnSpc>
              <a:spcBef>
                <a:spcPts val="0"/>
              </a:spcBef>
              <a:spcAft>
                <a:spcPts val="0"/>
              </a:spcAft>
              <a:buClr>
                <a:srgbClr val="000000"/>
              </a:buClr>
              <a:buSzTx/>
              <a:buFontTx/>
              <a:buNone/>
              <a:tabLst>
                <a:tab pos="914477" algn="l"/>
                <a:tab pos="1362190" algn="l"/>
                <a:tab pos="1811491" algn="l"/>
                <a:tab pos="2260791" algn="l"/>
                <a:tab pos="2710092" algn="l"/>
                <a:tab pos="3159392" algn="l"/>
                <a:tab pos="3608693" algn="l"/>
                <a:tab pos="4057993" algn="l"/>
                <a:tab pos="4507293" algn="l"/>
                <a:tab pos="4956593" algn="l"/>
                <a:tab pos="5405894" algn="l"/>
                <a:tab pos="5855194" algn="l"/>
                <a:tab pos="6304495" algn="l"/>
                <a:tab pos="6753796" algn="l"/>
                <a:tab pos="7203097" algn="l"/>
                <a:tab pos="7652396" algn="l"/>
                <a:tab pos="8101697" algn="l"/>
                <a:tab pos="8550997" algn="l"/>
                <a:tab pos="9000298" algn="l"/>
                <a:tab pos="9449598" algn="l"/>
                <a:tab pos="9898899" algn="l"/>
              </a:tabLst>
              <a:defRPr/>
            </a:pPr>
            <a:r>
              <a:rPr kumimoji="0" lang="en-GB" sz="1400" b="0" i="0" u="none" strike="noStrike" kern="1200" cap="none" spc="0" normalizeH="0" baseline="0" noProof="0">
                <a:ln>
                  <a:noFill/>
                </a:ln>
                <a:solidFill>
                  <a:prstClr val="black"/>
                </a:solidFill>
                <a:effectLst/>
                <a:uLnTx/>
                <a:uFillTx/>
                <a:latin typeface="HelveticaNeueLT Std"/>
                <a:ea typeface="+mn-ea"/>
                <a:cs typeface="+mn-cs"/>
              </a:rPr>
              <a:t>CASO 4 (Te≥0°) </a:t>
            </a:r>
            <a:r>
              <a:rPr kumimoji="0" lang="en-GB" sz="1400" b="0" i="0" u="none" strike="noStrike" kern="1200" cap="none" spc="0" normalizeH="0" baseline="0" noProof="0">
                <a:ln>
                  <a:noFill/>
                </a:ln>
                <a:solidFill>
                  <a:prstClr val="black"/>
                </a:solidFill>
                <a:effectLst/>
                <a:uLnTx/>
                <a:uFillTx/>
                <a:latin typeface="Wingdings 3" pitchFamily="16" charset="2"/>
                <a:ea typeface="+mn-ea"/>
                <a:cs typeface="+mn-cs"/>
              </a:rPr>
              <a:t></a:t>
            </a:r>
            <a:r>
              <a:rPr kumimoji="0" lang="en-GB" sz="1400" b="0" i="0" u="none" strike="noStrike" kern="1200" cap="none" spc="0" normalizeH="0" baseline="0" noProof="0">
                <a:ln>
                  <a:noFill/>
                </a:ln>
                <a:solidFill>
                  <a:prstClr val="black"/>
                </a:solidFill>
                <a:effectLst/>
                <a:uLnTx/>
                <a:uFillTx/>
                <a:latin typeface="HelveticaNeueLT Std"/>
                <a:ea typeface="+mn-ea"/>
                <a:cs typeface="+mn-cs"/>
              </a:rPr>
              <a:t>1,25 </a:t>
            </a:r>
            <a:r>
              <a:rPr kumimoji="0" lang="en-GB" sz="1400" b="0" i="0" u="none" strike="noStrike" kern="1200" cap="none" spc="0" normalizeH="0" baseline="0" noProof="0" err="1">
                <a:ln>
                  <a:noFill/>
                </a:ln>
                <a:solidFill>
                  <a:prstClr val="black"/>
                </a:solidFill>
                <a:effectLst/>
                <a:uLnTx/>
                <a:uFillTx/>
                <a:latin typeface="HelveticaNeueLT Std"/>
                <a:ea typeface="+mn-ea"/>
                <a:cs typeface="+mn-cs"/>
              </a:rPr>
              <a:t>mqK</a:t>
            </a:r>
            <a:r>
              <a:rPr kumimoji="0" lang="en-GB" sz="1400" b="0" i="0" u="none" strike="noStrike" kern="1200" cap="none" spc="0" normalizeH="0" baseline="0" noProof="0">
                <a:ln>
                  <a:noFill/>
                </a:ln>
                <a:solidFill>
                  <a:prstClr val="black"/>
                </a:solidFill>
                <a:effectLst/>
                <a:uLnTx/>
                <a:uFillTx/>
                <a:latin typeface="HelveticaNeueLT Std"/>
                <a:ea typeface="+mn-ea"/>
                <a:cs typeface="+mn-cs"/>
              </a:rPr>
              <a:t>/W  </a:t>
            </a:r>
          </a:p>
        </p:txBody>
      </p:sp>
      <p:sp>
        <p:nvSpPr>
          <p:cNvPr id="15" name="Text Box 14">
            <a:extLst>
              <a:ext uri="{FF2B5EF4-FFF2-40B4-BE49-F238E27FC236}">
                <a16:creationId xmlns:a16="http://schemas.microsoft.com/office/drawing/2014/main" id="{D44045A0-C3FC-4A36-8E58-F1AD26E1C1EA}"/>
              </a:ext>
            </a:extLst>
          </p:cNvPr>
          <p:cNvSpPr txBox="1">
            <a:spLocks noChangeArrowheads="1"/>
          </p:cNvSpPr>
          <p:nvPr/>
        </p:nvSpPr>
        <p:spPr bwMode="auto">
          <a:xfrm>
            <a:off x="6672263" y="5530867"/>
            <a:ext cx="4140200" cy="337145"/>
          </a:xfrm>
          <a:prstGeom prst="rect">
            <a:avLst/>
          </a:prstGeom>
          <a:noFill/>
          <a:ln w="9525">
            <a:noFill/>
            <a:round/>
            <a:headEnd/>
            <a:tailEnd/>
          </a:ln>
        </p:spPr>
        <p:txBody>
          <a:bodyPr lIns="90000" tIns="46800" rIns="90000" bIns="46800">
            <a:spAutoFit/>
          </a:bodyPr>
          <a:lstStyle/>
          <a:p>
            <a:pPr marL="914477" marR="0" lvl="1" indent="-457239" algn="l" defTabSz="914400" rtl="0" eaLnBrk="1" fontAlgn="auto" latinLnBrk="0" hangingPunct="1">
              <a:lnSpc>
                <a:spcPct val="125000"/>
              </a:lnSpc>
              <a:spcBef>
                <a:spcPts val="0"/>
              </a:spcBef>
              <a:spcAft>
                <a:spcPts val="0"/>
              </a:spcAft>
              <a:buClr>
                <a:srgbClr val="000000"/>
              </a:buClr>
              <a:buSzTx/>
              <a:buFontTx/>
              <a:buNone/>
              <a:tabLst>
                <a:tab pos="914477" algn="l"/>
                <a:tab pos="1362190" algn="l"/>
                <a:tab pos="1811491" algn="l"/>
                <a:tab pos="2260791" algn="l"/>
                <a:tab pos="2710092" algn="l"/>
                <a:tab pos="3159392" algn="l"/>
                <a:tab pos="3608693" algn="l"/>
                <a:tab pos="4057993" algn="l"/>
                <a:tab pos="4507293" algn="l"/>
                <a:tab pos="4956593" algn="l"/>
                <a:tab pos="5405894" algn="l"/>
                <a:tab pos="5855194" algn="l"/>
                <a:tab pos="6304495" algn="l"/>
                <a:tab pos="6753796" algn="l"/>
                <a:tab pos="7203097" algn="l"/>
                <a:tab pos="7652396" algn="l"/>
                <a:tab pos="8101697" algn="l"/>
                <a:tab pos="8550997" algn="l"/>
                <a:tab pos="9000298" algn="l"/>
                <a:tab pos="9449598" algn="l"/>
                <a:tab pos="9898899" algn="l"/>
              </a:tabLst>
              <a:defRPr/>
            </a:pPr>
            <a:r>
              <a:rPr kumimoji="0" lang="en-GB" sz="1400" b="0" i="0" u="none" strike="noStrike" kern="1200" cap="none" spc="0" normalizeH="0" baseline="0" noProof="0">
                <a:ln>
                  <a:noFill/>
                </a:ln>
                <a:solidFill>
                  <a:prstClr val="black"/>
                </a:solidFill>
                <a:effectLst/>
                <a:uLnTx/>
                <a:uFillTx/>
                <a:latin typeface="HelveticaNeueLT Std"/>
                <a:ea typeface="+mn-ea"/>
                <a:cs typeface="+mn-cs"/>
              </a:rPr>
              <a:t>CASO 4 (0</a:t>
            </a:r>
            <a:r>
              <a:rPr kumimoji="0" lang="en-GB" sz="1400" b="0" i="0" u="none" strike="noStrike" kern="1200" cap="none" spc="0" normalizeH="0" baseline="0" noProof="0">
                <a:ln>
                  <a:noFill/>
                </a:ln>
                <a:solidFill>
                  <a:prstClr val="black"/>
                </a:solidFill>
                <a:effectLst/>
                <a:uLnTx/>
                <a:uFillTx/>
                <a:latin typeface="HelveticaNeueLT Std"/>
                <a:ea typeface="+mn-ea"/>
                <a:cs typeface="Arial" charset="0"/>
              </a:rPr>
              <a:t>≤</a:t>
            </a:r>
            <a:r>
              <a:rPr kumimoji="0" lang="en-GB" sz="1400" b="0" i="0" u="none" strike="noStrike" kern="1200" cap="none" spc="0" normalizeH="0" baseline="0" noProof="0">
                <a:ln>
                  <a:noFill/>
                </a:ln>
                <a:solidFill>
                  <a:prstClr val="black"/>
                </a:solidFill>
                <a:effectLst/>
                <a:uLnTx/>
                <a:uFillTx/>
                <a:latin typeface="HelveticaNeueLT Std"/>
                <a:ea typeface="+mn-ea"/>
                <a:cs typeface="+mn-cs"/>
              </a:rPr>
              <a:t>Te≤-5°) </a:t>
            </a:r>
            <a:r>
              <a:rPr kumimoji="0" lang="en-GB" sz="1400" b="0" i="0" u="none" strike="noStrike" kern="1200" cap="none" spc="0" normalizeH="0" baseline="0" noProof="0">
                <a:ln>
                  <a:noFill/>
                </a:ln>
                <a:solidFill>
                  <a:prstClr val="black"/>
                </a:solidFill>
                <a:effectLst/>
                <a:uLnTx/>
                <a:uFillTx/>
                <a:latin typeface="Wingdings 3" pitchFamily="16" charset="2"/>
                <a:ea typeface="+mn-ea"/>
                <a:cs typeface="+mn-cs"/>
              </a:rPr>
              <a:t></a:t>
            </a:r>
            <a:r>
              <a:rPr kumimoji="0" lang="en-GB" sz="1400" b="0" i="0" u="none" strike="noStrike" kern="1200" cap="none" spc="0" normalizeH="0" baseline="0" noProof="0">
                <a:ln>
                  <a:noFill/>
                </a:ln>
                <a:solidFill>
                  <a:prstClr val="black"/>
                </a:solidFill>
                <a:effectLst/>
                <a:uLnTx/>
                <a:uFillTx/>
                <a:latin typeface="HelveticaNeueLT Std"/>
                <a:ea typeface="+mn-ea"/>
                <a:cs typeface="+mn-cs"/>
              </a:rPr>
              <a:t> 1,5 </a:t>
            </a:r>
            <a:r>
              <a:rPr kumimoji="0" lang="en-GB" sz="1400" b="0" i="0" u="none" strike="noStrike" kern="1200" cap="none" spc="0" normalizeH="0" baseline="0" noProof="0" err="1">
                <a:ln>
                  <a:noFill/>
                </a:ln>
                <a:solidFill>
                  <a:prstClr val="black"/>
                </a:solidFill>
                <a:effectLst/>
                <a:uLnTx/>
                <a:uFillTx/>
                <a:latin typeface="HelveticaNeueLT Std"/>
                <a:ea typeface="+mn-ea"/>
                <a:cs typeface="+mn-cs"/>
              </a:rPr>
              <a:t>mqK</a:t>
            </a:r>
            <a:r>
              <a:rPr kumimoji="0" lang="en-GB" sz="1400" b="0" i="0" u="none" strike="noStrike" kern="1200" cap="none" spc="0" normalizeH="0" baseline="0" noProof="0">
                <a:ln>
                  <a:noFill/>
                </a:ln>
                <a:solidFill>
                  <a:prstClr val="black"/>
                </a:solidFill>
                <a:effectLst/>
                <a:uLnTx/>
                <a:uFillTx/>
                <a:latin typeface="HelveticaNeueLT Std"/>
                <a:ea typeface="+mn-ea"/>
                <a:cs typeface="+mn-cs"/>
              </a:rPr>
              <a:t>/W  </a:t>
            </a:r>
          </a:p>
        </p:txBody>
      </p:sp>
      <p:sp>
        <p:nvSpPr>
          <p:cNvPr id="16" name="Text Box 15">
            <a:extLst>
              <a:ext uri="{FF2B5EF4-FFF2-40B4-BE49-F238E27FC236}">
                <a16:creationId xmlns:a16="http://schemas.microsoft.com/office/drawing/2014/main" id="{B112B557-7B4B-45EC-BF7B-F653DBEC69C8}"/>
              </a:ext>
            </a:extLst>
          </p:cNvPr>
          <p:cNvSpPr txBox="1">
            <a:spLocks noChangeArrowheads="1"/>
          </p:cNvSpPr>
          <p:nvPr/>
        </p:nvSpPr>
        <p:spPr bwMode="auto">
          <a:xfrm>
            <a:off x="6672263" y="6245248"/>
            <a:ext cx="4140200" cy="337145"/>
          </a:xfrm>
          <a:prstGeom prst="rect">
            <a:avLst/>
          </a:prstGeom>
          <a:noFill/>
          <a:ln w="9525">
            <a:noFill/>
            <a:round/>
            <a:headEnd/>
            <a:tailEnd/>
          </a:ln>
        </p:spPr>
        <p:txBody>
          <a:bodyPr lIns="90000" tIns="46800" rIns="90000" bIns="46800">
            <a:spAutoFit/>
          </a:bodyPr>
          <a:lstStyle/>
          <a:p>
            <a:pPr marL="914477" marR="0" lvl="1" indent="-457239" algn="l" defTabSz="914400" rtl="0" eaLnBrk="1" fontAlgn="auto" latinLnBrk="0" hangingPunct="1">
              <a:lnSpc>
                <a:spcPct val="125000"/>
              </a:lnSpc>
              <a:spcBef>
                <a:spcPts val="0"/>
              </a:spcBef>
              <a:spcAft>
                <a:spcPts val="0"/>
              </a:spcAft>
              <a:buClr>
                <a:srgbClr val="000000"/>
              </a:buClr>
              <a:buSzTx/>
              <a:buFontTx/>
              <a:buNone/>
              <a:tabLst>
                <a:tab pos="914477" algn="l"/>
                <a:tab pos="1362190" algn="l"/>
                <a:tab pos="1811491" algn="l"/>
                <a:tab pos="2260791" algn="l"/>
                <a:tab pos="2710092" algn="l"/>
                <a:tab pos="3159392" algn="l"/>
                <a:tab pos="3608693" algn="l"/>
                <a:tab pos="4057993" algn="l"/>
                <a:tab pos="4507293" algn="l"/>
                <a:tab pos="4956593" algn="l"/>
                <a:tab pos="5405894" algn="l"/>
                <a:tab pos="5855194" algn="l"/>
                <a:tab pos="6304495" algn="l"/>
                <a:tab pos="6753796" algn="l"/>
                <a:tab pos="7203097" algn="l"/>
                <a:tab pos="7652396" algn="l"/>
                <a:tab pos="8101697" algn="l"/>
                <a:tab pos="8550997" algn="l"/>
                <a:tab pos="9000298" algn="l"/>
                <a:tab pos="9449598" algn="l"/>
                <a:tab pos="9898899" algn="l"/>
              </a:tabLst>
              <a:defRPr/>
            </a:pPr>
            <a:r>
              <a:rPr kumimoji="0" lang="en-GB" sz="1400" b="0" i="0" u="none" strike="noStrike" kern="1200" cap="none" spc="0" normalizeH="0" baseline="0" noProof="0">
                <a:ln>
                  <a:noFill/>
                </a:ln>
                <a:solidFill>
                  <a:prstClr val="black"/>
                </a:solidFill>
                <a:effectLst/>
                <a:uLnTx/>
                <a:uFillTx/>
                <a:latin typeface="HelveticaNeueLT Std"/>
                <a:ea typeface="+mn-ea"/>
                <a:cs typeface="+mn-cs"/>
              </a:rPr>
              <a:t>CASO 4 (-15</a:t>
            </a:r>
            <a:r>
              <a:rPr kumimoji="0" lang="en-GB" sz="1400" b="0" i="0" u="none" strike="noStrike" kern="1200" cap="none" spc="0" normalizeH="0" baseline="0" noProof="0">
                <a:ln>
                  <a:noFill/>
                </a:ln>
                <a:solidFill>
                  <a:prstClr val="black"/>
                </a:solidFill>
                <a:effectLst/>
                <a:uLnTx/>
                <a:uFillTx/>
                <a:latin typeface="HelveticaNeueLT Std"/>
                <a:ea typeface="+mn-ea"/>
                <a:cs typeface="Arial" charset="0"/>
              </a:rPr>
              <a:t>≤</a:t>
            </a:r>
            <a:r>
              <a:rPr kumimoji="0" lang="en-GB" sz="1400" b="0" i="0" u="none" strike="noStrike" kern="1200" cap="none" spc="0" normalizeH="0" baseline="0" noProof="0">
                <a:ln>
                  <a:noFill/>
                </a:ln>
                <a:solidFill>
                  <a:prstClr val="black"/>
                </a:solidFill>
                <a:effectLst/>
                <a:uLnTx/>
                <a:uFillTx/>
                <a:latin typeface="HelveticaNeueLT Std"/>
                <a:ea typeface="+mn-ea"/>
                <a:cs typeface="+mn-cs"/>
              </a:rPr>
              <a:t>Te≤-5°) </a:t>
            </a:r>
            <a:r>
              <a:rPr kumimoji="0" lang="en-GB" sz="1400" b="0" i="0" u="none" strike="noStrike" kern="1200" cap="none" spc="0" normalizeH="0" baseline="0" noProof="0">
                <a:ln>
                  <a:noFill/>
                </a:ln>
                <a:solidFill>
                  <a:prstClr val="black"/>
                </a:solidFill>
                <a:effectLst/>
                <a:uLnTx/>
                <a:uFillTx/>
                <a:latin typeface="Wingdings 3" pitchFamily="16" charset="2"/>
                <a:ea typeface="+mn-ea"/>
                <a:cs typeface="+mn-cs"/>
              </a:rPr>
              <a:t></a:t>
            </a:r>
            <a:r>
              <a:rPr kumimoji="0" lang="en-GB" sz="1400" b="0" i="0" u="none" strike="noStrike" kern="1200" cap="none" spc="0" normalizeH="0" baseline="0" noProof="0">
                <a:ln>
                  <a:noFill/>
                </a:ln>
                <a:solidFill>
                  <a:prstClr val="black"/>
                </a:solidFill>
                <a:effectLst/>
                <a:uLnTx/>
                <a:uFillTx/>
                <a:latin typeface="HelveticaNeueLT Std"/>
                <a:ea typeface="+mn-ea"/>
                <a:cs typeface="+mn-cs"/>
              </a:rPr>
              <a:t> 2 </a:t>
            </a:r>
            <a:r>
              <a:rPr kumimoji="0" lang="en-GB" sz="1400" b="0" i="0" u="none" strike="noStrike" kern="1200" cap="none" spc="0" normalizeH="0" baseline="0" noProof="0" err="1">
                <a:ln>
                  <a:noFill/>
                </a:ln>
                <a:solidFill>
                  <a:prstClr val="black"/>
                </a:solidFill>
                <a:effectLst/>
                <a:uLnTx/>
                <a:uFillTx/>
                <a:latin typeface="HelveticaNeueLT Std"/>
                <a:ea typeface="+mn-ea"/>
                <a:cs typeface="+mn-cs"/>
              </a:rPr>
              <a:t>mqK</a:t>
            </a:r>
            <a:r>
              <a:rPr kumimoji="0" lang="en-GB" sz="1400" b="0" i="0" u="none" strike="noStrike" kern="1200" cap="none" spc="0" normalizeH="0" baseline="0" noProof="0">
                <a:ln>
                  <a:noFill/>
                </a:ln>
                <a:solidFill>
                  <a:prstClr val="black"/>
                </a:solidFill>
                <a:effectLst/>
                <a:uLnTx/>
                <a:uFillTx/>
                <a:latin typeface="HelveticaNeueLT Std"/>
                <a:ea typeface="+mn-ea"/>
                <a:cs typeface="+mn-cs"/>
              </a:rPr>
              <a:t>/W  </a:t>
            </a:r>
          </a:p>
        </p:txBody>
      </p:sp>
      <p:sp>
        <p:nvSpPr>
          <p:cNvPr id="17" name="Text Box 16">
            <a:extLst>
              <a:ext uri="{FF2B5EF4-FFF2-40B4-BE49-F238E27FC236}">
                <a16:creationId xmlns:a16="http://schemas.microsoft.com/office/drawing/2014/main" id="{6B95B0B0-B6FF-422C-9E99-E4CA49E54189}"/>
              </a:ext>
            </a:extLst>
          </p:cNvPr>
          <p:cNvSpPr txBox="1">
            <a:spLocks noChangeArrowheads="1"/>
          </p:cNvSpPr>
          <p:nvPr/>
        </p:nvSpPr>
        <p:spPr bwMode="auto">
          <a:xfrm>
            <a:off x="6600056" y="2527590"/>
            <a:ext cx="2952328" cy="325346"/>
          </a:xfrm>
          <a:prstGeom prst="rect">
            <a:avLst/>
          </a:prstGeom>
          <a:noFill/>
          <a:ln w="9525">
            <a:noFill/>
            <a:round/>
            <a:headEnd/>
            <a:tailEnd/>
          </a:ln>
        </p:spPr>
        <p:txBody>
          <a:bodyPr wrap="square" lIns="90000" tIns="46800" rIns="90000" bIns="46800">
            <a:spAutoFit/>
          </a:bodyPr>
          <a:lstStyle/>
          <a:p>
            <a:pPr marL="914477" marR="0" lvl="1" indent="-457239" algn="l" defTabSz="914400" rtl="0" eaLnBrk="1" fontAlgn="auto" latinLnBrk="0" hangingPunct="1">
              <a:lnSpc>
                <a:spcPct val="125000"/>
              </a:lnSpc>
              <a:spcBef>
                <a:spcPts val="0"/>
              </a:spcBef>
              <a:spcAft>
                <a:spcPts val="0"/>
              </a:spcAft>
              <a:buClr>
                <a:srgbClr val="000000"/>
              </a:buClr>
              <a:buSzTx/>
              <a:buFontTx/>
              <a:buNone/>
              <a:tabLst>
                <a:tab pos="914477" algn="l"/>
                <a:tab pos="1362190" algn="l"/>
                <a:tab pos="1811491" algn="l"/>
                <a:tab pos="2260791" algn="l"/>
                <a:tab pos="2710092" algn="l"/>
                <a:tab pos="3159392" algn="l"/>
                <a:tab pos="3608693" algn="l"/>
                <a:tab pos="4057993" algn="l"/>
                <a:tab pos="4507293" algn="l"/>
                <a:tab pos="4956593" algn="l"/>
                <a:tab pos="5405894" algn="l"/>
                <a:tab pos="5855194" algn="l"/>
                <a:tab pos="6304495" algn="l"/>
                <a:tab pos="6753796" algn="l"/>
                <a:tab pos="7203097" algn="l"/>
                <a:tab pos="7652396" algn="l"/>
                <a:tab pos="8101697" algn="l"/>
                <a:tab pos="8550997" algn="l"/>
                <a:tab pos="9000298" algn="l"/>
                <a:tab pos="9449598" algn="l"/>
                <a:tab pos="9898899" algn="l"/>
              </a:tabLst>
              <a:defRPr/>
            </a:pPr>
            <a:r>
              <a:rPr kumimoji="0" lang="en-GB" sz="1200" b="0" i="0" u="sng" strike="noStrike" kern="1200" cap="none" spc="0" normalizeH="0" baseline="0" noProof="0">
                <a:ln>
                  <a:noFill/>
                </a:ln>
                <a:solidFill>
                  <a:srgbClr val="FF0000"/>
                </a:solidFill>
                <a:effectLst/>
                <a:uLnTx/>
                <a:uFillTx/>
                <a:latin typeface="HelveticaNeueLT Std"/>
                <a:ea typeface="+mn-ea"/>
                <a:cs typeface="+mn-cs"/>
              </a:rPr>
              <a:t>TIPOLOGIE INDIVIDUATE</a:t>
            </a:r>
            <a:r>
              <a:rPr kumimoji="0" lang="en-GB" sz="1200" b="0" i="0" u="none" strike="noStrike" kern="1200" cap="none" spc="0" normalizeH="0" baseline="0" noProof="0">
                <a:ln>
                  <a:noFill/>
                </a:ln>
                <a:solidFill>
                  <a:srgbClr val="000080"/>
                </a:solidFill>
                <a:effectLst/>
                <a:uLnTx/>
                <a:uFillTx/>
                <a:latin typeface="HelveticaNeueLT Std"/>
                <a:ea typeface="+mn-ea"/>
                <a:cs typeface="+mn-cs"/>
              </a:rPr>
              <a:t>  </a:t>
            </a:r>
          </a:p>
        </p:txBody>
      </p:sp>
      <p:sp>
        <p:nvSpPr>
          <p:cNvPr id="18" name="Rectangle 8">
            <a:extLst>
              <a:ext uri="{FF2B5EF4-FFF2-40B4-BE49-F238E27FC236}">
                <a16:creationId xmlns:a16="http://schemas.microsoft.com/office/drawing/2014/main" id="{A80C1305-C97D-4FD2-9544-FF307B02B2B3}"/>
              </a:ext>
            </a:extLst>
          </p:cNvPr>
          <p:cNvSpPr>
            <a:spLocks noChangeArrowheads="1"/>
          </p:cNvSpPr>
          <p:nvPr/>
        </p:nvSpPr>
        <p:spPr bwMode="auto">
          <a:xfrm>
            <a:off x="7069968" y="1326250"/>
            <a:ext cx="4964832" cy="833178"/>
          </a:xfrm>
          <a:prstGeom prst="rect">
            <a:avLst/>
          </a:prstGeom>
          <a:noFill/>
          <a:ln w="9525">
            <a:noFill/>
            <a:round/>
            <a:headEnd/>
            <a:tailEnd/>
          </a:ln>
          <a:effectLst/>
        </p:spPr>
        <p:txBody>
          <a:bodyPr wrap="square" lIns="90000" tIns="46800" rIns="90000" bIns="46800">
            <a:spAutoFit/>
          </a:bodyPr>
          <a:lstStyle/>
          <a:p>
            <a:pPr marL="0" marR="0" lvl="1" indent="0" algn="just" defTabSz="914400" rtl="0" eaLnBrk="1" fontAlgn="auto" latinLnBrk="0" hangingPunct="1">
              <a:lnSpc>
                <a:spcPct val="100000"/>
              </a:lnSpc>
              <a:spcBef>
                <a:spcPts val="0"/>
              </a:spcBef>
              <a:spcAft>
                <a:spcPts val="0"/>
              </a:spcAft>
              <a:buClr>
                <a:srgbClr val="145498"/>
              </a:buClr>
              <a:buSzTx/>
              <a:buFontTx/>
              <a:buNone/>
              <a:tabLst>
                <a:tab pos="0" algn="l"/>
                <a:tab pos="447713" algn="l"/>
                <a:tab pos="897014" algn="l"/>
                <a:tab pos="1346314" algn="l"/>
                <a:tab pos="1795615" algn="l"/>
                <a:tab pos="2244914" algn="l"/>
                <a:tab pos="2694215" algn="l"/>
                <a:tab pos="3143515" algn="l"/>
                <a:tab pos="3592816" algn="l"/>
                <a:tab pos="4042116" algn="l"/>
                <a:tab pos="4491417" algn="l"/>
                <a:tab pos="4940718" algn="l"/>
                <a:tab pos="5390018" algn="l"/>
                <a:tab pos="5839318" algn="l"/>
                <a:tab pos="6288619" algn="l"/>
                <a:tab pos="6737919" algn="l"/>
                <a:tab pos="7187220" algn="l"/>
                <a:tab pos="7636520" algn="l"/>
                <a:tab pos="8085821" algn="l"/>
                <a:tab pos="8535120" algn="l"/>
                <a:tab pos="8984421" algn="l"/>
              </a:tabLst>
              <a:defRPr/>
            </a:pPr>
            <a:r>
              <a:rPr kumimoji="0" lang="it-IT" sz="1600" b="0" i="0" u="none" strike="noStrike" kern="1200" cap="none" spc="0" normalizeH="0" baseline="0" noProof="0">
                <a:ln>
                  <a:noFill/>
                </a:ln>
                <a:solidFill>
                  <a:srgbClr val="FF0000"/>
                </a:solidFill>
                <a:effectLst/>
                <a:uLnTx/>
                <a:uFillTx/>
                <a:latin typeface="HelveticaNeueLT Std"/>
                <a:ea typeface="+mn-ea"/>
                <a:cs typeface="+mn-cs"/>
              </a:rPr>
              <a:t>NORMA UNI EN 1264 </a:t>
            </a:r>
            <a:r>
              <a:rPr kumimoji="0" lang="it-IT" sz="1600" b="0" i="0" u="none" strike="noStrike" kern="1200" cap="none" spc="0" normalizeH="0" baseline="0" noProof="0">
                <a:ln>
                  <a:noFill/>
                </a:ln>
                <a:solidFill>
                  <a:prstClr val="black">
                    <a:lumMod val="65000"/>
                    <a:lumOff val="35000"/>
                  </a:prstClr>
                </a:solidFill>
                <a:effectLst/>
                <a:uLnTx/>
                <a:uFillTx/>
                <a:latin typeface="HelveticaNeueLT Std"/>
                <a:ea typeface="+mn-ea"/>
                <a:cs typeface="+mn-cs"/>
              </a:rPr>
              <a:t>: </a:t>
            </a:r>
            <a:r>
              <a:rPr kumimoji="0" lang="it-IT" sz="1600" b="0" i="0" u="none" strike="noStrike" kern="1200" cap="none" spc="0" normalizeH="0" baseline="0" noProof="0">
                <a:ln>
                  <a:noFill/>
                </a:ln>
                <a:solidFill>
                  <a:prstClr val="black"/>
                </a:solidFill>
                <a:effectLst/>
                <a:uLnTx/>
                <a:uFillTx/>
                <a:latin typeface="HelveticaNeueLT Std"/>
                <a:ea typeface="+mn-ea"/>
                <a:cs typeface="+mn-cs"/>
              </a:rPr>
              <a:t>La resistenza termica del pannello isolante, e di conseguenza il suo spessore, sono relazionati alla tipologia del locale sottostante</a:t>
            </a:r>
            <a:endParaRPr kumimoji="0" lang="en-GB" sz="1600" b="0" i="0" u="none" strike="noStrike" kern="1200" cap="none" spc="0" normalizeH="0" baseline="0" noProof="0">
              <a:ln>
                <a:noFill/>
              </a:ln>
              <a:solidFill>
                <a:prstClr val="black"/>
              </a:solidFill>
              <a:effectLst/>
              <a:uLnTx/>
              <a:uFillTx/>
              <a:latin typeface="HelveticaNeueLT Std"/>
              <a:ea typeface="+mn-ea"/>
              <a:cs typeface="+mn-cs"/>
            </a:endParaRPr>
          </a:p>
        </p:txBody>
      </p:sp>
      <p:sp>
        <p:nvSpPr>
          <p:cNvPr id="3" name="Rettangolo 2">
            <a:extLst>
              <a:ext uri="{FF2B5EF4-FFF2-40B4-BE49-F238E27FC236}">
                <a16:creationId xmlns:a16="http://schemas.microsoft.com/office/drawing/2014/main" id="{B386474F-3010-A2BE-E890-E0C51F9F8C1E}"/>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3449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24412BA-C9D7-42A9-8A60-30C1EAD08171}"/>
              </a:ext>
            </a:extLst>
          </p:cNvPr>
          <p:cNvSpPr>
            <a:spLocks noGrp="1"/>
          </p:cNvSpPr>
          <p:nvPr>
            <p:ph type="title"/>
          </p:nvPr>
        </p:nvSpPr>
        <p:spPr>
          <a:xfrm>
            <a:off x="838201" y="113163"/>
            <a:ext cx="9358745" cy="860400"/>
          </a:xfrm>
        </p:spPr>
        <p:txBody>
          <a:bodyPr/>
          <a:lstStyle/>
          <a:p>
            <a:pPr algn="ctr"/>
            <a:r>
              <a:rPr lang="it-IT" sz="4000" b="1" dirty="0">
                <a:solidFill>
                  <a:srgbClr val="00B0F0"/>
                </a:solidFill>
                <a:latin typeface="+mn-lt"/>
              </a:rPr>
              <a:t>UNI EN 1264 Parte 4 – Installazione – Requisiti isolante</a:t>
            </a:r>
          </a:p>
        </p:txBody>
      </p:sp>
      <p:sp>
        <p:nvSpPr>
          <p:cNvPr id="4" name="Segnaposto testo 3">
            <a:extLst>
              <a:ext uri="{FF2B5EF4-FFF2-40B4-BE49-F238E27FC236}">
                <a16:creationId xmlns:a16="http://schemas.microsoft.com/office/drawing/2014/main" id="{03496C14-EF90-4945-8CB7-7D5B9249088E}"/>
              </a:ext>
            </a:extLst>
          </p:cNvPr>
          <p:cNvSpPr>
            <a:spLocks noGrp="1"/>
          </p:cNvSpPr>
          <p:nvPr>
            <p:ph type="body" sz="quarter" idx="12"/>
          </p:nvPr>
        </p:nvSpPr>
        <p:spPr>
          <a:xfrm>
            <a:off x="838201" y="1474201"/>
            <a:ext cx="5257800" cy="4197350"/>
          </a:xfrm>
        </p:spPr>
        <p:txBody>
          <a:bodyPr/>
          <a:lstStyle/>
          <a:p>
            <a:endParaRPr lang="it-IT" sz="1800" dirty="0"/>
          </a:p>
          <a:p>
            <a:pPr lvl="1"/>
            <a:r>
              <a:rPr lang="it-IT" sz="1800" dirty="0"/>
              <a:t>Per i sistemi radianti negli </a:t>
            </a:r>
            <a:r>
              <a:rPr lang="it-IT" sz="1800" b="1" dirty="0"/>
              <a:t>edifici nuovi</a:t>
            </a:r>
            <a:r>
              <a:rPr lang="it-IT" sz="1800" dirty="0"/>
              <a:t> la resistenza termica dell’isolante </a:t>
            </a:r>
            <a:r>
              <a:rPr lang="it-IT" sz="1800" b="1" dirty="0">
                <a:solidFill>
                  <a:srgbClr val="FF0000"/>
                </a:solidFill>
              </a:rPr>
              <a:t>R λ,ins </a:t>
            </a:r>
            <a:r>
              <a:rPr lang="it-IT" sz="1800" dirty="0"/>
              <a:t>deve essere determinata considerando lo strato isolante (o gli strati isolanti) sotto alla tubazione</a:t>
            </a:r>
          </a:p>
          <a:p>
            <a:pPr lvl="1"/>
            <a:endParaRPr lang="it-IT" sz="1800" dirty="0"/>
          </a:p>
          <a:p>
            <a:pPr lvl="1"/>
            <a:r>
              <a:rPr lang="it-IT" sz="1800" dirty="0"/>
              <a:t>Per i sistemi radianti negli </a:t>
            </a:r>
            <a:r>
              <a:rPr lang="it-IT" sz="1800" b="1" dirty="0"/>
              <a:t>edifici riqualificati</a:t>
            </a:r>
            <a:r>
              <a:rPr lang="it-IT" sz="1800" dirty="0"/>
              <a:t> la resistenza termica </a:t>
            </a:r>
            <a:r>
              <a:rPr lang="it-IT" sz="1800" b="1" dirty="0">
                <a:solidFill>
                  <a:srgbClr val="FF0000"/>
                </a:solidFill>
              </a:rPr>
              <a:t>R λ,ins </a:t>
            </a:r>
            <a:r>
              <a:rPr lang="it-IT" sz="1800" dirty="0"/>
              <a:t>può essere determinata tenendo conto dell'effettiva resistenza termica della struttura dell'edificio, compresi gli strati isolanti (Un aiuto visto gli spessori minimi in gioco!)</a:t>
            </a:r>
          </a:p>
        </p:txBody>
      </p:sp>
      <p:pic>
        <p:nvPicPr>
          <p:cNvPr id="11" name="Immagine 10" descr="Immagine che contiene testo&#10;&#10;Descrizione generata automaticamente">
            <a:extLst>
              <a:ext uri="{FF2B5EF4-FFF2-40B4-BE49-F238E27FC236}">
                <a16:creationId xmlns:a16="http://schemas.microsoft.com/office/drawing/2014/main" id="{951AEB5F-E7B3-46F8-AC96-4483B99D4E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4208" y="3572876"/>
            <a:ext cx="3997307" cy="2664871"/>
          </a:xfrm>
          <a:prstGeom prst="rect">
            <a:avLst/>
          </a:prstGeom>
        </p:spPr>
      </p:pic>
      <p:pic>
        <p:nvPicPr>
          <p:cNvPr id="6" name="Immagine 5">
            <a:extLst>
              <a:ext uri="{FF2B5EF4-FFF2-40B4-BE49-F238E27FC236}">
                <a16:creationId xmlns:a16="http://schemas.microsoft.com/office/drawing/2014/main" id="{E99C9E6A-2A05-452E-9FFD-EB22145D7497}"/>
              </a:ext>
            </a:extLst>
          </p:cNvPr>
          <p:cNvPicPr>
            <a:picLocks noChangeAspect="1"/>
          </p:cNvPicPr>
          <p:nvPr/>
        </p:nvPicPr>
        <p:blipFill>
          <a:blip r:embed="rId3"/>
          <a:stretch>
            <a:fillRect/>
          </a:stretch>
        </p:blipFill>
        <p:spPr>
          <a:xfrm>
            <a:off x="7114209" y="1392663"/>
            <a:ext cx="3997307" cy="1637816"/>
          </a:xfrm>
          <a:prstGeom prst="rect">
            <a:avLst/>
          </a:prstGeom>
        </p:spPr>
      </p:pic>
      <p:sp>
        <p:nvSpPr>
          <p:cNvPr id="3" name="Rettangolo 2">
            <a:extLst>
              <a:ext uri="{FF2B5EF4-FFF2-40B4-BE49-F238E27FC236}">
                <a16:creationId xmlns:a16="http://schemas.microsoft.com/office/drawing/2014/main" id="{754BF469-B3AC-A36C-AFD7-A76201028836}"/>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2752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2BBD90E-80F1-4855-958A-21D34C06281C}"/>
              </a:ext>
            </a:extLst>
          </p:cNvPr>
          <p:cNvSpPr>
            <a:spLocks noGrp="1"/>
          </p:cNvSpPr>
          <p:nvPr>
            <p:ph type="title"/>
          </p:nvPr>
        </p:nvSpPr>
        <p:spPr>
          <a:xfrm>
            <a:off x="762000" y="211134"/>
            <a:ext cx="10515600" cy="860400"/>
          </a:xfrm>
        </p:spPr>
        <p:txBody>
          <a:bodyPr/>
          <a:lstStyle/>
          <a:p>
            <a:pPr algn="ctr"/>
            <a:r>
              <a:rPr lang="it-IT" sz="4000" b="1" dirty="0">
                <a:solidFill>
                  <a:srgbClr val="00B0F0"/>
                </a:solidFill>
                <a:latin typeface="+mn-lt"/>
              </a:rPr>
              <a:t>Esempio di calcolo per edifici nuovi</a:t>
            </a:r>
          </a:p>
        </p:txBody>
      </p:sp>
      <p:sp>
        <p:nvSpPr>
          <p:cNvPr id="4" name="Segnaposto testo 3">
            <a:extLst>
              <a:ext uri="{FF2B5EF4-FFF2-40B4-BE49-F238E27FC236}">
                <a16:creationId xmlns:a16="http://schemas.microsoft.com/office/drawing/2014/main" id="{13104EC0-799C-40B2-967D-470E46C5279B}"/>
              </a:ext>
            </a:extLst>
          </p:cNvPr>
          <p:cNvSpPr>
            <a:spLocks noGrp="1"/>
          </p:cNvSpPr>
          <p:nvPr>
            <p:ph type="body" sz="quarter" idx="12"/>
          </p:nvPr>
        </p:nvSpPr>
        <p:spPr>
          <a:xfrm>
            <a:off x="838200" y="1655763"/>
            <a:ext cx="6857635" cy="4197350"/>
          </a:xfrm>
        </p:spPr>
        <p:txBody>
          <a:bodyPr/>
          <a:lstStyle/>
          <a:p>
            <a:pPr marL="0" indent="0">
              <a:buNone/>
            </a:pPr>
            <a:r>
              <a:rPr lang="it-IT" b="1"/>
              <a:t>Sistema Tipo A1 (isolante liscio) </a:t>
            </a:r>
          </a:p>
          <a:p>
            <a:pPr marL="0" indent="0">
              <a:buNone/>
            </a:pPr>
            <a:r>
              <a:rPr lang="it-IT"/>
              <a:t>Strato acustico opzionale. Se presente e posizionato sotto all’isolante termico si può sommare</a:t>
            </a:r>
          </a:p>
        </p:txBody>
      </p:sp>
      <p:pic>
        <p:nvPicPr>
          <p:cNvPr id="6" name="Immagine 5">
            <a:extLst>
              <a:ext uri="{FF2B5EF4-FFF2-40B4-BE49-F238E27FC236}">
                <a16:creationId xmlns:a16="http://schemas.microsoft.com/office/drawing/2014/main" id="{15D1FF7C-A4DF-433B-8462-54B14CF71D63}"/>
              </a:ext>
            </a:extLst>
          </p:cNvPr>
          <p:cNvPicPr>
            <a:picLocks noChangeAspect="1"/>
          </p:cNvPicPr>
          <p:nvPr/>
        </p:nvPicPr>
        <p:blipFill>
          <a:blip r:embed="rId2"/>
          <a:stretch>
            <a:fillRect/>
          </a:stretch>
        </p:blipFill>
        <p:spPr>
          <a:xfrm>
            <a:off x="1491059" y="3100703"/>
            <a:ext cx="9209882" cy="3620772"/>
          </a:xfrm>
          <a:prstGeom prst="rect">
            <a:avLst/>
          </a:prstGeom>
        </p:spPr>
      </p:pic>
      <p:sp>
        <p:nvSpPr>
          <p:cNvPr id="3" name="Rettangolo 2">
            <a:extLst>
              <a:ext uri="{FF2B5EF4-FFF2-40B4-BE49-F238E27FC236}">
                <a16:creationId xmlns:a16="http://schemas.microsoft.com/office/drawing/2014/main" id="{60DB4706-68D7-2025-971B-45BC5B98E334}"/>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Picture 5">
            <a:extLst>
              <a:ext uri="{FF2B5EF4-FFF2-40B4-BE49-F238E27FC236}">
                <a16:creationId xmlns:a16="http://schemas.microsoft.com/office/drawing/2014/main" id="{77D63F9F-C0D7-E7A2-77D6-D46F29C71D33}"/>
              </a:ext>
            </a:extLst>
          </p:cNvPr>
          <p:cNvPicPr>
            <a:picLocks noChangeAspect="1" noChangeArrowheads="1"/>
          </p:cNvPicPr>
          <p:nvPr/>
        </p:nvPicPr>
        <p:blipFill>
          <a:blip r:embed="rId3" cstate="print"/>
          <a:srcRect/>
          <a:stretch>
            <a:fillRect/>
          </a:stretch>
        </p:blipFill>
        <p:spPr bwMode="auto">
          <a:xfrm>
            <a:off x="8709973" y="1467137"/>
            <a:ext cx="1990968" cy="1822193"/>
          </a:xfrm>
          <a:prstGeom prst="rect">
            <a:avLst/>
          </a:prstGeom>
          <a:noFill/>
          <a:ln w="9525">
            <a:noFill/>
            <a:round/>
            <a:headEnd/>
            <a:tailEnd/>
          </a:ln>
        </p:spPr>
      </p:pic>
    </p:spTree>
    <p:extLst>
      <p:ext uri="{BB962C8B-B14F-4D97-AF65-F5344CB8AC3E}">
        <p14:creationId xmlns:p14="http://schemas.microsoft.com/office/powerpoint/2010/main" val="3807968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C6E716B-5AFC-4B8B-883B-A78CEFF7DBA3}"/>
              </a:ext>
            </a:extLst>
          </p:cNvPr>
          <p:cNvSpPr>
            <a:spLocks noGrp="1"/>
          </p:cNvSpPr>
          <p:nvPr>
            <p:ph type="title"/>
          </p:nvPr>
        </p:nvSpPr>
        <p:spPr>
          <a:xfrm>
            <a:off x="838200" y="238969"/>
            <a:ext cx="10515600" cy="860400"/>
          </a:xfrm>
        </p:spPr>
        <p:txBody>
          <a:bodyPr/>
          <a:lstStyle/>
          <a:p>
            <a:pPr algn="ctr"/>
            <a:r>
              <a:rPr lang="it-IT" sz="4000" b="1" dirty="0">
                <a:solidFill>
                  <a:srgbClr val="00B0F0"/>
                </a:solidFill>
                <a:latin typeface="+mn-lt"/>
              </a:rPr>
              <a:t>Esempio di calcolo per edifici nuovi</a:t>
            </a:r>
          </a:p>
        </p:txBody>
      </p:sp>
      <p:sp>
        <p:nvSpPr>
          <p:cNvPr id="4" name="Segnaposto testo 3">
            <a:extLst>
              <a:ext uri="{FF2B5EF4-FFF2-40B4-BE49-F238E27FC236}">
                <a16:creationId xmlns:a16="http://schemas.microsoft.com/office/drawing/2014/main" id="{848ADB2D-1827-49BA-8C94-8723CDEE2137}"/>
              </a:ext>
            </a:extLst>
          </p:cNvPr>
          <p:cNvSpPr>
            <a:spLocks noGrp="1"/>
          </p:cNvSpPr>
          <p:nvPr>
            <p:ph type="body" sz="quarter" idx="12"/>
          </p:nvPr>
        </p:nvSpPr>
        <p:spPr>
          <a:xfrm>
            <a:off x="838200" y="1655763"/>
            <a:ext cx="6663813" cy="4197350"/>
          </a:xfrm>
        </p:spPr>
        <p:txBody>
          <a:bodyPr/>
          <a:lstStyle/>
          <a:p>
            <a:pPr marL="0" indent="0">
              <a:buNone/>
            </a:pPr>
            <a:r>
              <a:rPr lang="it-IT" b="1"/>
              <a:t>Sistema Tipo A2 (isolante bugnato)</a:t>
            </a:r>
          </a:p>
          <a:p>
            <a:pPr marL="0" indent="0">
              <a:buNone/>
            </a:pPr>
            <a:r>
              <a:rPr lang="it-IT"/>
              <a:t>Per il calcolo della resistenza termica NON considero le bugne (UNI EN 1264-3).</a:t>
            </a:r>
          </a:p>
          <a:p>
            <a:pPr marL="0" indent="0">
              <a:buNone/>
            </a:pPr>
            <a:r>
              <a:rPr lang="it-IT"/>
              <a:t>Nell’esempio: isolante bugnato di spessore totale 18 + 25 mm, 18 mm bugna, 25 mm parte liscia. Nel calcolo considero solo la parte liscia.</a:t>
            </a:r>
          </a:p>
          <a:p>
            <a:endParaRPr lang="it-IT"/>
          </a:p>
        </p:txBody>
      </p:sp>
      <p:pic>
        <p:nvPicPr>
          <p:cNvPr id="6" name="Immagine 5">
            <a:extLst>
              <a:ext uri="{FF2B5EF4-FFF2-40B4-BE49-F238E27FC236}">
                <a16:creationId xmlns:a16="http://schemas.microsoft.com/office/drawing/2014/main" id="{9224588B-D791-48F8-8AF9-4F28CA7386E3}"/>
              </a:ext>
            </a:extLst>
          </p:cNvPr>
          <p:cNvPicPr>
            <a:picLocks noChangeAspect="1"/>
          </p:cNvPicPr>
          <p:nvPr/>
        </p:nvPicPr>
        <p:blipFill>
          <a:blip r:embed="rId2"/>
          <a:stretch>
            <a:fillRect/>
          </a:stretch>
        </p:blipFill>
        <p:spPr>
          <a:xfrm>
            <a:off x="3323303" y="3635743"/>
            <a:ext cx="3978463" cy="3231629"/>
          </a:xfrm>
          <a:prstGeom prst="rect">
            <a:avLst/>
          </a:prstGeom>
        </p:spPr>
      </p:pic>
      <p:pic>
        <p:nvPicPr>
          <p:cNvPr id="8" name="Immagine 7">
            <a:extLst>
              <a:ext uri="{FF2B5EF4-FFF2-40B4-BE49-F238E27FC236}">
                <a16:creationId xmlns:a16="http://schemas.microsoft.com/office/drawing/2014/main" id="{4BA2D805-AF4C-4CCF-9066-E325556433FB}"/>
              </a:ext>
            </a:extLst>
          </p:cNvPr>
          <p:cNvPicPr>
            <a:picLocks noChangeAspect="1"/>
          </p:cNvPicPr>
          <p:nvPr/>
        </p:nvPicPr>
        <p:blipFill>
          <a:blip r:embed="rId3"/>
          <a:stretch>
            <a:fillRect/>
          </a:stretch>
        </p:blipFill>
        <p:spPr>
          <a:xfrm>
            <a:off x="7502013" y="4642802"/>
            <a:ext cx="3468677" cy="1896110"/>
          </a:xfrm>
          <a:prstGeom prst="rect">
            <a:avLst/>
          </a:prstGeom>
        </p:spPr>
      </p:pic>
      <p:sp>
        <p:nvSpPr>
          <p:cNvPr id="3" name="Rettangolo 2">
            <a:extLst>
              <a:ext uri="{FF2B5EF4-FFF2-40B4-BE49-F238E27FC236}">
                <a16:creationId xmlns:a16="http://schemas.microsoft.com/office/drawing/2014/main" id="{7BC4DB80-06E1-9453-E14C-1EB4CAE05EC5}"/>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Immagine 4">
            <a:extLst>
              <a:ext uri="{FF2B5EF4-FFF2-40B4-BE49-F238E27FC236}">
                <a16:creationId xmlns:a16="http://schemas.microsoft.com/office/drawing/2014/main" id="{B378F8C6-7684-BFE0-0741-CB3B42FB3A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605613" y="2089359"/>
            <a:ext cx="2365077" cy="1822193"/>
          </a:xfrm>
          <a:prstGeom prst="rect">
            <a:avLst/>
          </a:prstGeom>
        </p:spPr>
      </p:pic>
    </p:spTree>
    <p:extLst>
      <p:ext uri="{BB962C8B-B14F-4D97-AF65-F5344CB8AC3E}">
        <p14:creationId xmlns:p14="http://schemas.microsoft.com/office/powerpoint/2010/main" val="2356058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1206B10-1226-455C-84FF-E82C6E7A8FAB}"/>
              </a:ext>
            </a:extLst>
          </p:cNvPr>
          <p:cNvSpPr>
            <a:spLocks noGrp="1"/>
          </p:cNvSpPr>
          <p:nvPr>
            <p:ph type="title"/>
          </p:nvPr>
        </p:nvSpPr>
        <p:spPr>
          <a:xfrm>
            <a:off x="838200" y="109087"/>
            <a:ext cx="10515600" cy="860400"/>
          </a:xfrm>
        </p:spPr>
        <p:txBody>
          <a:bodyPr/>
          <a:lstStyle/>
          <a:p>
            <a:pPr algn="ctr"/>
            <a:r>
              <a:rPr lang="it-IT" sz="4000" b="1" dirty="0">
                <a:solidFill>
                  <a:srgbClr val="00B0F0"/>
                </a:solidFill>
                <a:latin typeface="+mn-lt"/>
              </a:rPr>
              <a:t>Esempio di calcolo per edificio da riqualificare</a:t>
            </a:r>
          </a:p>
        </p:txBody>
      </p:sp>
      <p:pic>
        <p:nvPicPr>
          <p:cNvPr id="6" name="Immagine 5">
            <a:extLst>
              <a:ext uri="{FF2B5EF4-FFF2-40B4-BE49-F238E27FC236}">
                <a16:creationId xmlns:a16="http://schemas.microsoft.com/office/drawing/2014/main" id="{CCD9E2A4-BA75-4CFF-AD99-D016E9480E18}"/>
              </a:ext>
            </a:extLst>
          </p:cNvPr>
          <p:cNvPicPr>
            <a:picLocks noChangeAspect="1"/>
          </p:cNvPicPr>
          <p:nvPr/>
        </p:nvPicPr>
        <p:blipFill>
          <a:blip r:embed="rId2"/>
          <a:stretch>
            <a:fillRect/>
          </a:stretch>
        </p:blipFill>
        <p:spPr>
          <a:xfrm>
            <a:off x="838200" y="1234694"/>
            <a:ext cx="8484870" cy="5623306"/>
          </a:xfrm>
          <a:prstGeom prst="rect">
            <a:avLst/>
          </a:prstGeom>
        </p:spPr>
      </p:pic>
      <p:sp>
        <p:nvSpPr>
          <p:cNvPr id="3" name="Rettangolo 2">
            <a:extLst>
              <a:ext uri="{FF2B5EF4-FFF2-40B4-BE49-F238E27FC236}">
                <a16:creationId xmlns:a16="http://schemas.microsoft.com/office/drawing/2014/main" id="{F2239D01-4871-341A-B8BF-F3F245689888}"/>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4" name="Picture 5">
            <a:extLst>
              <a:ext uri="{FF2B5EF4-FFF2-40B4-BE49-F238E27FC236}">
                <a16:creationId xmlns:a16="http://schemas.microsoft.com/office/drawing/2014/main" id="{E8715DEE-C6F7-7203-10C8-9DF513FC63C4}"/>
              </a:ext>
            </a:extLst>
          </p:cNvPr>
          <p:cNvPicPr>
            <a:picLocks noChangeAspect="1" noChangeArrowheads="1"/>
          </p:cNvPicPr>
          <p:nvPr/>
        </p:nvPicPr>
        <p:blipFill>
          <a:blip r:embed="rId3" cstate="print"/>
          <a:srcRect/>
          <a:stretch>
            <a:fillRect/>
          </a:stretch>
        </p:blipFill>
        <p:spPr bwMode="auto">
          <a:xfrm>
            <a:off x="8709973" y="1467137"/>
            <a:ext cx="1990968" cy="1822193"/>
          </a:xfrm>
          <a:prstGeom prst="rect">
            <a:avLst/>
          </a:prstGeom>
          <a:noFill/>
          <a:ln w="9525">
            <a:noFill/>
            <a:round/>
            <a:headEnd/>
            <a:tailEnd/>
          </a:ln>
        </p:spPr>
      </p:pic>
    </p:spTree>
    <p:extLst>
      <p:ext uri="{BB962C8B-B14F-4D97-AF65-F5344CB8AC3E}">
        <p14:creationId xmlns:p14="http://schemas.microsoft.com/office/powerpoint/2010/main" val="2767145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1CACE8A-C655-3663-0B66-224EB00BCDBC}"/>
              </a:ext>
            </a:extLst>
          </p:cNvPr>
          <p:cNvSpPr>
            <a:spLocks noGrp="1"/>
          </p:cNvSpPr>
          <p:nvPr>
            <p:ph type="title"/>
          </p:nvPr>
        </p:nvSpPr>
        <p:spPr>
          <a:xfrm>
            <a:off x="233916" y="144487"/>
            <a:ext cx="11653284" cy="860400"/>
          </a:xfrm>
        </p:spPr>
        <p:txBody>
          <a:bodyPr/>
          <a:lstStyle/>
          <a:p>
            <a:pPr algn="ctr"/>
            <a:r>
              <a:rPr lang="it-IT" sz="4000" b="1" dirty="0">
                <a:solidFill>
                  <a:srgbClr val="00B0F0"/>
                </a:solidFill>
                <a:latin typeface="+mn-lt"/>
              </a:rPr>
              <a:t>La nuova UNI EN ISO 11855:2021</a:t>
            </a:r>
            <a:br>
              <a:rPr lang="it-IT" sz="4000" b="1" dirty="0">
                <a:solidFill>
                  <a:srgbClr val="00B0F0"/>
                </a:solidFill>
                <a:latin typeface="+mn-lt"/>
              </a:rPr>
            </a:br>
            <a:r>
              <a:rPr lang="it-IT" sz="4000" b="1" dirty="0">
                <a:solidFill>
                  <a:srgbClr val="00B0F0"/>
                </a:solidFill>
                <a:latin typeface="+mn-lt"/>
              </a:rPr>
              <a:t>Nuovo approccio di calcolo per i sistemi radianti integrati</a:t>
            </a:r>
          </a:p>
        </p:txBody>
      </p:sp>
      <p:sp>
        <p:nvSpPr>
          <p:cNvPr id="3" name="Segnaposto numero diapositiva 2">
            <a:extLst>
              <a:ext uri="{FF2B5EF4-FFF2-40B4-BE49-F238E27FC236}">
                <a16:creationId xmlns:a16="http://schemas.microsoft.com/office/drawing/2014/main" id="{71416BFE-8650-5BD1-2FC9-1749EF4E74F2}"/>
              </a:ext>
            </a:extLst>
          </p:cNvPr>
          <p:cNvSpPr>
            <a:spLocks noGrp="1"/>
          </p:cNvSpPr>
          <p:nvPr>
            <p:ph type="sldNum" sz="quarter" idx="4"/>
          </p:nvPr>
        </p:nvSpPr>
        <p:spPr/>
        <p:txBody>
          <a:bodyPr/>
          <a:lstStyle/>
          <a:p>
            <a:fld id="{53F4F500-58F2-4FFA-B9C7-4DA91B0E91AA}" type="slidenum">
              <a:rPr lang="nl-NL" smtClean="0"/>
              <a:pPr/>
              <a:t>23</a:t>
            </a:fld>
            <a:endParaRPr lang="nl-NL"/>
          </a:p>
        </p:txBody>
      </p:sp>
      <p:sp>
        <p:nvSpPr>
          <p:cNvPr id="4" name="Segnaposto testo 3">
            <a:extLst>
              <a:ext uri="{FF2B5EF4-FFF2-40B4-BE49-F238E27FC236}">
                <a16:creationId xmlns:a16="http://schemas.microsoft.com/office/drawing/2014/main" id="{6BF02185-1DCF-1F17-DC12-C96305867A43}"/>
              </a:ext>
            </a:extLst>
          </p:cNvPr>
          <p:cNvSpPr>
            <a:spLocks noGrp="1"/>
          </p:cNvSpPr>
          <p:nvPr>
            <p:ph type="body" sz="quarter" idx="12"/>
          </p:nvPr>
        </p:nvSpPr>
        <p:spPr>
          <a:xfrm>
            <a:off x="800100" y="2233093"/>
            <a:ext cx="8120605" cy="4197350"/>
          </a:xfrm>
        </p:spPr>
        <p:txBody>
          <a:bodyPr/>
          <a:lstStyle/>
          <a:p>
            <a:r>
              <a:rPr lang="it-IT" dirty="0"/>
              <a:t>Pubblicata il 22 dicembre 2021</a:t>
            </a:r>
          </a:p>
          <a:p>
            <a:r>
              <a:rPr lang="it-IT" dirty="0"/>
              <a:t>Composta da 5 parti (le 2 parti aggiuntive dell’attuale norma non recepite a livello EU – Regolazione + Parametri di input per i calcoli energetici)</a:t>
            </a:r>
          </a:p>
          <a:p>
            <a:r>
              <a:rPr lang="it-IT" dirty="0"/>
              <a:t>Applicazione: sistemi annegati pavimento, parete e soffitto</a:t>
            </a:r>
          </a:p>
          <a:p>
            <a:r>
              <a:rPr lang="it-IT" dirty="0"/>
              <a:t>Non contiene indicazioni per test</a:t>
            </a:r>
          </a:p>
          <a:p>
            <a:r>
              <a:rPr lang="it-IT" dirty="0"/>
              <a:t>Non si applica ai pannelli per riscaldamento/raffrescamento a soffitto (con intercapedine d’aria)</a:t>
            </a:r>
          </a:p>
          <a:p>
            <a:r>
              <a:rPr lang="it-IT" dirty="0"/>
              <a:t>Contiene i metodi di calcolo per la determinazione della curva caratteristica: metodo semplificato e simulazioni FEM o FDM</a:t>
            </a:r>
          </a:p>
        </p:txBody>
      </p:sp>
      <p:pic>
        <p:nvPicPr>
          <p:cNvPr id="6" name="Immagine 5">
            <a:extLst>
              <a:ext uri="{FF2B5EF4-FFF2-40B4-BE49-F238E27FC236}">
                <a16:creationId xmlns:a16="http://schemas.microsoft.com/office/drawing/2014/main" id="{423BE1AC-2240-E6BC-BD94-1F3FF306A5E1}"/>
              </a:ext>
            </a:extLst>
          </p:cNvPr>
          <p:cNvPicPr>
            <a:picLocks noChangeAspect="1"/>
          </p:cNvPicPr>
          <p:nvPr/>
        </p:nvPicPr>
        <p:blipFill>
          <a:blip r:embed="rId3"/>
          <a:stretch>
            <a:fillRect/>
          </a:stretch>
        </p:blipFill>
        <p:spPr>
          <a:xfrm>
            <a:off x="9239853" y="2166937"/>
            <a:ext cx="2800350" cy="2524125"/>
          </a:xfrm>
          <a:prstGeom prst="rect">
            <a:avLst/>
          </a:prstGeom>
        </p:spPr>
      </p:pic>
      <p:sp>
        <p:nvSpPr>
          <p:cNvPr id="5" name="Rettangolo 4">
            <a:extLst>
              <a:ext uri="{FF2B5EF4-FFF2-40B4-BE49-F238E27FC236}">
                <a16:creationId xmlns:a16="http://schemas.microsoft.com/office/drawing/2014/main" id="{63887C80-1D9C-A153-CB7E-0E66345D76C1}"/>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63863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C7CD66B-E68E-0E4B-D7EE-CFD029A46422}"/>
              </a:ext>
            </a:extLst>
          </p:cNvPr>
          <p:cNvSpPr>
            <a:spLocks noGrp="1"/>
          </p:cNvSpPr>
          <p:nvPr>
            <p:ph type="title"/>
          </p:nvPr>
        </p:nvSpPr>
        <p:spPr>
          <a:xfrm>
            <a:off x="637953" y="288390"/>
            <a:ext cx="5712048" cy="860400"/>
          </a:xfrm>
        </p:spPr>
        <p:txBody>
          <a:bodyPr/>
          <a:lstStyle/>
          <a:p>
            <a:pPr algn="ctr"/>
            <a:r>
              <a:rPr lang="it-IT" sz="4000" b="1" dirty="0">
                <a:solidFill>
                  <a:srgbClr val="00B0F0"/>
                </a:solidFill>
                <a:latin typeface="+mn-lt"/>
              </a:rPr>
              <a:t>UNI EN 1264 vs ISO 11855</a:t>
            </a:r>
          </a:p>
        </p:txBody>
      </p:sp>
      <p:sp>
        <p:nvSpPr>
          <p:cNvPr id="3" name="Segnaposto numero diapositiva 2">
            <a:extLst>
              <a:ext uri="{FF2B5EF4-FFF2-40B4-BE49-F238E27FC236}">
                <a16:creationId xmlns:a16="http://schemas.microsoft.com/office/drawing/2014/main" id="{D90D248A-FE3D-ACD0-8D00-BFF4FCF31DB6}"/>
              </a:ext>
            </a:extLst>
          </p:cNvPr>
          <p:cNvSpPr>
            <a:spLocks noGrp="1"/>
          </p:cNvSpPr>
          <p:nvPr>
            <p:ph type="sldNum" sz="quarter" idx="4"/>
          </p:nvPr>
        </p:nvSpPr>
        <p:spPr/>
        <p:txBody>
          <a:bodyPr/>
          <a:lstStyle/>
          <a:p>
            <a:fld id="{53F4F500-58F2-4FFA-B9C7-4DA91B0E91AA}" type="slidenum">
              <a:rPr lang="nl-NL" smtClean="0"/>
              <a:pPr/>
              <a:t>24</a:t>
            </a:fld>
            <a:endParaRPr lang="nl-NL"/>
          </a:p>
        </p:txBody>
      </p:sp>
      <p:pic>
        <p:nvPicPr>
          <p:cNvPr id="1026" name="Picture 2" descr="UNI EN 1264:2021 &#10;UNI EN ISO 11855:2021 &#10;parte 1 &#10;parte 2 &#10;Parte 3 &#10;Parte 4 &#10;ISO &#10;Parte 4 &#10;parte 5 &#10;ISO &#10;Definizioni e simboli &#10;Criteri di comfort &#10;Descrizione tipologie sistemi radianti: &#10;Tipo A (Al e A2), Tipo B, Tipo C, Tipo D &#10;Tipo E, Tipo F, Tipo G, Tipo H (Hl e &#10;Tipo l, Tipo J &#10;Metodo di calcolo semplificato con tabelle per la determinazione della potenza &#10;termica &#10;Test per la determinazione della &#10;potenza termica con doppia piastra &#10;Conducibilità, densità e calore &#10;specifico dei materiali &#10;Resistenza termica del b &#10;Dimensionamento con rivestimento &#10;pavimentazione 0.1 m2KfW &#10;Isolanti: tabella con resistenze &#10;mm me. &#10;Massima percentuale di umidità &#10;residua del massetto (se non ci sono &#10;altre norme) &#10;Format per protocollo di &#10;riscaldamento iniziale &#10;Descrizione tipologie sistemi radianti: &#10;Tipo A. Tipo B, Tipo C, Tipo D &#10;Tipo E, Tipo F, Tipo G, Tipo H, Tipo l, Tipo] &#10;Metodo delle resistenze &#10;Metodo di verifica dei programmi per &#10;simulazioni FEM e FDM &#10;Conducibilità, densità e calore specifico &#10;dei materiali e valori di resistenza termica &#10;per intercapedini di aria &#10;nato non considera le bu e &#10;Dimensionamento con resistenza &#10;rivestimento scelta dal progettista &#10;TABS &#10;Isolanti: criterio percentuale (20% nuovo, &#10;30% riqualificazioni) / &#10;tabella con resistenze minime se non si &#10;conosce il valore di resistenza termica &#10;degli strati ">
            <a:extLst>
              <a:ext uri="{FF2B5EF4-FFF2-40B4-BE49-F238E27FC236}">
                <a16:creationId xmlns:a16="http://schemas.microsoft.com/office/drawing/2014/main" id="{79D4C09B-55FE-8427-3072-6386526BB40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001" y="20749"/>
            <a:ext cx="5842000" cy="6848179"/>
          </a:xfrm>
          <a:prstGeom prst="rect">
            <a:avLst/>
          </a:prstGeom>
          <a:noFill/>
          <a:extLst>
            <a:ext uri="{909E8E84-426E-40DD-AFC4-6F175D3DCCD1}">
              <a14:hiddenFill xmlns:a14="http://schemas.microsoft.com/office/drawing/2010/main">
                <a:solidFill>
                  <a:srgbClr val="FFFFFF"/>
                </a:solidFill>
              </a14:hiddenFill>
            </a:ext>
          </a:extLst>
        </p:spPr>
      </p:pic>
      <p:sp>
        <p:nvSpPr>
          <p:cNvPr id="6" name="Segnaposto testo 3">
            <a:extLst>
              <a:ext uri="{FF2B5EF4-FFF2-40B4-BE49-F238E27FC236}">
                <a16:creationId xmlns:a16="http://schemas.microsoft.com/office/drawing/2014/main" id="{C98782A7-C39E-619B-CFDA-FB0273E0C4E0}"/>
              </a:ext>
            </a:extLst>
          </p:cNvPr>
          <p:cNvSpPr>
            <a:spLocks noGrp="1"/>
          </p:cNvSpPr>
          <p:nvPr>
            <p:ph type="body" sz="quarter" idx="12"/>
          </p:nvPr>
        </p:nvSpPr>
        <p:spPr>
          <a:xfrm>
            <a:off x="838201" y="1655763"/>
            <a:ext cx="5257800" cy="4197350"/>
          </a:xfrm>
        </p:spPr>
        <p:txBody>
          <a:bodyPr/>
          <a:lstStyle/>
          <a:p>
            <a:r>
              <a:rPr lang="it-IT" sz="1600" dirty="0"/>
              <a:t>Revisione è stata condotta in parallelo, al fine di non avere contrasti tra di esse</a:t>
            </a:r>
          </a:p>
          <a:p>
            <a:endParaRPr lang="it-IT" sz="1600" dirty="0"/>
          </a:p>
          <a:p>
            <a:endParaRPr lang="it-IT" sz="1600" dirty="0"/>
          </a:p>
          <a:p>
            <a:r>
              <a:rPr lang="it-IT" sz="1600" dirty="0"/>
              <a:t>Nella parte 5 è stato inserito un nuovo criterio di calcolo per la resistenza termica degli isolanti, per i sistemi installati negli edifici nuovi e per i sistemi per le riqualificazioni</a:t>
            </a:r>
          </a:p>
          <a:p>
            <a:pPr lvl="1">
              <a:buFont typeface="Wingdings" panose="05000000000000000000" pitchFamily="2" charset="2"/>
              <a:buChar char="ü"/>
            </a:pPr>
            <a:r>
              <a:rPr lang="it-IT" sz="1600" dirty="0"/>
              <a:t>Criterio percentuale (20% nuovo, 30% riqualificazioni)</a:t>
            </a:r>
          </a:p>
          <a:p>
            <a:pPr lvl="1">
              <a:buFont typeface="Wingdings" panose="05000000000000000000" pitchFamily="2" charset="2"/>
              <a:buChar char="ü"/>
            </a:pPr>
            <a:r>
              <a:rPr lang="it-IT" sz="1600" dirty="0"/>
              <a:t>Resistenze minime degli isolanti se non si conosce il valore di resistenza termica degli strati</a:t>
            </a:r>
          </a:p>
        </p:txBody>
      </p:sp>
      <p:pic>
        <p:nvPicPr>
          <p:cNvPr id="7" name="Immagine 6">
            <a:extLst>
              <a:ext uri="{FF2B5EF4-FFF2-40B4-BE49-F238E27FC236}">
                <a16:creationId xmlns:a16="http://schemas.microsoft.com/office/drawing/2014/main" id="{D94B47D2-EB79-2739-F24F-5C9B52FFC249}"/>
              </a:ext>
            </a:extLst>
          </p:cNvPr>
          <p:cNvPicPr>
            <a:picLocks noChangeAspect="1"/>
          </p:cNvPicPr>
          <p:nvPr/>
        </p:nvPicPr>
        <p:blipFill>
          <a:blip r:embed="rId3"/>
          <a:stretch>
            <a:fillRect/>
          </a:stretch>
        </p:blipFill>
        <p:spPr>
          <a:xfrm>
            <a:off x="1282929" y="4919119"/>
            <a:ext cx="4559071" cy="1867987"/>
          </a:xfrm>
          <a:prstGeom prst="rect">
            <a:avLst/>
          </a:prstGeom>
        </p:spPr>
      </p:pic>
      <p:sp>
        <p:nvSpPr>
          <p:cNvPr id="4" name="Rettangolo con angoli arrotondati 3">
            <a:extLst>
              <a:ext uri="{FF2B5EF4-FFF2-40B4-BE49-F238E27FC236}">
                <a16:creationId xmlns:a16="http://schemas.microsoft.com/office/drawing/2014/main" id="{603B95BB-787B-815C-3815-DF0A1BD33DBF}"/>
              </a:ext>
            </a:extLst>
          </p:cNvPr>
          <p:cNvSpPr/>
          <p:nvPr/>
        </p:nvSpPr>
        <p:spPr>
          <a:xfrm>
            <a:off x="6966408" y="1791093"/>
            <a:ext cx="2479250" cy="42420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8" name="Rettangolo con angoli arrotondati 7">
            <a:extLst>
              <a:ext uri="{FF2B5EF4-FFF2-40B4-BE49-F238E27FC236}">
                <a16:creationId xmlns:a16="http://schemas.microsoft.com/office/drawing/2014/main" id="{F2C5216A-A7F0-F127-4A1D-6366844A787B}"/>
              </a:ext>
            </a:extLst>
          </p:cNvPr>
          <p:cNvSpPr/>
          <p:nvPr/>
        </p:nvSpPr>
        <p:spPr>
          <a:xfrm>
            <a:off x="9532070" y="3004794"/>
            <a:ext cx="2479250" cy="42420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9" name="Rettangolo con angoli arrotondati 8">
            <a:extLst>
              <a:ext uri="{FF2B5EF4-FFF2-40B4-BE49-F238E27FC236}">
                <a16:creationId xmlns:a16="http://schemas.microsoft.com/office/drawing/2014/main" id="{656EBE6E-67EC-637D-C67B-D5849702FB7E}"/>
              </a:ext>
            </a:extLst>
          </p:cNvPr>
          <p:cNvSpPr/>
          <p:nvPr/>
        </p:nvSpPr>
        <p:spPr>
          <a:xfrm>
            <a:off x="6966407" y="4117907"/>
            <a:ext cx="5147035" cy="424205"/>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Rettangolo con angoli arrotondati 9">
            <a:extLst>
              <a:ext uri="{FF2B5EF4-FFF2-40B4-BE49-F238E27FC236}">
                <a16:creationId xmlns:a16="http://schemas.microsoft.com/office/drawing/2014/main" id="{77CC18A1-1AF9-3292-48FB-95D854497521}"/>
              </a:ext>
            </a:extLst>
          </p:cNvPr>
          <p:cNvSpPr/>
          <p:nvPr/>
        </p:nvSpPr>
        <p:spPr>
          <a:xfrm>
            <a:off x="9539924" y="4602479"/>
            <a:ext cx="2479250" cy="323199"/>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5" name="Rettangolo con angoli arrotondati 4">
            <a:extLst>
              <a:ext uri="{FF2B5EF4-FFF2-40B4-BE49-F238E27FC236}">
                <a16:creationId xmlns:a16="http://schemas.microsoft.com/office/drawing/2014/main" id="{0652C29B-D06B-D416-3E45-1E108107D12E}"/>
              </a:ext>
            </a:extLst>
          </p:cNvPr>
          <p:cNvSpPr/>
          <p:nvPr/>
        </p:nvSpPr>
        <p:spPr>
          <a:xfrm>
            <a:off x="6966408" y="4986045"/>
            <a:ext cx="5147034" cy="86706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Tree>
    <p:extLst>
      <p:ext uri="{BB962C8B-B14F-4D97-AF65-F5344CB8AC3E}">
        <p14:creationId xmlns:p14="http://schemas.microsoft.com/office/powerpoint/2010/main" val="839042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4D924B-DCD1-64B5-A538-542B06DA204C}"/>
              </a:ext>
            </a:extLst>
          </p:cNvPr>
          <p:cNvSpPr>
            <a:spLocks noGrp="1"/>
          </p:cNvSpPr>
          <p:nvPr>
            <p:ph type="title"/>
          </p:nvPr>
        </p:nvSpPr>
        <p:spPr/>
        <p:txBody>
          <a:bodyPr vert="horz" lIns="0" tIns="0" rIns="0" bIns="0" rtlCol="0" anchor="t" anchorCtr="0">
            <a:noAutofit/>
          </a:bodyPr>
          <a:lstStyle/>
          <a:p>
            <a:pPr algn="ctr"/>
            <a:r>
              <a:rPr lang="it-IT" sz="4000" b="1" dirty="0">
                <a:solidFill>
                  <a:srgbClr val="00B0F0"/>
                </a:solidFill>
                <a:latin typeface="+mn-lt"/>
              </a:rPr>
              <a:t>ISO 11855 – Criterio percentuale</a:t>
            </a:r>
          </a:p>
        </p:txBody>
      </p:sp>
      <p:sp>
        <p:nvSpPr>
          <p:cNvPr id="3" name="Segnaposto numero diapositiva 2">
            <a:extLst>
              <a:ext uri="{FF2B5EF4-FFF2-40B4-BE49-F238E27FC236}">
                <a16:creationId xmlns:a16="http://schemas.microsoft.com/office/drawing/2014/main" id="{EFD0188C-9107-7EF3-D416-0185B811C418}"/>
              </a:ext>
            </a:extLst>
          </p:cNvPr>
          <p:cNvSpPr>
            <a:spLocks noGrp="1"/>
          </p:cNvSpPr>
          <p:nvPr>
            <p:ph type="sldNum" sz="quarter" idx="4"/>
          </p:nvPr>
        </p:nvSpPr>
        <p:spPr/>
        <p:txBody>
          <a:bodyPr/>
          <a:lstStyle/>
          <a:p>
            <a:fld id="{53F4F500-58F2-4FFA-B9C7-4DA91B0E91AA}" type="slidenum">
              <a:rPr lang="nl-NL" smtClean="0"/>
              <a:pPr/>
              <a:t>25</a:t>
            </a:fld>
            <a:endParaRPr lang="nl-NL"/>
          </a:p>
        </p:txBody>
      </p:sp>
      <p:sp>
        <p:nvSpPr>
          <p:cNvPr id="4" name="Segnaposto testo 3">
            <a:extLst>
              <a:ext uri="{FF2B5EF4-FFF2-40B4-BE49-F238E27FC236}">
                <a16:creationId xmlns:a16="http://schemas.microsoft.com/office/drawing/2014/main" id="{7346866E-8339-903B-C43F-20059BF963D0}"/>
              </a:ext>
            </a:extLst>
          </p:cNvPr>
          <p:cNvSpPr>
            <a:spLocks noGrp="1"/>
          </p:cNvSpPr>
          <p:nvPr>
            <p:ph type="body" sz="quarter" idx="12"/>
          </p:nvPr>
        </p:nvSpPr>
        <p:spPr/>
        <p:txBody>
          <a:bodyPr/>
          <a:lstStyle/>
          <a:p>
            <a:pPr marL="268287" lvl="1" indent="0">
              <a:buNone/>
            </a:pPr>
            <a:endParaRPr lang="it-IT" dirty="0"/>
          </a:p>
          <a:p>
            <a:r>
              <a:rPr lang="it-IT" dirty="0"/>
              <a:t>Il calcolo prevede una percentuale massima di perdita verso il basso (per i sistemi a pavimento) in riscaldamento</a:t>
            </a:r>
          </a:p>
          <a:p>
            <a:endParaRPr lang="it-IT" dirty="0"/>
          </a:p>
          <a:p>
            <a:endParaRPr lang="it-IT" dirty="0"/>
          </a:p>
          <a:p>
            <a:endParaRPr lang="it-IT" dirty="0"/>
          </a:p>
          <a:p>
            <a:endParaRPr lang="it-IT" dirty="0"/>
          </a:p>
          <a:p>
            <a:endParaRPr lang="it-IT" dirty="0"/>
          </a:p>
          <a:p>
            <a:endParaRPr lang="it-IT" dirty="0"/>
          </a:p>
          <a:p>
            <a:endParaRPr lang="it-IT" dirty="0"/>
          </a:p>
          <a:p>
            <a:pPr marL="0" indent="0">
              <a:buNone/>
            </a:pPr>
            <a:r>
              <a:rPr lang="it-IT" dirty="0"/>
              <a:t>  </a:t>
            </a:r>
          </a:p>
        </p:txBody>
      </p:sp>
      <p:pic>
        <p:nvPicPr>
          <p:cNvPr id="2050" name="Picture 2" descr="Edifici nuovi: &#10;q+qu &#10;Edifici da riqualificare• ">
            <a:extLst>
              <a:ext uri="{FF2B5EF4-FFF2-40B4-BE49-F238E27FC236}">
                <a16:creationId xmlns:a16="http://schemas.microsoft.com/office/drawing/2014/main" id="{DB1BA393-DC38-5EE1-E6DC-E943E487B8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1679" y="3181833"/>
            <a:ext cx="4330177" cy="1694417"/>
          </a:xfrm>
          <a:prstGeom prst="rect">
            <a:avLst/>
          </a:prstGeom>
          <a:noFill/>
          <a:extLst>
            <a:ext uri="{909E8E84-426E-40DD-AFC4-6F175D3DCCD1}">
              <a14:hiddenFill xmlns:a14="http://schemas.microsoft.com/office/drawing/2010/main">
                <a:solidFill>
                  <a:srgbClr val="FFFFFF"/>
                </a:solidFill>
              </a14:hiddenFill>
            </a:ext>
          </a:extLst>
        </p:spPr>
      </p:pic>
      <p:sp>
        <p:nvSpPr>
          <p:cNvPr id="5" name="CasellaDiTesto 4">
            <a:extLst>
              <a:ext uri="{FF2B5EF4-FFF2-40B4-BE49-F238E27FC236}">
                <a16:creationId xmlns:a16="http://schemas.microsoft.com/office/drawing/2014/main" id="{681BAEB3-2CAB-38E7-40F1-0D00A7F52013}"/>
              </a:ext>
            </a:extLst>
          </p:cNvPr>
          <p:cNvSpPr txBox="1"/>
          <p:nvPr/>
        </p:nvSpPr>
        <p:spPr>
          <a:xfrm>
            <a:off x="1068793" y="5338583"/>
            <a:ext cx="6040120" cy="1200329"/>
          </a:xfrm>
          <a:prstGeom prst="rect">
            <a:avLst/>
          </a:prstGeom>
          <a:noFill/>
        </p:spPr>
        <p:txBody>
          <a:bodyPr wrap="square" rtlCol="0">
            <a:spAutoFit/>
          </a:bodyPr>
          <a:lstStyle/>
          <a:p>
            <a:r>
              <a:rPr lang="it-IT" dirty="0">
                <a:solidFill>
                  <a:srgbClr val="FF0000"/>
                </a:solidFill>
              </a:rPr>
              <a:t>q = potenza termica degli impianti divisa per la superficie</a:t>
            </a:r>
          </a:p>
          <a:p>
            <a:endParaRPr lang="it-IT" dirty="0">
              <a:solidFill>
                <a:srgbClr val="FF0000"/>
              </a:solidFill>
            </a:endParaRPr>
          </a:p>
          <a:p>
            <a:r>
              <a:rPr lang="it-IT" dirty="0">
                <a:solidFill>
                  <a:srgbClr val="FF0000"/>
                </a:solidFill>
              </a:rPr>
              <a:t>q</a:t>
            </a:r>
            <a:r>
              <a:rPr lang="it-IT" sz="1400" dirty="0">
                <a:solidFill>
                  <a:srgbClr val="FF0000"/>
                </a:solidFill>
              </a:rPr>
              <a:t>u</a:t>
            </a:r>
            <a:r>
              <a:rPr lang="it-IT" dirty="0">
                <a:solidFill>
                  <a:srgbClr val="FF0000"/>
                </a:solidFill>
              </a:rPr>
              <a:t> = potenza termica specifica verso altri ambienti</a:t>
            </a:r>
          </a:p>
          <a:p>
            <a:r>
              <a:rPr lang="it-IT" dirty="0">
                <a:solidFill>
                  <a:srgbClr val="FF0000"/>
                </a:solidFill>
              </a:rPr>
              <a:t>(suolo o esterno)</a:t>
            </a:r>
          </a:p>
        </p:txBody>
      </p:sp>
      <p:pic>
        <p:nvPicPr>
          <p:cNvPr id="7" name="Immagine 6">
            <a:extLst>
              <a:ext uri="{FF2B5EF4-FFF2-40B4-BE49-F238E27FC236}">
                <a16:creationId xmlns:a16="http://schemas.microsoft.com/office/drawing/2014/main" id="{4F2DF643-9F41-8386-0740-6D076D68D425}"/>
              </a:ext>
            </a:extLst>
          </p:cNvPr>
          <p:cNvPicPr>
            <a:picLocks noChangeAspect="1"/>
          </p:cNvPicPr>
          <p:nvPr/>
        </p:nvPicPr>
        <p:blipFill>
          <a:blip r:embed="rId4"/>
          <a:stretch>
            <a:fillRect/>
          </a:stretch>
        </p:blipFill>
        <p:spPr>
          <a:xfrm>
            <a:off x="7339507" y="2580153"/>
            <a:ext cx="2002078" cy="3443575"/>
          </a:xfrm>
          <a:prstGeom prst="rect">
            <a:avLst/>
          </a:prstGeom>
        </p:spPr>
      </p:pic>
      <p:sp>
        <p:nvSpPr>
          <p:cNvPr id="8" name="CasellaDiTesto 7">
            <a:extLst>
              <a:ext uri="{FF2B5EF4-FFF2-40B4-BE49-F238E27FC236}">
                <a16:creationId xmlns:a16="http://schemas.microsoft.com/office/drawing/2014/main" id="{0D624F92-7D8F-95E1-5059-52E445FFEB4D}"/>
              </a:ext>
            </a:extLst>
          </p:cNvPr>
          <p:cNvSpPr txBox="1"/>
          <p:nvPr/>
        </p:nvSpPr>
        <p:spPr>
          <a:xfrm>
            <a:off x="6862715" y="6075144"/>
            <a:ext cx="2168163" cy="646331"/>
          </a:xfrm>
          <a:prstGeom prst="rect">
            <a:avLst/>
          </a:prstGeom>
          <a:noFill/>
        </p:spPr>
        <p:txBody>
          <a:bodyPr wrap="square" rtlCol="0">
            <a:spAutoFit/>
          </a:bodyPr>
          <a:lstStyle/>
          <a:p>
            <a:pPr algn="ctr"/>
            <a:r>
              <a:rPr lang="it-IT" sz="1200" b="1" dirty="0"/>
              <a:t>17%</a:t>
            </a:r>
          </a:p>
          <a:p>
            <a:pPr algn="ctr"/>
            <a:r>
              <a:rPr lang="it-IT" sz="1200" b="1" dirty="0">
                <a:solidFill>
                  <a:srgbClr val="00B050"/>
                </a:solidFill>
              </a:rPr>
              <a:t>Ok per riqualificazione e nuovi</a:t>
            </a:r>
          </a:p>
        </p:txBody>
      </p:sp>
      <p:pic>
        <p:nvPicPr>
          <p:cNvPr id="10" name="Immagine 9">
            <a:extLst>
              <a:ext uri="{FF2B5EF4-FFF2-40B4-BE49-F238E27FC236}">
                <a16:creationId xmlns:a16="http://schemas.microsoft.com/office/drawing/2014/main" id="{9C048697-52F9-4751-1BE5-8182E49597D1}"/>
              </a:ext>
            </a:extLst>
          </p:cNvPr>
          <p:cNvPicPr>
            <a:picLocks noChangeAspect="1"/>
          </p:cNvPicPr>
          <p:nvPr/>
        </p:nvPicPr>
        <p:blipFill>
          <a:blip r:embed="rId5"/>
          <a:stretch>
            <a:fillRect/>
          </a:stretch>
        </p:blipFill>
        <p:spPr>
          <a:xfrm>
            <a:off x="9956977" y="2545570"/>
            <a:ext cx="1166230" cy="3156310"/>
          </a:xfrm>
          <a:prstGeom prst="rect">
            <a:avLst/>
          </a:prstGeom>
        </p:spPr>
      </p:pic>
      <p:sp>
        <p:nvSpPr>
          <p:cNvPr id="12" name="CasellaDiTesto 11">
            <a:extLst>
              <a:ext uri="{FF2B5EF4-FFF2-40B4-BE49-F238E27FC236}">
                <a16:creationId xmlns:a16="http://schemas.microsoft.com/office/drawing/2014/main" id="{A331F6E7-116F-51EA-B6EC-0490013A33B1}"/>
              </a:ext>
            </a:extLst>
          </p:cNvPr>
          <p:cNvSpPr txBox="1"/>
          <p:nvPr/>
        </p:nvSpPr>
        <p:spPr>
          <a:xfrm>
            <a:off x="9493333" y="5776046"/>
            <a:ext cx="2168163" cy="646331"/>
          </a:xfrm>
          <a:prstGeom prst="rect">
            <a:avLst/>
          </a:prstGeom>
          <a:noFill/>
        </p:spPr>
        <p:txBody>
          <a:bodyPr wrap="square" rtlCol="0">
            <a:spAutoFit/>
          </a:bodyPr>
          <a:lstStyle/>
          <a:p>
            <a:pPr algn="ctr"/>
            <a:r>
              <a:rPr lang="it-IT" sz="1200" b="1" dirty="0"/>
              <a:t>23%</a:t>
            </a:r>
          </a:p>
          <a:p>
            <a:pPr algn="ctr"/>
            <a:r>
              <a:rPr lang="it-IT" sz="1200" b="1" dirty="0">
                <a:solidFill>
                  <a:srgbClr val="00B050"/>
                </a:solidFill>
              </a:rPr>
              <a:t>Ok per riqualificazione</a:t>
            </a:r>
            <a:r>
              <a:rPr lang="it-IT" sz="1200" b="1" dirty="0"/>
              <a:t>  </a:t>
            </a:r>
            <a:r>
              <a:rPr lang="it-IT" sz="1200" b="1" dirty="0">
                <a:solidFill>
                  <a:srgbClr val="FF0000"/>
                </a:solidFill>
              </a:rPr>
              <a:t>Non per nuovi</a:t>
            </a:r>
          </a:p>
        </p:txBody>
      </p:sp>
      <p:sp>
        <p:nvSpPr>
          <p:cNvPr id="6" name="Rettangolo 5">
            <a:extLst>
              <a:ext uri="{FF2B5EF4-FFF2-40B4-BE49-F238E27FC236}">
                <a16:creationId xmlns:a16="http://schemas.microsoft.com/office/drawing/2014/main" id="{3C5CB735-C9D1-210C-F9FC-C8116B74D0E3}"/>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989167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ttangolo 37">
            <a:extLst>
              <a:ext uri="{FF2B5EF4-FFF2-40B4-BE49-F238E27FC236}">
                <a16:creationId xmlns:a16="http://schemas.microsoft.com/office/drawing/2014/main" id="{63532F71-70B8-8A6D-19B3-DC015601F755}"/>
              </a:ext>
            </a:extLst>
          </p:cNvPr>
          <p:cNvSpPr/>
          <p:nvPr/>
        </p:nvSpPr>
        <p:spPr>
          <a:xfrm>
            <a:off x="7155809" y="0"/>
            <a:ext cx="5036191" cy="6858000"/>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4" name="Segnaposto immagine 36" descr="Immagine che contiene persona, finestra, uomo, tenendo&#10;&#10;Descrizione generata automaticamente">
            <a:extLst>
              <a:ext uri="{FF2B5EF4-FFF2-40B4-BE49-F238E27FC236}">
                <a16:creationId xmlns:a16="http://schemas.microsoft.com/office/drawing/2014/main" id="{D355D047-4D57-7BB7-BDB6-F7768299A673}"/>
              </a:ext>
            </a:extLst>
          </p:cNvPr>
          <p:cNvPicPr>
            <a:picLocks noChangeAspect="1"/>
          </p:cNvPicPr>
          <p:nvPr/>
        </p:nvPicPr>
        <p:blipFill>
          <a:blip r:embed="rId2">
            <a:extLst>
              <a:ext uri="{28A0092B-C50C-407E-A947-70E740481C1C}">
                <a14:useLocalDpi xmlns:a14="http://schemas.microsoft.com/office/drawing/2010/main" val="0"/>
              </a:ext>
            </a:extLst>
          </a:blip>
          <a:srcRect l="9021" r="9021"/>
          <a:stretch>
            <a:fillRect/>
          </a:stretch>
        </p:blipFill>
        <p:spPr>
          <a:xfrm>
            <a:off x="0" y="-31446"/>
            <a:ext cx="7546372" cy="6889446"/>
          </a:xfrm>
          <a:custGeom>
            <a:avLst/>
            <a:gdLst>
              <a:gd name="connsiteX0" fmla="*/ 0 w 7511928"/>
              <a:gd name="connsiteY0" fmla="*/ 0 h 6858000"/>
              <a:gd name="connsiteX1" fmla="*/ 7511928 w 7511928"/>
              <a:gd name="connsiteY1" fmla="*/ 0 h 6858000"/>
              <a:gd name="connsiteX2" fmla="*/ 7162801 w 7511928"/>
              <a:gd name="connsiteY2" fmla="*/ 349127 h 6858000"/>
              <a:gd name="connsiteX3" fmla="*/ 7162801 w 7511928"/>
              <a:gd name="connsiteY3" fmla="*/ 6858000 h 6858000"/>
              <a:gd name="connsiteX4" fmla="*/ 0 w 7511928"/>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11928" h="6858000">
                <a:moveTo>
                  <a:pt x="0" y="0"/>
                </a:moveTo>
                <a:lnTo>
                  <a:pt x="7511928" y="0"/>
                </a:lnTo>
                <a:cubicBezTo>
                  <a:pt x="7319110" y="0"/>
                  <a:pt x="7162801" y="156309"/>
                  <a:pt x="7162801" y="349127"/>
                </a:cubicBezTo>
                <a:lnTo>
                  <a:pt x="7162801" y="6858000"/>
                </a:lnTo>
                <a:lnTo>
                  <a:pt x="0" y="6858000"/>
                </a:lnTo>
                <a:close/>
              </a:path>
            </a:pathLst>
          </a:custGeom>
        </p:spPr>
      </p:pic>
      <p:sp>
        <p:nvSpPr>
          <p:cNvPr id="5" name="Freccia a destra 5">
            <a:extLst>
              <a:ext uri="{FF2B5EF4-FFF2-40B4-BE49-F238E27FC236}">
                <a16:creationId xmlns:a16="http://schemas.microsoft.com/office/drawing/2014/main" id="{D4B0F1F7-5372-D333-35D3-B61B9A3990C7}"/>
              </a:ext>
            </a:extLst>
          </p:cNvPr>
          <p:cNvSpPr/>
          <p:nvPr/>
        </p:nvSpPr>
        <p:spPr>
          <a:xfrm rot="10800000">
            <a:off x="1007827" y="1872749"/>
            <a:ext cx="978408"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prstClr val="white"/>
              </a:solidFill>
              <a:cs typeface="Helvetica Neue Light"/>
            </a:endParaRPr>
          </a:p>
        </p:txBody>
      </p:sp>
      <p:sp>
        <p:nvSpPr>
          <p:cNvPr id="6" name="CasellaDiTesto 5">
            <a:extLst>
              <a:ext uri="{FF2B5EF4-FFF2-40B4-BE49-F238E27FC236}">
                <a16:creationId xmlns:a16="http://schemas.microsoft.com/office/drawing/2014/main" id="{F5EA3B36-8E2F-7751-C720-5BC1E0D9ADBF}"/>
              </a:ext>
            </a:extLst>
          </p:cNvPr>
          <p:cNvSpPr txBox="1"/>
          <p:nvPr/>
        </p:nvSpPr>
        <p:spPr>
          <a:xfrm>
            <a:off x="1196004" y="2127647"/>
            <a:ext cx="642848" cy="260059"/>
          </a:xfrm>
          <a:prstGeom prst="rect">
            <a:avLst/>
          </a:prstGeom>
          <a:ln>
            <a:noFill/>
          </a:ln>
        </p:spPr>
        <p:txBody>
          <a:bodyPr wrap="none" rtlCol="0">
            <a:noAutofit/>
          </a:bodyPr>
          <a:lstStyle/>
          <a:p>
            <a:pPr marL="342900" indent="-287338" defTabSz="457200"/>
            <a:r>
              <a:rPr lang="it-IT" sz="1200" b="1" dirty="0">
                <a:solidFill>
                  <a:srgbClr val="FF0000"/>
                </a:solidFill>
              </a:rPr>
              <a:t>PM10</a:t>
            </a:r>
          </a:p>
        </p:txBody>
      </p:sp>
      <p:sp>
        <p:nvSpPr>
          <p:cNvPr id="7" name="Freccia a destra 9">
            <a:extLst>
              <a:ext uri="{FF2B5EF4-FFF2-40B4-BE49-F238E27FC236}">
                <a16:creationId xmlns:a16="http://schemas.microsoft.com/office/drawing/2014/main" id="{F079E5A6-C397-864A-4CEB-06D4D02EEF0A}"/>
              </a:ext>
            </a:extLst>
          </p:cNvPr>
          <p:cNvSpPr/>
          <p:nvPr/>
        </p:nvSpPr>
        <p:spPr>
          <a:xfrm rot="10800000">
            <a:off x="1006267" y="3560789"/>
            <a:ext cx="1148059" cy="873238"/>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003D81">
                  <a:lumMod val="60000"/>
                  <a:lumOff val="40000"/>
                </a:srgbClr>
              </a:solidFill>
              <a:cs typeface="Helvetica Neue Light"/>
            </a:endParaRPr>
          </a:p>
        </p:txBody>
      </p:sp>
      <p:sp>
        <p:nvSpPr>
          <p:cNvPr id="8" name="Rettangolo 7">
            <a:extLst>
              <a:ext uri="{FF2B5EF4-FFF2-40B4-BE49-F238E27FC236}">
                <a16:creationId xmlns:a16="http://schemas.microsoft.com/office/drawing/2014/main" id="{9C597101-F6FE-DD5E-0116-178A32038163}"/>
              </a:ext>
            </a:extLst>
          </p:cNvPr>
          <p:cNvSpPr/>
          <p:nvPr/>
        </p:nvSpPr>
        <p:spPr>
          <a:xfrm>
            <a:off x="1043066" y="3741289"/>
            <a:ext cx="1276412" cy="461665"/>
          </a:xfrm>
          <a:prstGeom prst="rect">
            <a:avLst/>
          </a:prstGeom>
          <a:ln>
            <a:noFill/>
          </a:ln>
        </p:spPr>
        <p:txBody>
          <a:bodyPr wrap="square">
            <a:spAutoFit/>
          </a:bodyPr>
          <a:lstStyle/>
          <a:p>
            <a:pPr marL="342900" indent="-287338" algn="ctr" defTabSz="457200"/>
            <a:r>
              <a:rPr lang="it-IT" sz="1200" b="1" dirty="0">
                <a:solidFill>
                  <a:srgbClr val="FF0000"/>
                </a:solidFill>
              </a:rPr>
              <a:t>HC</a:t>
            </a:r>
          </a:p>
          <a:p>
            <a:pPr marL="342900" indent="-287338" algn="ctr" defTabSz="457200"/>
            <a:r>
              <a:rPr lang="it-IT" sz="1200" b="1" dirty="0">
                <a:solidFill>
                  <a:srgbClr val="FF0000"/>
                </a:solidFill>
              </a:rPr>
              <a:t>idrocarburi</a:t>
            </a:r>
          </a:p>
        </p:txBody>
      </p:sp>
      <p:sp>
        <p:nvSpPr>
          <p:cNvPr id="10" name="Freccia a destra 13">
            <a:extLst>
              <a:ext uri="{FF2B5EF4-FFF2-40B4-BE49-F238E27FC236}">
                <a16:creationId xmlns:a16="http://schemas.microsoft.com/office/drawing/2014/main" id="{291A40F2-4ADD-67EA-BA04-08E73594C9D1}"/>
              </a:ext>
            </a:extLst>
          </p:cNvPr>
          <p:cNvSpPr/>
          <p:nvPr/>
        </p:nvSpPr>
        <p:spPr>
          <a:xfrm rot="10800000">
            <a:off x="1059601" y="5296575"/>
            <a:ext cx="978408"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033977">
                  <a:lumMod val="60000"/>
                  <a:lumOff val="40000"/>
                </a:srgbClr>
              </a:solidFill>
              <a:cs typeface="Helvetica Neue Light"/>
            </a:endParaRPr>
          </a:p>
        </p:txBody>
      </p:sp>
      <p:sp>
        <p:nvSpPr>
          <p:cNvPr id="11" name="Rettangolo 10">
            <a:extLst>
              <a:ext uri="{FF2B5EF4-FFF2-40B4-BE49-F238E27FC236}">
                <a16:creationId xmlns:a16="http://schemas.microsoft.com/office/drawing/2014/main" id="{2C82A2F2-A75D-372B-E633-670D92E1C044}"/>
              </a:ext>
            </a:extLst>
          </p:cNvPr>
          <p:cNvSpPr/>
          <p:nvPr/>
        </p:nvSpPr>
        <p:spPr>
          <a:xfrm>
            <a:off x="1212887" y="5554858"/>
            <a:ext cx="1190395" cy="276999"/>
          </a:xfrm>
          <a:prstGeom prst="rect">
            <a:avLst/>
          </a:prstGeom>
          <a:ln>
            <a:noFill/>
          </a:ln>
        </p:spPr>
        <p:txBody>
          <a:bodyPr wrap="square">
            <a:spAutoFit/>
          </a:bodyPr>
          <a:lstStyle/>
          <a:p>
            <a:pPr marL="342900" indent="-287338" defTabSz="457200"/>
            <a:r>
              <a:rPr lang="it-IT" sz="1200" b="1" dirty="0">
                <a:solidFill>
                  <a:srgbClr val="FF0000"/>
                </a:solidFill>
              </a:rPr>
              <a:t>Rumore</a:t>
            </a:r>
          </a:p>
        </p:txBody>
      </p:sp>
      <p:sp>
        <p:nvSpPr>
          <p:cNvPr id="12" name="Freccia a destra 15">
            <a:extLst>
              <a:ext uri="{FF2B5EF4-FFF2-40B4-BE49-F238E27FC236}">
                <a16:creationId xmlns:a16="http://schemas.microsoft.com/office/drawing/2014/main" id="{9CD431B5-3613-29F7-21DE-709E5C8176AD}"/>
              </a:ext>
            </a:extLst>
          </p:cNvPr>
          <p:cNvSpPr/>
          <p:nvPr/>
        </p:nvSpPr>
        <p:spPr>
          <a:xfrm rot="10800000">
            <a:off x="627319" y="4504308"/>
            <a:ext cx="978408"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FF0000"/>
              </a:solidFill>
              <a:cs typeface="Helvetica Neue Light"/>
            </a:endParaRPr>
          </a:p>
        </p:txBody>
      </p:sp>
      <p:sp>
        <p:nvSpPr>
          <p:cNvPr id="13" name="CasellaDiTesto 12">
            <a:extLst>
              <a:ext uri="{FF2B5EF4-FFF2-40B4-BE49-F238E27FC236}">
                <a16:creationId xmlns:a16="http://schemas.microsoft.com/office/drawing/2014/main" id="{C29F16BD-3127-5D0E-ED4B-4B5BE9A1BE4E}"/>
              </a:ext>
            </a:extLst>
          </p:cNvPr>
          <p:cNvSpPr txBox="1"/>
          <p:nvPr/>
        </p:nvSpPr>
        <p:spPr>
          <a:xfrm>
            <a:off x="856487" y="4759206"/>
            <a:ext cx="642848" cy="260059"/>
          </a:xfrm>
          <a:prstGeom prst="rect">
            <a:avLst/>
          </a:prstGeom>
          <a:ln>
            <a:noFill/>
          </a:ln>
        </p:spPr>
        <p:txBody>
          <a:bodyPr wrap="none" rtlCol="0">
            <a:noAutofit/>
          </a:bodyPr>
          <a:lstStyle/>
          <a:p>
            <a:pPr marL="342900" indent="-287338" defTabSz="457200"/>
            <a:r>
              <a:rPr lang="it-IT" sz="1200" b="1" dirty="0">
                <a:solidFill>
                  <a:srgbClr val="FF0000"/>
                </a:solidFill>
              </a:rPr>
              <a:t>SMOG</a:t>
            </a:r>
          </a:p>
        </p:txBody>
      </p:sp>
      <p:sp>
        <p:nvSpPr>
          <p:cNvPr id="14" name="Freccia a destra 17">
            <a:extLst>
              <a:ext uri="{FF2B5EF4-FFF2-40B4-BE49-F238E27FC236}">
                <a16:creationId xmlns:a16="http://schemas.microsoft.com/office/drawing/2014/main" id="{C1C633E7-C59E-4185-A3BD-EC93C77777A9}"/>
              </a:ext>
            </a:extLst>
          </p:cNvPr>
          <p:cNvSpPr/>
          <p:nvPr/>
        </p:nvSpPr>
        <p:spPr>
          <a:xfrm>
            <a:off x="4697230" y="1100652"/>
            <a:ext cx="978408"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033977">
                  <a:lumMod val="60000"/>
                  <a:lumOff val="40000"/>
                </a:srgbClr>
              </a:solidFill>
              <a:cs typeface="Helvetica Neue Light"/>
            </a:endParaRPr>
          </a:p>
        </p:txBody>
      </p:sp>
      <p:sp>
        <p:nvSpPr>
          <p:cNvPr id="15" name="Rettangolo 14">
            <a:extLst>
              <a:ext uri="{FF2B5EF4-FFF2-40B4-BE49-F238E27FC236}">
                <a16:creationId xmlns:a16="http://schemas.microsoft.com/office/drawing/2014/main" id="{48A95588-9679-595A-D2B8-A2CE306455A9}"/>
              </a:ext>
            </a:extLst>
          </p:cNvPr>
          <p:cNvSpPr/>
          <p:nvPr/>
        </p:nvSpPr>
        <p:spPr>
          <a:xfrm>
            <a:off x="4613160" y="1329856"/>
            <a:ext cx="1226085" cy="276999"/>
          </a:xfrm>
          <a:prstGeom prst="rect">
            <a:avLst/>
          </a:prstGeom>
          <a:ln>
            <a:noFill/>
          </a:ln>
        </p:spPr>
        <p:txBody>
          <a:bodyPr wrap="square">
            <a:spAutoFit/>
          </a:bodyPr>
          <a:lstStyle/>
          <a:p>
            <a:pPr marL="342900" indent="-287338" defTabSz="457200"/>
            <a:r>
              <a:rPr lang="it-IT" sz="1200" b="1" dirty="0">
                <a:solidFill>
                  <a:srgbClr val="FF0000"/>
                </a:solidFill>
              </a:rPr>
              <a:t>Umidità</a:t>
            </a:r>
          </a:p>
        </p:txBody>
      </p:sp>
      <p:sp>
        <p:nvSpPr>
          <p:cNvPr id="16" name="Freccia a destra 19">
            <a:extLst>
              <a:ext uri="{FF2B5EF4-FFF2-40B4-BE49-F238E27FC236}">
                <a16:creationId xmlns:a16="http://schemas.microsoft.com/office/drawing/2014/main" id="{097F8BBD-D2F8-2268-1D72-8BCCEB5ED21A}"/>
              </a:ext>
            </a:extLst>
          </p:cNvPr>
          <p:cNvSpPr/>
          <p:nvPr/>
        </p:nvSpPr>
        <p:spPr>
          <a:xfrm>
            <a:off x="4694986" y="2944530"/>
            <a:ext cx="978408"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003D81">
                  <a:lumMod val="60000"/>
                  <a:lumOff val="40000"/>
                </a:srgbClr>
              </a:solidFill>
              <a:cs typeface="Helvetica Neue Light"/>
            </a:endParaRPr>
          </a:p>
        </p:txBody>
      </p:sp>
      <p:sp>
        <p:nvSpPr>
          <p:cNvPr id="17" name="Freccia a destra 20">
            <a:extLst>
              <a:ext uri="{FF2B5EF4-FFF2-40B4-BE49-F238E27FC236}">
                <a16:creationId xmlns:a16="http://schemas.microsoft.com/office/drawing/2014/main" id="{4F64F7C6-7BC8-4A4B-2096-847AB8735F24}"/>
              </a:ext>
            </a:extLst>
          </p:cNvPr>
          <p:cNvSpPr/>
          <p:nvPr/>
        </p:nvSpPr>
        <p:spPr>
          <a:xfrm>
            <a:off x="4447309" y="4987491"/>
            <a:ext cx="1226085"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FF0000"/>
              </a:solidFill>
              <a:cs typeface="Helvetica Neue Light"/>
            </a:endParaRPr>
          </a:p>
        </p:txBody>
      </p:sp>
      <p:sp>
        <p:nvSpPr>
          <p:cNvPr id="18" name="CasellaDiTesto 17">
            <a:extLst>
              <a:ext uri="{FF2B5EF4-FFF2-40B4-BE49-F238E27FC236}">
                <a16:creationId xmlns:a16="http://schemas.microsoft.com/office/drawing/2014/main" id="{25DC9581-B3A4-5468-929A-5B1383043D9A}"/>
              </a:ext>
            </a:extLst>
          </p:cNvPr>
          <p:cNvSpPr txBox="1"/>
          <p:nvPr/>
        </p:nvSpPr>
        <p:spPr>
          <a:xfrm>
            <a:off x="4344408" y="5217319"/>
            <a:ext cx="642848" cy="260059"/>
          </a:xfrm>
          <a:prstGeom prst="rect">
            <a:avLst/>
          </a:prstGeom>
          <a:ln>
            <a:noFill/>
          </a:ln>
        </p:spPr>
        <p:txBody>
          <a:bodyPr wrap="none" rtlCol="0">
            <a:noAutofit/>
          </a:bodyPr>
          <a:lstStyle/>
          <a:p>
            <a:pPr marL="342900" indent="-287338" defTabSz="457200"/>
            <a:r>
              <a:rPr lang="it-IT" sz="1200" b="1" dirty="0">
                <a:solidFill>
                  <a:srgbClr val="FF0000"/>
                </a:solidFill>
              </a:rPr>
              <a:t>Formaldeide</a:t>
            </a:r>
          </a:p>
        </p:txBody>
      </p:sp>
      <p:sp>
        <p:nvSpPr>
          <p:cNvPr id="19" name="Rettangolo 18">
            <a:extLst>
              <a:ext uri="{FF2B5EF4-FFF2-40B4-BE49-F238E27FC236}">
                <a16:creationId xmlns:a16="http://schemas.microsoft.com/office/drawing/2014/main" id="{4A247AE9-4A87-C1A3-76C4-938C41444B1E}"/>
              </a:ext>
            </a:extLst>
          </p:cNvPr>
          <p:cNvSpPr/>
          <p:nvPr/>
        </p:nvSpPr>
        <p:spPr>
          <a:xfrm>
            <a:off x="4743613" y="3167678"/>
            <a:ext cx="765699" cy="276999"/>
          </a:xfrm>
          <a:prstGeom prst="rect">
            <a:avLst/>
          </a:prstGeom>
        </p:spPr>
        <p:txBody>
          <a:bodyPr wrap="square">
            <a:spAutoFit/>
          </a:bodyPr>
          <a:lstStyle/>
          <a:p>
            <a:pPr marL="342900" indent="-287338" algn="ctr" defTabSz="457200"/>
            <a:r>
              <a:rPr lang="it-IT" sz="1200" b="1" dirty="0">
                <a:solidFill>
                  <a:srgbClr val="FF0000"/>
                </a:solidFill>
              </a:rPr>
              <a:t>CO2</a:t>
            </a:r>
          </a:p>
        </p:txBody>
      </p:sp>
      <p:sp>
        <p:nvSpPr>
          <p:cNvPr id="20" name="Freccia a destra 23">
            <a:extLst>
              <a:ext uri="{FF2B5EF4-FFF2-40B4-BE49-F238E27FC236}">
                <a16:creationId xmlns:a16="http://schemas.microsoft.com/office/drawing/2014/main" id="{AFC41777-3379-D6B9-925D-F157D8EF2578}"/>
              </a:ext>
            </a:extLst>
          </p:cNvPr>
          <p:cNvSpPr/>
          <p:nvPr/>
        </p:nvSpPr>
        <p:spPr>
          <a:xfrm>
            <a:off x="4842582" y="5876633"/>
            <a:ext cx="1276412"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033977">
                  <a:lumMod val="60000"/>
                  <a:lumOff val="40000"/>
                </a:srgbClr>
              </a:solidFill>
              <a:cs typeface="Helvetica Neue Light"/>
            </a:endParaRPr>
          </a:p>
        </p:txBody>
      </p:sp>
      <p:sp>
        <p:nvSpPr>
          <p:cNvPr id="21" name="Rettangolo 20">
            <a:extLst>
              <a:ext uri="{FF2B5EF4-FFF2-40B4-BE49-F238E27FC236}">
                <a16:creationId xmlns:a16="http://schemas.microsoft.com/office/drawing/2014/main" id="{D3799EC9-3A99-78AF-81B1-D7F3E50D9C30}"/>
              </a:ext>
            </a:extLst>
          </p:cNvPr>
          <p:cNvSpPr/>
          <p:nvPr/>
        </p:nvSpPr>
        <p:spPr>
          <a:xfrm>
            <a:off x="4778610" y="6123060"/>
            <a:ext cx="1229112" cy="276999"/>
          </a:xfrm>
          <a:prstGeom prst="rect">
            <a:avLst/>
          </a:prstGeom>
          <a:ln>
            <a:noFill/>
          </a:ln>
        </p:spPr>
        <p:txBody>
          <a:bodyPr wrap="square">
            <a:spAutoFit/>
          </a:bodyPr>
          <a:lstStyle/>
          <a:p>
            <a:pPr marL="342900" indent="-287338" defTabSz="457200"/>
            <a:r>
              <a:rPr lang="it-IT" sz="1200" b="1" dirty="0">
                <a:solidFill>
                  <a:srgbClr val="FF0000"/>
                </a:solidFill>
              </a:rPr>
              <a:t>RADON</a:t>
            </a:r>
          </a:p>
        </p:txBody>
      </p:sp>
      <p:sp>
        <p:nvSpPr>
          <p:cNvPr id="22" name="Freccia a destra 25">
            <a:extLst>
              <a:ext uri="{FF2B5EF4-FFF2-40B4-BE49-F238E27FC236}">
                <a16:creationId xmlns:a16="http://schemas.microsoft.com/office/drawing/2014/main" id="{9F64E325-9CE1-DD48-2AE5-4F908879A530}"/>
              </a:ext>
            </a:extLst>
          </p:cNvPr>
          <p:cNvSpPr/>
          <p:nvPr/>
        </p:nvSpPr>
        <p:spPr>
          <a:xfrm rot="10800000">
            <a:off x="605255" y="1030762"/>
            <a:ext cx="978408"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FF0000"/>
              </a:solidFill>
              <a:cs typeface="Helvetica Neue Light"/>
            </a:endParaRPr>
          </a:p>
        </p:txBody>
      </p:sp>
      <p:sp>
        <p:nvSpPr>
          <p:cNvPr id="23" name="CasellaDiTesto 22">
            <a:extLst>
              <a:ext uri="{FF2B5EF4-FFF2-40B4-BE49-F238E27FC236}">
                <a16:creationId xmlns:a16="http://schemas.microsoft.com/office/drawing/2014/main" id="{16B6E78C-7D0A-078F-471F-5F89997F85A0}"/>
              </a:ext>
            </a:extLst>
          </p:cNvPr>
          <p:cNvSpPr txBox="1"/>
          <p:nvPr/>
        </p:nvSpPr>
        <p:spPr>
          <a:xfrm>
            <a:off x="773035" y="1260405"/>
            <a:ext cx="642848" cy="260059"/>
          </a:xfrm>
          <a:prstGeom prst="rect">
            <a:avLst/>
          </a:prstGeom>
          <a:ln>
            <a:noFill/>
          </a:ln>
        </p:spPr>
        <p:txBody>
          <a:bodyPr wrap="none" rtlCol="0">
            <a:noAutofit/>
          </a:bodyPr>
          <a:lstStyle/>
          <a:p>
            <a:pPr marL="342900" indent="-287338" defTabSz="457200"/>
            <a:r>
              <a:rPr lang="it-IT" sz="1200" b="1" dirty="0">
                <a:solidFill>
                  <a:srgbClr val="FF0000"/>
                </a:solidFill>
              </a:rPr>
              <a:t>Batteri</a:t>
            </a:r>
          </a:p>
        </p:txBody>
      </p:sp>
      <p:sp>
        <p:nvSpPr>
          <p:cNvPr id="24" name="Freccia a destra 27">
            <a:extLst>
              <a:ext uri="{FF2B5EF4-FFF2-40B4-BE49-F238E27FC236}">
                <a16:creationId xmlns:a16="http://schemas.microsoft.com/office/drawing/2014/main" id="{1B0F6E0F-0750-C5DA-743F-577E685DB351}"/>
              </a:ext>
            </a:extLst>
          </p:cNvPr>
          <p:cNvSpPr/>
          <p:nvPr/>
        </p:nvSpPr>
        <p:spPr>
          <a:xfrm>
            <a:off x="4993541" y="3798478"/>
            <a:ext cx="1276412" cy="1069728"/>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FF0000"/>
              </a:solidFill>
              <a:cs typeface="Helvetica Neue Light"/>
            </a:endParaRPr>
          </a:p>
        </p:txBody>
      </p:sp>
      <p:sp>
        <p:nvSpPr>
          <p:cNvPr id="25" name="CasellaDiTesto 24">
            <a:extLst>
              <a:ext uri="{FF2B5EF4-FFF2-40B4-BE49-F238E27FC236}">
                <a16:creationId xmlns:a16="http://schemas.microsoft.com/office/drawing/2014/main" id="{EC2F742B-CB82-EC6D-6066-2BEE171F3D1E}"/>
              </a:ext>
            </a:extLst>
          </p:cNvPr>
          <p:cNvSpPr txBox="1"/>
          <p:nvPr/>
        </p:nvSpPr>
        <p:spPr>
          <a:xfrm>
            <a:off x="5212063" y="4092759"/>
            <a:ext cx="642848" cy="260059"/>
          </a:xfrm>
          <a:prstGeom prst="rect">
            <a:avLst/>
          </a:prstGeom>
          <a:ln>
            <a:noFill/>
          </a:ln>
        </p:spPr>
        <p:txBody>
          <a:bodyPr wrap="none" rtlCol="0">
            <a:noAutofit/>
          </a:bodyPr>
          <a:lstStyle/>
          <a:p>
            <a:pPr marL="342900" indent="-287338" algn="ctr" defTabSz="457200"/>
            <a:r>
              <a:rPr lang="it-IT" sz="1200" b="1" dirty="0">
                <a:solidFill>
                  <a:srgbClr val="FF0000"/>
                </a:solidFill>
              </a:rPr>
              <a:t>Muffe e </a:t>
            </a:r>
          </a:p>
          <a:p>
            <a:pPr marL="342900" indent="-287338" algn="ctr" defTabSz="457200"/>
            <a:r>
              <a:rPr lang="it-IT" sz="1200" b="1" dirty="0">
                <a:solidFill>
                  <a:srgbClr val="FF0000"/>
                </a:solidFill>
              </a:rPr>
              <a:t>condense</a:t>
            </a:r>
          </a:p>
        </p:txBody>
      </p:sp>
      <p:sp>
        <p:nvSpPr>
          <p:cNvPr id="26" name="Freccia a destra 29">
            <a:extLst>
              <a:ext uri="{FF2B5EF4-FFF2-40B4-BE49-F238E27FC236}">
                <a16:creationId xmlns:a16="http://schemas.microsoft.com/office/drawing/2014/main" id="{1A5E37A7-4910-AEE5-AB48-3E87A7266ABA}"/>
              </a:ext>
            </a:extLst>
          </p:cNvPr>
          <p:cNvSpPr/>
          <p:nvPr/>
        </p:nvSpPr>
        <p:spPr>
          <a:xfrm>
            <a:off x="3947357" y="138382"/>
            <a:ext cx="2509186" cy="702699"/>
          </a:xfrm>
          <a:prstGeom prst="rightArrow">
            <a:avLst/>
          </a:prstGeom>
          <a:solidFill>
            <a:schemeClr val="bg1"/>
          </a:solidFill>
          <a:ln w="381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400" dirty="0" err="1">
              <a:solidFill>
                <a:srgbClr val="FF0000"/>
              </a:solidFill>
              <a:cs typeface="Helvetica Neue Light"/>
            </a:endParaRPr>
          </a:p>
        </p:txBody>
      </p:sp>
      <p:sp>
        <p:nvSpPr>
          <p:cNvPr id="27" name="CasellaDiTesto 26">
            <a:extLst>
              <a:ext uri="{FF2B5EF4-FFF2-40B4-BE49-F238E27FC236}">
                <a16:creationId xmlns:a16="http://schemas.microsoft.com/office/drawing/2014/main" id="{E7FC0521-1DD3-6F0B-74E4-26BC42D5BD86}"/>
              </a:ext>
            </a:extLst>
          </p:cNvPr>
          <p:cNvSpPr txBox="1"/>
          <p:nvPr/>
        </p:nvSpPr>
        <p:spPr>
          <a:xfrm>
            <a:off x="4018980" y="345005"/>
            <a:ext cx="2073072" cy="260059"/>
          </a:xfrm>
          <a:prstGeom prst="rect">
            <a:avLst/>
          </a:prstGeom>
          <a:ln>
            <a:noFill/>
          </a:ln>
        </p:spPr>
        <p:txBody>
          <a:bodyPr wrap="none" rtlCol="0">
            <a:noAutofit/>
          </a:bodyPr>
          <a:lstStyle/>
          <a:p>
            <a:pPr marL="342900" indent="-287338" defTabSz="457200"/>
            <a:r>
              <a:rPr lang="it-IT" sz="1400" b="1" dirty="0">
                <a:solidFill>
                  <a:prstClr val="black"/>
                </a:solidFill>
              </a:rPr>
              <a:t>INQUINANTI  INTERNI</a:t>
            </a:r>
          </a:p>
        </p:txBody>
      </p:sp>
      <p:sp>
        <p:nvSpPr>
          <p:cNvPr id="28" name="Freccia a destra 31">
            <a:extLst>
              <a:ext uri="{FF2B5EF4-FFF2-40B4-BE49-F238E27FC236}">
                <a16:creationId xmlns:a16="http://schemas.microsoft.com/office/drawing/2014/main" id="{E1718C9C-6F03-5FC9-1CFF-A601735F642A}"/>
              </a:ext>
            </a:extLst>
          </p:cNvPr>
          <p:cNvSpPr/>
          <p:nvPr/>
        </p:nvSpPr>
        <p:spPr>
          <a:xfrm rot="10800000">
            <a:off x="259220" y="138381"/>
            <a:ext cx="2509186" cy="702699"/>
          </a:xfrm>
          <a:prstGeom prst="rightArrow">
            <a:avLst/>
          </a:prstGeom>
          <a:solidFill>
            <a:schemeClr val="bg1"/>
          </a:solidFill>
          <a:ln w="38100">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400" dirty="0" err="1">
              <a:solidFill>
                <a:srgbClr val="FF0000"/>
              </a:solidFill>
              <a:cs typeface="Helvetica Neue Light"/>
            </a:endParaRPr>
          </a:p>
        </p:txBody>
      </p:sp>
      <p:sp>
        <p:nvSpPr>
          <p:cNvPr id="29" name="CasellaDiTesto 28">
            <a:extLst>
              <a:ext uri="{FF2B5EF4-FFF2-40B4-BE49-F238E27FC236}">
                <a16:creationId xmlns:a16="http://schemas.microsoft.com/office/drawing/2014/main" id="{4CCCD2E3-5819-F5FE-7F8A-33670ED40F9C}"/>
              </a:ext>
            </a:extLst>
          </p:cNvPr>
          <p:cNvSpPr txBox="1"/>
          <p:nvPr/>
        </p:nvSpPr>
        <p:spPr>
          <a:xfrm>
            <a:off x="562784" y="342126"/>
            <a:ext cx="642848" cy="260059"/>
          </a:xfrm>
          <a:prstGeom prst="rect">
            <a:avLst/>
          </a:prstGeom>
          <a:ln>
            <a:noFill/>
          </a:ln>
        </p:spPr>
        <p:txBody>
          <a:bodyPr wrap="none" rtlCol="0">
            <a:noAutofit/>
          </a:bodyPr>
          <a:lstStyle/>
          <a:p>
            <a:pPr marL="342900" indent="-287338" defTabSz="457200"/>
            <a:r>
              <a:rPr lang="it-IT" sz="1400" b="1" dirty="0">
                <a:solidFill>
                  <a:prstClr val="black"/>
                </a:solidFill>
              </a:rPr>
              <a:t>INQUINANTI  ESTERNI</a:t>
            </a:r>
          </a:p>
        </p:txBody>
      </p:sp>
      <p:sp>
        <p:nvSpPr>
          <p:cNvPr id="30" name="Freccia a destra 33">
            <a:extLst>
              <a:ext uri="{FF2B5EF4-FFF2-40B4-BE49-F238E27FC236}">
                <a16:creationId xmlns:a16="http://schemas.microsoft.com/office/drawing/2014/main" id="{7BFF966D-0987-9F1A-304C-D712F7BCEBD5}"/>
              </a:ext>
            </a:extLst>
          </p:cNvPr>
          <p:cNvSpPr/>
          <p:nvPr/>
        </p:nvSpPr>
        <p:spPr>
          <a:xfrm>
            <a:off x="4550094" y="1923028"/>
            <a:ext cx="1628405" cy="937411"/>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003D81">
                  <a:lumMod val="60000"/>
                  <a:lumOff val="40000"/>
                </a:srgbClr>
              </a:solidFill>
              <a:cs typeface="Helvetica Neue Light"/>
            </a:endParaRPr>
          </a:p>
        </p:txBody>
      </p:sp>
      <p:sp>
        <p:nvSpPr>
          <p:cNvPr id="31" name="Rettangolo 30">
            <a:extLst>
              <a:ext uri="{FF2B5EF4-FFF2-40B4-BE49-F238E27FC236}">
                <a16:creationId xmlns:a16="http://schemas.microsoft.com/office/drawing/2014/main" id="{B6B759CB-4649-F61B-4D03-B98EF78E01E5}"/>
              </a:ext>
            </a:extLst>
          </p:cNvPr>
          <p:cNvSpPr/>
          <p:nvPr/>
        </p:nvSpPr>
        <p:spPr>
          <a:xfrm>
            <a:off x="4550094" y="2133048"/>
            <a:ext cx="1316032" cy="461665"/>
          </a:xfrm>
          <a:prstGeom prst="rect">
            <a:avLst/>
          </a:prstGeom>
        </p:spPr>
        <p:txBody>
          <a:bodyPr wrap="square">
            <a:spAutoFit/>
          </a:bodyPr>
          <a:lstStyle/>
          <a:p>
            <a:pPr marL="88900" indent="-33338" algn="ctr" defTabSz="457200"/>
            <a:r>
              <a:rPr lang="it-IT" sz="1200" b="1" dirty="0">
                <a:solidFill>
                  <a:srgbClr val="FF0000"/>
                </a:solidFill>
              </a:rPr>
              <a:t>Monossido di Carbonio</a:t>
            </a:r>
          </a:p>
        </p:txBody>
      </p:sp>
      <p:sp>
        <p:nvSpPr>
          <p:cNvPr id="32" name="Freccia a destra 35">
            <a:extLst>
              <a:ext uri="{FF2B5EF4-FFF2-40B4-BE49-F238E27FC236}">
                <a16:creationId xmlns:a16="http://schemas.microsoft.com/office/drawing/2014/main" id="{6157A3BD-0B4E-12E8-6D83-34ECCD11AD61}"/>
              </a:ext>
            </a:extLst>
          </p:cNvPr>
          <p:cNvSpPr/>
          <p:nvPr/>
        </p:nvSpPr>
        <p:spPr>
          <a:xfrm rot="10800000">
            <a:off x="594810" y="2720631"/>
            <a:ext cx="978408"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FF0000"/>
              </a:solidFill>
              <a:cs typeface="Helvetica Neue Light"/>
            </a:endParaRPr>
          </a:p>
        </p:txBody>
      </p:sp>
      <p:sp>
        <p:nvSpPr>
          <p:cNvPr id="33" name="Rettangolo 32">
            <a:extLst>
              <a:ext uri="{FF2B5EF4-FFF2-40B4-BE49-F238E27FC236}">
                <a16:creationId xmlns:a16="http://schemas.microsoft.com/office/drawing/2014/main" id="{EB1C176B-0EDD-9586-D2E0-D5F145F292AD}"/>
              </a:ext>
            </a:extLst>
          </p:cNvPr>
          <p:cNvSpPr/>
          <p:nvPr/>
        </p:nvSpPr>
        <p:spPr>
          <a:xfrm>
            <a:off x="829129" y="2954045"/>
            <a:ext cx="744089" cy="276999"/>
          </a:xfrm>
          <a:prstGeom prst="rect">
            <a:avLst/>
          </a:prstGeom>
          <a:ln>
            <a:noFill/>
          </a:ln>
        </p:spPr>
        <p:txBody>
          <a:bodyPr wrap="square">
            <a:spAutoFit/>
          </a:bodyPr>
          <a:lstStyle/>
          <a:p>
            <a:pPr marL="342900" indent="-287338" defTabSz="457200"/>
            <a:r>
              <a:rPr lang="it-IT" sz="1200" b="1" dirty="0">
                <a:solidFill>
                  <a:srgbClr val="FF0000"/>
                </a:solidFill>
              </a:rPr>
              <a:t>Pollini</a:t>
            </a:r>
          </a:p>
        </p:txBody>
      </p:sp>
      <p:sp>
        <p:nvSpPr>
          <p:cNvPr id="35" name="Segnaposto testo 3">
            <a:extLst>
              <a:ext uri="{FF2B5EF4-FFF2-40B4-BE49-F238E27FC236}">
                <a16:creationId xmlns:a16="http://schemas.microsoft.com/office/drawing/2014/main" id="{E8E66960-C3D9-27A6-FE1C-EA0097359B1D}"/>
              </a:ext>
            </a:extLst>
          </p:cNvPr>
          <p:cNvSpPr txBox="1">
            <a:spLocks/>
          </p:cNvSpPr>
          <p:nvPr/>
        </p:nvSpPr>
        <p:spPr>
          <a:xfrm>
            <a:off x="7714153" y="21792"/>
            <a:ext cx="4040374" cy="675383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it-IT" dirty="0">
                <a:solidFill>
                  <a:schemeClr val="bg1"/>
                </a:solidFill>
              </a:rPr>
              <a:t>La soluzione alle problematiche indicate è la </a:t>
            </a:r>
          </a:p>
          <a:p>
            <a:pPr marL="0" indent="0" algn="ctr">
              <a:buNone/>
            </a:pPr>
            <a:r>
              <a:rPr lang="it-IT" b="1" dirty="0"/>
              <a:t>VENTILAZIONE MECCANICA CONTROLLATA</a:t>
            </a:r>
          </a:p>
          <a:p>
            <a:r>
              <a:rPr lang="it-IT" sz="2400" dirty="0">
                <a:solidFill>
                  <a:schemeClr val="bg1"/>
                </a:solidFill>
              </a:rPr>
              <a:t>Rinnovare l’aria</a:t>
            </a:r>
          </a:p>
          <a:p>
            <a:r>
              <a:rPr lang="it-IT" sz="2400" dirty="0">
                <a:solidFill>
                  <a:schemeClr val="bg1"/>
                </a:solidFill>
              </a:rPr>
              <a:t>Eliminare umidità e cattivi odori</a:t>
            </a:r>
          </a:p>
          <a:p>
            <a:r>
              <a:rPr lang="it-IT" sz="2400" dirty="0">
                <a:solidFill>
                  <a:schemeClr val="bg1"/>
                </a:solidFill>
              </a:rPr>
              <a:t>Limitare il degrado dell’involucro edilizio</a:t>
            </a:r>
          </a:p>
          <a:p>
            <a:r>
              <a:rPr lang="it-IT" sz="2400" dirty="0">
                <a:solidFill>
                  <a:schemeClr val="bg1"/>
                </a:solidFill>
              </a:rPr>
              <a:t>Garantire igiene e comfort</a:t>
            </a:r>
          </a:p>
          <a:p>
            <a:r>
              <a:rPr lang="it-IT" sz="2400" dirty="0">
                <a:solidFill>
                  <a:schemeClr val="bg1"/>
                </a:solidFill>
              </a:rPr>
              <a:t>Risparmiare sui costi di riscaldamento e climatizzazione</a:t>
            </a:r>
          </a:p>
          <a:p>
            <a:r>
              <a:rPr lang="it-IT" sz="2400" dirty="0">
                <a:solidFill>
                  <a:schemeClr val="bg1"/>
                </a:solidFill>
              </a:rPr>
              <a:t>Migliorare le prestazioni energetiche</a:t>
            </a:r>
          </a:p>
          <a:p>
            <a:pPr marL="0" indent="0" algn="ctr">
              <a:buNone/>
            </a:pPr>
            <a:endParaRPr lang="it-IT" dirty="0">
              <a:solidFill>
                <a:schemeClr val="bg1"/>
              </a:solidFill>
            </a:endParaRPr>
          </a:p>
        </p:txBody>
      </p:sp>
      <p:sp>
        <p:nvSpPr>
          <p:cNvPr id="39" name="Freccia a destra 13">
            <a:extLst>
              <a:ext uri="{FF2B5EF4-FFF2-40B4-BE49-F238E27FC236}">
                <a16:creationId xmlns:a16="http://schemas.microsoft.com/office/drawing/2014/main" id="{ED2F96B3-4341-2FAC-E566-1079795BB0A0}"/>
              </a:ext>
            </a:extLst>
          </p:cNvPr>
          <p:cNvSpPr/>
          <p:nvPr/>
        </p:nvSpPr>
        <p:spPr>
          <a:xfrm rot="10800000">
            <a:off x="752099" y="6005767"/>
            <a:ext cx="978408" cy="769857"/>
          </a:xfrm>
          <a:prstGeom prst="rightArrow">
            <a:avLst/>
          </a:prstGeom>
          <a:solidFill>
            <a:schemeClr val="bg1"/>
          </a:solidFill>
          <a:ln w="190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it-IT" sz="1200" dirty="0" err="1">
              <a:solidFill>
                <a:srgbClr val="033977">
                  <a:lumMod val="60000"/>
                  <a:lumOff val="40000"/>
                </a:srgbClr>
              </a:solidFill>
              <a:cs typeface="Helvetica Neue Light"/>
            </a:endParaRPr>
          </a:p>
        </p:txBody>
      </p:sp>
      <p:sp>
        <p:nvSpPr>
          <p:cNvPr id="9" name="CasellaDiTesto 8">
            <a:extLst>
              <a:ext uri="{FF2B5EF4-FFF2-40B4-BE49-F238E27FC236}">
                <a16:creationId xmlns:a16="http://schemas.microsoft.com/office/drawing/2014/main" id="{2C857B08-DD7A-3945-7632-CE55CCB52455}"/>
              </a:ext>
            </a:extLst>
          </p:cNvPr>
          <p:cNvSpPr txBox="1"/>
          <p:nvPr/>
        </p:nvSpPr>
        <p:spPr>
          <a:xfrm>
            <a:off x="940301" y="6270504"/>
            <a:ext cx="642848" cy="260059"/>
          </a:xfrm>
          <a:prstGeom prst="rect">
            <a:avLst/>
          </a:prstGeom>
          <a:ln>
            <a:noFill/>
          </a:ln>
        </p:spPr>
        <p:txBody>
          <a:bodyPr wrap="none" rtlCol="0">
            <a:noAutofit/>
          </a:bodyPr>
          <a:lstStyle/>
          <a:p>
            <a:pPr marL="342900" indent="-287338" defTabSz="457200"/>
            <a:r>
              <a:rPr lang="it-IT" sz="1200" b="1" dirty="0">
                <a:solidFill>
                  <a:srgbClr val="FF0000"/>
                </a:solidFill>
              </a:rPr>
              <a:t>PM 2,5</a:t>
            </a:r>
          </a:p>
        </p:txBody>
      </p:sp>
    </p:spTree>
    <p:extLst>
      <p:ext uri="{BB962C8B-B14F-4D97-AF65-F5344CB8AC3E}">
        <p14:creationId xmlns:p14="http://schemas.microsoft.com/office/powerpoint/2010/main" val="1462460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descr="Immagine che contiene letto, interni, persona&#10;&#10;Descrizione generata automaticamente">
            <a:extLst>
              <a:ext uri="{FF2B5EF4-FFF2-40B4-BE49-F238E27FC236}">
                <a16:creationId xmlns:a16="http://schemas.microsoft.com/office/drawing/2014/main" id="{FAB0DD6F-EDA3-59A4-BC92-77B26B943957}"/>
              </a:ext>
            </a:extLst>
          </p:cNvPr>
          <p:cNvPicPr>
            <a:picLocks noChangeAspect="1"/>
          </p:cNvPicPr>
          <p:nvPr/>
        </p:nvPicPr>
        <p:blipFill rotWithShape="1">
          <a:blip r:embed="rId3">
            <a:extLst>
              <a:ext uri="{28A0092B-C50C-407E-A947-70E740481C1C}">
                <a14:useLocalDpi xmlns:a14="http://schemas.microsoft.com/office/drawing/2010/main" val="0"/>
              </a:ext>
            </a:extLst>
          </a:blip>
          <a:srcRect l="19333" r="18438" b="1"/>
          <a:stretch/>
        </p:blipFill>
        <p:spPr>
          <a:xfrm>
            <a:off x="6241800" y="1299600"/>
            <a:ext cx="5112000" cy="4867200"/>
          </a:xfrm>
          <a:custGeom>
            <a:avLst/>
            <a:gdLst>
              <a:gd name="connsiteX0" fmla="*/ 0 w 10889776"/>
              <a:gd name="connsiteY0" fmla="*/ 0 h 3954012"/>
              <a:gd name="connsiteX1" fmla="*/ 10889776 w 10889776"/>
              <a:gd name="connsiteY1" fmla="*/ 0 h 3954012"/>
              <a:gd name="connsiteX2" fmla="*/ 10889776 w 10889776"/>
              <a:gd name="connsiteY2" fmla="*/ 3954012 h 3954012"/>
              <a:gd name="connsiteX3" fmla="*/ 0 w 10889776"/>
              <a:gd name="connsiteY3" fmla="*/ 3954012 h 3954012"/>
            </a:gdLst>
            <a:ahLst/>
            <a:cxnLst>
              <a:cxn ang="0">
                <a:pos x="connsiteX0" y="connsiteY0"/>
              </a:cxn>
              <a:cxn ang="0">
                <a:pos x="connsiteX1" y="connsiteY1"/>
              </a:cxn>
              <a:cxn ang="0">
                <a:pos x="connsiteX2" y="connsiteY2"/>
              </a:cxn>
              <a:cxn ang="0">
                <a:pos x="connsiteX3" y="connsiteY3"/>
              </a:cxn>
            </a:cxnLst>
            <a:rect l="l" t="t" r="r" b="b"/>
            <a:pathLst>
              <a:path w="10889776" h="3954012">
                <a:moveTo>
                  <a:pt x="0" y="0"/>
                </a:moveTo>
                <a:lnTo>
                  <a:pt x="10889776" y="0"/>
                </a:lnTo>
                <a:lnTo>
                  <a:pt x="10889776" y="3954012"/>
                </a:lnTo>
                <a:lnTo>
                  <a:pt x="0" y="3954012"/>
                </a:lnTo>
                <a:close/>
              </a:path>
            </a:pathLst>
          </a:custGeom>
          <a:noFill/>
        </p:spPr>
      </p:pic>
      <p:sp>
        <p:nvSpPr>
          <p:cNvPr id="3" name="Slide Number Placeholder 2">
            <a:extLst>
              <a:ext uri="{FF2B5EF4-FFF2-40B4-BE49-F238E27FC236}">
                <a16:creationId xmlns:a16="http://schemas.microsoft.com/office/drawing/2014/main" id="{6A5B9462-49AB-4A19-9309-40FB236DDB12}"/>
              </a:ext>
            </a:extLst>
          </p:cNvPr>
          <p:cNvSpPr>
            <a:spLocks noGrp="1"/>
          </p:cNvSpPr>
          <p:nvPr>
            <p:ph type="sldNum" sz="quarter" idx="13"/>
          </p:nvPr>
        </p:nvSpPr>
        <p:spPr>
          <a:xfrm>
            <a:off x="223200" y="6359744"/>
            <a:ext cx="903851" cy="365125"/>
          </a:xfrm>
        </p:spPr>
        <p:txBody>
          <a:bodyPr anchor="ctr">
            <a:normAutofit/>
          </a:bodyPr>
          <a:lstStyle/>
          <a:p>
            <a:pPr>
              <a:spcAft>
                <a:spcPts val="600"/>
              </a:spcAft>
            </a:pPr>
            <a:fld id="{53F4F500-58F2-4FFA-B9C7-4DA91B0E91AA}" type="slidenum">
              <a:rPr lang="nl-NL" smtClean="0"/>
              <a:pPr>
                <a:spcAft>
                  <a:spcPts val="600"/>
                </a:spcAft>
              </a:pPr>
              <a:t>27</a:t>
            </a:fld>
            <a:endParaRPr lang="nl-NL"/>
          </a:p>
        </p:txBody>
      </p:sp>
      <p:sp>
        <p:nvSpPr>
          <p:cNvPr id="2" name="Title 1">
            <a:extLst>
              <a:ext uri="{FF2B5EF4-FFF2-40B4-BE49-F238E27FC236}">
                <a16:creationId xmlns:a16="http://schemas.microsoft.com/office/drawing/2014/main" id="{4AEF4B4B-5114-4B1E-92FC-BF601FEF0EF6}"/>
              </a:ext>
            </a:extLst>
          </p:cNvPr>
          <p:cNvSpPr>
            <a:spLocks noGrp="1"/>
          </p:cNvSpPr>
          <p:nvPr>
            <p:ph type="title"/>
          </p:nvPr>
        </p:nvSpPr>
        <p:spPr>
          <a:xfrm>
            <a:off x="838200" y="377632"/>
            <a:ext cx="10515600" cy="600251"/>
          </a:xfrm>
        </p:spPr>
        <p:txBody>
          <a:bodyPr vert="horz" lIns="0" tIns="0" rIns="0" bIns="0" rtlCol="0" anchor="t" anchorCtr="0">
            <a:normAutofit fontScale="90000"/>
          </a:bodyPr>
          <a:lstStyle/>
          <a:p>
            <a:pPr algn="ctr"/>
            <a:r>
              <a:rPr lang="it-IT" sz="4000" b="1" dirty="0">
                <a:solidFill>
                  <a:srgbClr val="00B0F0"/>
                </a:solidFill>
                <a:latin typeface="+mn-lt"/>
              </a:rPr>
              <a:t>Perché la Ventilazione Meccanica Controllata?</a:t>
            </a:r>
            <a:endParaRPr lang="nl-NL" sz="4000" b="1" dirty="0">
              <a:solidFill>
                <a:srgbClr val="00B0F0"/>
              </a:solidFill>
              <a:latin typeface="+mn-lt"/>
            </a:endParaRPr>
          </a:p>
        </p:txBody>
      </p:sp>
      <p:sp>
        <p:nvSpPr>
          <p:cNvPr id="4" name="Content Placeholder 3">
            <a:extLst>
              <a:ext uri="{FF2B5EF4-FFF2-40B4-BE49-F238E27FC236}">
                <a16:creationId xmlns:a16="http://schemas.microsoft.com/office/drawing/2014/main" id="{152CFC74-4C58-4AFC-9BE3-A5032FD7C286}"/>
              </a:ext>
            </a:extLst>
          </p:cNvPr>
          <p:cNvSpPr>
            <a:spLocks noGrp="1"/>
          </p:cNvSpPr>
          <p:nvPr>
            <p:ph sz="quarter" idx="11"/>
          </p:nvPr>
        </p:nvSpPr>
        <p:spPr>
          <a:xfrm>
            <a:off x="838200" y="1299600"/>
            <a:ext cx="5112000" cy="4867200"/>
          </a:xfrm>
        </p:spPr>
        <p:txBody>
          <a:bodyPr wrap="square">
            <a:normAutofit fontScale="92500" lnSpcReduction="20000"/>
          </a:bodyPr>
          <a:lstStyle/>
          <a:p>
            <a:pPr marL="0" indent="0">
              <a:lnSpc>
                <a:spcPct val="100000"/>
              </a:lnSpc>
              <a:spcAft>
                <a:spcPts val="600"/>
              </a:spcAft>
              <a:buNone/>
            </a:pPr>
            <a:r>
              <a:rPr lang="it-IT" sz="1900" dirty="0"/>
              <a:t>L’inquinamento può essere di origine esterna e interna, ma </a:t>
            </a:r>
            <a:r>
              <a:rPr lang="it-IT" sz="1900" b="1" dirty="0"/>
              <a:t>perché la VMC deve essere meccanica?</a:t>
            </a:r>
          </a:p>
          <a:p>
            <a:pPr marL="0" indent="0">
              <a:lnSpc>
                <a:spcPct val="100000"/>
              </a:lnSpc>
              <a:spcAft>
                <a:spcPts val="600"/>
              </a:spcAft>
              <a:buNone/>
            </a:pPr>
            <a:endParaRPr lang="it-IT" sz="1900" dirty="0"/>
          </a:p>
          <a:p>
            <a:pPr marL="0" indent="0">
              <a:lnSpc>
                <a:spcPct val="100000"/>
              </a:lnSpc>
              <a:spcAft>
                <a:spcPts val="600"/>
              </a:spcAft>
              <a:buNone/>
            </a:pPr>
            <a:r>
              <a:rPr lang="it-IT" sz="1900" dirty="0"/>
              <a:t>Una portata d’aria continua garantisce che la diluizione degli inquinanti sia più efficace.</a:t>
            </a:r>
          </a:p>
          <a:p>
            <a:pPr marL="0" indent="0">
              <a:lnSpc>
                <a:spcPct val="100000"/>
              </a:lnSpc>
              <a:spcAft>
                <a:spcPts val="600"/>
              </a:spcAft>
              <a:buNone/>
            </a:pPr>
            <a:endParaRPr lang="it-IT" sz="1900" dirty="0"/>
          </a:p>
          <a:p>
            <a:pPr marL="0" indent="0">
              <a:lnSpc>
                <a:spcPct val="100000"/>
              </a:lnSpc>
              <a:spcAft>
                <a:spcPts val="600"/>
              </a:spcAft>
              <a:buNone/>
            </a:pPr>
            <a:r>
              <a:rPr lang="it-IT" sz="1900" b="1" dirty="0"/>
              <a:t>La ventilazione naturale non è continua?</a:t>
            </a:r>
          </a:p>
          <a:p>
            <a:pPr>
              <a:lnSpc>
                <a:spcPct val="100000"/>
              </a:lnSpc>
              <a:spcAft>
                <a:spcPts val="600"/>
              </a:spcAft>
            </a:pPr>
            <a:r>
              <a:rPr lang="it-IT" sz="1900" dirty="0"/>
              <a:t>Dipende dal gradiente termico tra esterno/interno</a:t>
            </a:r>
          </a:p>
          <a:p>
            <a:pPr>
              <a:lnSpc>
                <a:spcPct val="100000"/>
              </a:lnSpc>
              <a:spcAft>
                <a:spcPts val="600"/>
              </a:spcAft>
            </a:pPr>
            <a:r>
              <a:rPr lang="it-IT" sz="1900" dirty="0"/>
              <a:t>Non offre un lavaggio completo dell’ambiente</a:t>
            </a:r>
          </a:p>
          <a:p>
            <a:pPr>
              <a:lnSpc>
                <a:spcPct val="100000"/>
              </a:lnSpc>
              <a:spcAft>
                <a:spcPts val="600"/>
              </a:spcAft>
            </a:pPr>
            <a:r>
              <a:rPr lang="it-IT" sz="1900" dirty="0"/>
              <a:t>Dipende quanto è impermeabile l’edificio, e in un edificio a bassa permeabilità si verifica una drastica riduzione della qualità dell’aria</a:t>
            </a:r>
          </a:p>
          <a:p>
            <a:pPr>
              <a:lnSpc>
                <a:spcPct val="100000"/>
              </a:lnSpc>
              <a:spcAft>
                <a:spcPts val="600"/>
              </a:spcAft>
            </a:pPr>
            <a:endParaRPr lang="it-IT" sz="1900" dirty="0"/>
          </a:p>
          <a:p>
            <a:pPr marL="0" indent="0">
              <a:lnSpc>
                <a:spcPct val="100000"/>
              </a:lnSpc>
              <a:spcAft>
                <a:spcPts val="600"/>
              </a:spcAft>
              <a:buNone/>
            </a:pPr>
            <a:r>
              <a:rPr lang="it-IT" sz="1900" b="1" dirty="0"/>
              <a:t>La ventilazione naturale non garantisce la filtrazione!!!</a:t>
            </a:r>
          </a:p>
          <a:p>
            <a:pPr marL="0" indent="0">
              <a:lnSpc>
                <a:spcPct val="100000"/>
              </a:lnSpc>
              <a:spcAft>
                <a:spcPts val="600"/>
              </a:spcAft>
              <a:buNone/>
            </a:pPr>
            <a:endParaRPr lang="it-IT" sz="1900" dirty="0"/>
          </a:p>
        </p:txBody>
      </p:sp>
      <p:sp>
        <p:nvSpPr>
          <p:cNvPr id="6" name="Rettangolo 5">
            <a:extLst>
              <a:ext uri="{FF2B5EF4-FFF2-40B4-BE49-F238E27FC236}">
                <a16:creationId xmlns:a16="http://schemas.microsoft.com/office/drawing/2014/main" id="{0EB9FC85-1138-9A08-6E66-04E3399EDD88}"/>
              </a:ext>
            </a:extLst>
          </p:cNvPr>
          <p:cNvSpPr/>
          <p:nvPr/>
        </p:nvSpPr>
        <p:spPr>
          <a:xfrm>
            <a:off x="10410825" y="6359744"/>
            <a:ext cx="1557975" cy="3651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nvGrpSpPr>
          <p:cNvPr id="7" name="Group 23">
            <a:extLst>
              <a:ext uri="{FF2B5EF4-FFF2-40B4-BE49-F238E27FC236}">
                <a16:creationId xmlns:a16="http://schemas.microsoft.com/office/drawing/2014/main" id="{22FF9934-0359-C2BF-8C0B-7492988B1F44}"/>
              </a:ext>
            </a:extLst>
          </p:cNvPr>
          <p:cNvGrpSpPr/>
          <p:nvPr/>
        </p:nvGrpSpPr>
        <p:grpSpPr>
          <a:xfrm>
            <a:off x="6241800" y="3958945"/>
            <a:ext cx="2787604" cy="2760219"/>
            <a:chOff x="7488146" y="665044"/>
            <a:chExt cx="2980583" cy="2960440"/>
          </a:xfrm>
        </p:grpSpPr>
        <p:sp>
          <p:nvSpPr>
            <p:cNvPr id="8" name="Oval 24">
              <a:extLst>
                <a:ext uri="{FF2B5EF4-FFF2-40B4-BE49-F238E27FC236}">
                  <a16:creationId xmlns:a16="http://schemas.microsoft.com/office/drawing/2014/main" id="{5B1FCCF6-FBA7-DED9-CE19-3977D4138E23}"/>
                </a:ext>
              </a:extLst>
            </p:cNvPr>
            <p:cNvSpPr/>
            <p:nvPr/>
          </p:nvSpPr>
          <p:spPr>
            <a:xfrm>
              <a:off x="7488146" y="665044"/>
              <a:ext cx="2979140" cy="2960440"/>
            </a:xfrm>
            <a:prstGeom prst="ellipse">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9" name="TextBox 26">
              <a:extLst>
                <a:ext uri="{FF2B5EF4-FFF2-40B4-BE49-F238E27FC236}">
                  <a16:creationId xmlns:a16="http://schemas.microsoft.com/office/drawing/2014/main" id="{298BB6D2-34F0-97A0-0256-774FC4A07F95}"/>
                </a:ext>
              </a:extLst>
            </p:cNvPr>
            <p:cNvSpPr txBox="1"/>
            <p:nvPr/>
          </p:nvSpPr>
          <p:spPr>
            <a:xfrm>
              <a:off x="7574727" y="2880320"/>
              <a:ext cx="2894002" cy="400110"/>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 sz="2000" b="1" i="0" u="none" strike="noStrike" kern="1200" cap="none" spc="0" normalizeH="0" baseline="0" noProof="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sp>
        <p:nvSpPr>
          <p:cNvPr id="10" name="TextBox 14">
            <a:extLst>
              <a:ext uri="{FF2B5EF4-FFF2-40B4-BE49-F238E27FC236}">
                <a16:creationId xmlns:a16="http://schemas.microsoft.com/office/drawing/2014/main" id="{D7201CA3-A133-FE2D-7902-972F5B350C02}"/>
              </a:ext>
            </a:extLst>
          </p:cNvPr>
          <p:cNvSpPr txBox="1"/>
          <p:nvPr/>
        </p:nvSpPr>
        <p:spPr>
          <a:xfrm>
            <a:off x="6340051" y="4482366"/>
            <a:ext cx="2473174" cy="1815882"/>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2800" b="1" dirty="0">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1° Obiettivo</a:t>
            </a:r>
          </a:p>
          <a:p>
            <a:pPr marL="0" marR="0" lvl="0" indent="0" algn="ctr" defTabSz="914400" rtl="0" eaLnBrk="1" fontAlgn="auto" latinLnBrk="0" hangingPunct="1">
              <a:lnSpc>
                <a:spcPct val="100000"/>
              </a:lnSpc>
              <a:spcBef>
                <a:spcPts val="0"/>
              </a:spcBef>
              <a:spcAft>
                <a:spcPts val="0"/>
              </a:spcAft>
              <a:buClrTx/>
              <a:buSzTx/>
              <a:buFontTx/>
              <a:buNone/>
              <a:tabLst/>
              <a:defRPr/>
            </a:pPr>
            <a:r>
              <a:rPr lang="it-IT" sz="28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Qualità dell’aria indoor</a:t>
            </a:r>
            <a:endParaRPr kumimoji="0" lang="en" sz="28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Tree>
    <p:custDataLst>
      <p:tags r:id="rId1"/>
    </p:custDataLst>
    <p:extLst>
      <p:ext uri="{BB962C8B-B14F-4D97-AF65-F5344CB8AC3E}">
        <p14:creationId xmlns:p14="http://schemas.microsoft.com/office/powerpoint/2010/main" val="735395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magine 10" descr="Immagine che contiene testo, interni, scrivania&#10;&#10;Descrizione generata automaticamente">
            <a:extLst>
              <a:ext uri="{FF2B5EF4-FFF2-40B4-BE49-F238E27FC236}">
                <a16:creationId xmlns:a16="http://schemas.microsoft.com/office/drawing/2014/main" id="{E64ADEBD-A2E0-857E-2147-A69EBD69BE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AEF4B4B-5114-4B1E-92FC-BF601FEF0EF6}"/>
              </a:ext>
            </a:extLst>
          </p:cNvPr>
          <p:cNvSpPr>
            <a:spLocks noGrp="1"/>
          </p:cNvSpPr>
          <p:nvPr>
            <p:ph type="title"/>
          </p:nvPr>
        </p:nvSpPr>
        <p:spPr/>
        <p:txBody>
          <a:bodyPr vert="horz" lIns="0" tIns="0" rIns="0" bIns="0" rtlCol="0" anchor="ctr" anchorCtr="0">
            <a:noAutofit/>
          </a:bodyPr>
          <a:lstStyle/>
          <a:p>
            <a:pPr algn="ctr"/>
            <a:r>
              <a:rPr lang="it-IT" sz="4000" b="1" dirty="0">
                <a:solidFill>
                  <a:srgbClr val="00B0F0"/>
                </a:solidFill>
                <a:latin typeface="+mn-lt"/>
              </a:rPr>
              <a:t>Perché la Ventilazione Meccanica Controllata?</a:t>
            </a:r>
            <a:endParaRPr lang="nl-NL" sz="4000" b="1" dirty="0">
              <a:solidFill>
                <a:srgbClr val="00B0F0"/>
              </a:solidFill>
              <a:latin typeface="+mn-lt"/>
            </a:endParaRPr>
          </a:p>
        </p:txBody>
      </p:sp>
      <p:sp>
        <p:nvSpPr>
          <p:cNvPr id="3" name="Slide Number Placeholder 2">
            <a:extLst>
              <a:ext uri="{FF2B5EF4-FFF2-40B4-BE49-F238E27FC236}">
                <a16:creationId xmlns:a16="http://schemas.microsoft.com/office/drawing/2014/main" id="{6A5B9462-49AB-4A19-9309-40FB236DDB12}"/>
              </a:ext>
            </a:extLst>
          </p:cNvPr>
          <p:cNvSpPr>
            <a:spLocks noGrp="1"/>
          </p:cNvSpPr>
          <p:nvPr>
            <p:ph type="sldNum" sz="quarter" idx="4"/>
          </p:nvPr>
        </p:nvSpPr>
        <p:spPr/>
        <p:txBody>
          <a:bodyPr/>
          <a:lstStyle/>
          <a:p>
            <a:fld id="{53F4F500-58F2-4FFA-B9C7-4DA91B0E91AA}" type="slidenum">
              <a:rPr lang="nl-NL" smtClean="0"/>
              <a:pPr/>
              <a:t>28</a:t>
            </a:fld>
            <a:endParaRPr lang="nl-NL" dirty="0"/>
          </a:p>
        </p:txBody>
      </p:sp>
      <p:sp>
        <p:nvSpPr>
          <p:cNvPr id="22" name="Content Placeholder 3">
            <a:extLst>
              <a:ext uri="{FF2B5EF4-FFF2-40B4-BE49-F238E27FC236}">
                <a16:creationId xmlns:a16="http://schemas.microsoft.com/office/drawing/2014/main" id="{F401EEC9-C7E0-0407-929D-2DD644C73430}"/>
              </a:ext>
            </a:extLst>
          </p:cNvPr>
          <p:cNvSpPr txBox="1">
            <a:spLocks/>
          </p:cNvSpPr>
          <p:nvPr/>
        </p:nvSpPr>
        <p:spPr>
          <a:xfrm>
            <a:off x="1757870" y="1404542"/>
            <a:ext cx="8676259" cy="622211"/>
          </a:xfrm>
          <a:prstGeom prst="rect">
            <a:avLst/>
          </a:prstGeom>
        </p:spPr>
        <p:txBody>
          <a:bodyPr vert="horz" lIns="0" tIns="0" rIns="0" bIns="0" rtlCol="0">
            <a:noAutofit/>
          </a:bodyPr>
          <a:lstStyle>
            <a:lvl1pPr marL="268288" indent="-268288" algn="l" defTabSz="914400" rtl="0" eaLnBrk="1" latinLnBrk="0" hangingPunct="1">
              <a:lnSpc>
                <a:spcPct val="110000"/>
              </a:lnSpc>
              <a:spcBef>
                <a:spcPts val="0"/>
              </a:spcBef>
              <a:buFont typeface="Wingdings" panose="05000000000000000000" pitchFamily="2" charset="2"/>
              <a:buChar char="§"/>
              <a:defRPr sz="2000" kern="1200">
                <a:solidFill>
                  <a:schemeClr val="tx1"/>
                </a:solidFill>
                <a:latin typeface="+mn-lt"/>
                <a:ea typeface="+mn-ea"/>
                <a:cs typeface="+mn-cs"/>
              </a:defRPr>
            </a:lvl1pPr>
            <a:lvl2pPr marL="536575" indent="-268288" algn="l" defTabSz="914400" rtl="0" eaLnBrk="1" latinLnBrk="0" hangingPunct="1">
              <a:lnSpc>
                <a:spcPct val="110000"/>
              </a:lnSpc>
              <a:spcBef>
                <a:spcPts val="0"/>
              </a:spcBef>
              <a:buFont typeface="Arial" panose="020B0604020202020204" pitchFamily="34" charset="0"/>
              <a:buChar char="•"/>
              <a:defRPr sz="2000" kern="1200">
                <a:solidFill>
                  <a:schemeClr val="tx1"/>
                </a:solidFill>
                <a:latin typeface="+mn-lt"/>
                <a:ea typeface="+mn-ea"/>
                <a:cs typeface="+mn-cs"/>
              </a:defRPr>
            </a:lvl2pPr>
            <a:lvl3pPr marL="720725" indent="-276225" algn="l" defTabSz="914400" rtl="0" eaLnBrk="1" latinLnBrk="0" hangingPunct="1">
              <a:lnSpc>
                <a:spcPct val="110000"/>
              </a:lnSpc>
              <a:spcBef>
                <a:spcPts val="0"/>
              </a:spcBef>
              <a:buFont typeface="Calibri" panose="020F0502020204030204" pitchFamily="34" charset="0"/>
              <a:buChar char="-"/>
              <a:defRPr sz="1600" kern="1200">
                <a:solidFill>
                  <a:schemeClr val="tx1"/>
                </a:solidFill>
                <a:latin typeface="+mn-lt"/>
                <a:ea typeface="+mn-ea"/>
                <a:cs typeface="+mn-cs"/>
              </a:defRPr>
            </a:lvl3pPr>
            <a:lvl4pPr marL="1073150" indent="-352425" algn="l" defTabSz="914400" rtl="0" eaLnBrk="1" latinLnBrk="0" hangingPunct="1">
              <a:lnSpc>
                <a:spcPct val="110000"/>
              </a:lnSpc>
              <a:spcBef>
                <a:spcPts val="0"/>
              </a:spcBef>
              <a:buFont typeface="Calibri" panose="020F050202020403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Wingdings" panose="05000000000000000000" pitchFamily="2" charset="2"/>
              <a:buNone/>
            </a:pPr>
            <a:r>
              <a:rPr lang="it-IT" sz="2400" b="1" dirty="0">
                <a:solidFill>
                  <a:schemeClr val="accent6"/>
                </a:solidFill>
              </a:rPr>
              <a:t>La VMC deve essere a doppio flusso con recupero termico</a:t>
            </a:r>
          </a:p>
        </p:txBody>
      </p:sp>
      <p:pic>
        <p:nvPicPr>
          <p:cNvPr id="9" name="Immagine 8">
            <a:extLst>
              <a:ext uri="{FF2B5EF4-FFF2-40B4-BE49-F238E27FC236}">
                <a16:creationId xmlns:a16="http://schemas.microsoft.com/office/drawing/2014/main" id="{BE762EF8-B0DF-591B-C35B-0BACA208248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33850" y="3924281"/>
            <a:ext cx="3552825" cy="2715753"/>
          </a:xfrm>
          <a:prstGeom prst="rect">
            <a:avLst/>
          </a:prstGeom>
        </p:spPr>
      </p:pic>
      <p:grpSp>
        <p:nvGrpSpPr>
          <p:cNvPr id="13" name="Group 23">
            <a:extLst>
              <a:ext uri="{FF2B5EF4-FFF2-40B4-BE49-F238E27FC236}">
                <a16:creationId xmlns:a16="http://schemas.microsoft.com/office/drawing/2014/main" id="{57E27242-C4D5-3B51-2025-9601C9D64C4B}"/>
              </a:ext>
            </a:extLst>
          </p:cNvPr>
          <p:cNvGrpSpPr/>
          <p:nvPr/>
        </p:nvGrpSpPr>
        <p:grpSpPr>
          <a:xfrm>
            <a:off x="539702" y="2420502"/>
            <a:ext cx="2787604" cy="2760219"/>
            <a:chOff x="7488146" y="665044"/>
            <a:chExt cx="2980583" cy="2960440"/>
          </a:xfrm>
        </p:grpSpPr>
        <p:sp>
          <p:nvSpPr>
            <p:cNvPr id="14" name="Oval 24">
              <a:extLst>
                <a:ext uri="{FF2B5EF4-FFF2-40B4-BE49-F238E27FC236}">
                  <a16:creationId xmlns:a16="http://schemas.microsoft.com/office/drawing/2014/main" id="{513F4346-E49D-03AD-65FF-19CC2CBAA496}"/>
                </a:ext>
              </a:extLst>
            </p:cNvPr>
            <p:cNvSpPr/>
            <p:nvPr/>
          </p:nvSpPr>
          <p:spPr>
            <a:xfrm>
              <a:off x="7488146" y="665044"/>
              <a:ext cx="2979140" cy="2960440"/>
            </a:xfrm>
            <a:prstGeom prst="ellipse">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da-DK" sz="1400" b="0" i="0" u="none" strike="noStrike" kern="1200" cap="none" spc="0" normalizeH="0" baseline="0" noProof="0" err="1">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15" name="TextBox 26">
              <a:extLst>
                <a:ext uri="{FF2B5EF4-FFF2-40B4-BE49-F238E27FC236}">
                  <a16:creationId xmlns:a16="http://schemas.microsoft.com/office/drawing/2014/main" id="{A5992398-94E4-779D-8CBC-DC2AAA1C446E}"/>
                </a:ext>
              </a:extLst>
            </p:cNvPr>
            <p:cNvSpPr txBox="1"/>
            <p:nvPr/>
          </p:nvSpPr>
          <p:spPr>
            <a:xfrm>
              <a:off x="7574727" y="2880320"/>
              <a:ext cx="2894002" cy="400110"/>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 sz="2000" b="1" i="0" u="none" strike="noStrike" kern="1200" cap="none" spc="0" normalizeH="0" baseline="0" noProof="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grpSp>
      <p:sp>
        <p:nvSpPr>
          <p:cNvPr id="17" name="TextBox 14">
            <a:extLst>
              <a:ext uri="{FF2B5EF4-FFF2-40B4-BE49-F238E27FC236}">
                <a16:creationId xmlns:a16="http://schemas.microsoft.com/office/drawing/2014/main" id="{A81A2D73-5C7D-7D7B-447C-AD4E918CE9F0}"/>
              </a:ext>
            </a:extLst>
          </p:cNvPr>
          <p:cNvSpPr txBox="1"/>
          <p:nvPr/>
        </p:nvSpPr>
        <p:spPr>
          <a:xfrm>
            <a:off x="637953" y="2943923"/>
            <a:ext cx="2473174" cy="1815882"/>
          </a:xfrm>
          <a:prstGeom prst="rect">
            <a:avLst/>
          </a:prstGeom>
          <a:ln>
            <a:noFill/>
          </a:ln>
        </p:spPr>
        <p:txBody>
          <a:bodyPr wrap="square"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it-IT" sz="2800" b="1" dirty="0">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2° Obiettivo</a:t>
            </a:r>
          </a:p>
          <a:p>
            <a:pPr marL="0" marR="0" lvl="0" indent="0" algn="ctr" defTabSz="914400" rtl="0" eaLnBrk="1" fontAlgn="auto" latinLnBrk="0" hangingPunct="1">
              <a:lnSpc>
                <a:spcPct val="100000"/>
              </a:lnSpc>
              <a:spcBef>
                <a:spcPts val="0"/>
              </a:spcBef>
              <a:spcAft>
                <a:spcPts val="0"/>
              </a:spcAft>
              <a:buClrTx/>
              <a:buSzTx/>
              <a:buFontTx/>
              <a:buNone/>
              <a:tabLst/>
              <a:defRPr/>
            </a:pPr>
            <a:r>
              <a:rPr lang="it-IT" sz="2800" b="1" dirty="0">
                <a:solidFill>
                  <a:prstClr val="white"/>
                </a:solidFill>
                <a:effectLst>
                  <a:outerShdw blurRad="50800" dist="38100" dir="2700000" algn="tl" rotWithShape="0">
                    <a:prstClr val="black">
                      <a:alpha val="40000"/>
                    </a:prstClr>
                  </a:outerShdw>
                </a:effectLst>
                <a:latin typeface="Helvetica Neue" panose="02000503000000020004" pitchFamily="2" charset="0"/>
                <a:ea typeface="Helvetica Neue" panose="02000503000000020004" pitchFamily="2" charset="0"/>
                <a:cs typeface="Helvetica Neue" panose="02000503000000020004" pitchFamily="2" charset="0"/>
              </a:rPr>
              <a:t>Riduzione del consumo energetico</a:t>
            </a:r>
            <a:endParaRPr kumimoji="0" lang="en" sz="2800" b="1" i="0" u="none" strike="noStrike" kern="1200" cap="none" spc="0" normalizeH="0" baseline="0" noProof="0" dirty="0">
              <a:ln>
                <a:noFill/>
              </a:ln>
              <a:solidFill>
                <a:prstClr val="white"/>
              </a:solidFill>
              <a:effectLst>
                <a:outerShdw blurRad="50800" dist="38100" dir="2700000" algn="tl" rotWithShape="0">
                  <a:prstClr val="black">
                    <a:alpha val="40000"/>
                  </a:prstClr>
                </a:outerShdw>
              </a:effectLst>
              <a:uLnTx/>
              <a:uFillTx/>
              <a:latin typeface="Helvetica Neue" panose="02000503000000020004" pitchFamily="2" charset="0"/>
              <a:ea typeface="Helvetica Neue" panose="02000503000000020004" pitchFamily="2" charset="0"/>
              <a:cs typeface="Helvetica Neue" panose="02000503000000020004" pitchFamily="2" charset="0"/>
            </a:endParaRPr>
          </a:p>
        </p:txBody>
      </p:sp>
    </p:spTree>
    <p:custDataLst>
      <p:tags r:id="rId1"/>
    </p:custDataLst>
    <p:extLst>
      <p:ext uri="{BB962C8B-B14F-4D97-AF65-F5344CB8AC3E}">
        <p14:creationId xmlns:p14="http://schemas.microsoft.com/office/powerpoint/2010/main" val="595542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itel 2">
            <a:extLst>
              <a:ext uri="{FF2B5EF4-FFF2-40B4-BE49-F238E27FC236}">
                <a16:creationId xmlns:a16="http://schemas.microsoft.com/office/drawing/2014/main" id="{776ACEDB-41B7-4A4F-A1F7-A8F506539D91}"/>
              </a:ext>
            </a:extLst>
          </p:cNvPr>
          <p:cNvSpPr>
            <a:spLocks noGrp="1"/>
          </p:cNvSpPr>
          <p:nvPr>
            <p:ph type="title"/>
          </p:nvPr>
        </p:nvSpPr>
        <p:spPr>
          <a:xfrm>
            <a:off x="804644" y="459389"/>
            <a:ext cx="6662956" cy="600251"/>
          </a:xfrm>
        </p:spPr>
        <p:txBody>
          <a:bodyPr/>
          <a:lstStyle/>
          <a:p>
            <a:pPr algn="ctr"/>
            <a:r>
              <a:rPr lang="nl-NL" sz="4000" b="1" dirty="0">
                <a:solidFill>
                  <a:srgbClr val="00B0F0"/>
                </a:solidFill>
                <a:latin typeface="+mn-lt"/>
              </a:rPr>
              <a:t>Le possibili soluzioni</a:t>
            </a:r>
          </a:p>
        </p:txBody>
      </p:sp>
      <p:pic>
        <p:nvPicPr>
          <p:cNvPr id="4" name="Immagine 3" descr="Immagine che contiene testo, interni, elettronico&#10;&#10;Descrizione generata automaticamente">
            <a:extLst>
              <a:ext uri="{FF2B5EF4-FFF2-40B4-BE49-F238E27FC236}">
                <a16:creationId xmlns:a16="http://schemas.microsoft.com/office/drawing/2014/main" id="{E10E39AB-F5A9-0193-6954-F7BF63A1EB0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8200" y="2690856"/>
            <a:ext cx="6888109" cy="3874560"/>
          </a:xfrm>
          <a:prstGeom prst="rect">
            <a:avLst/>
          </a:prstGeom>
        </p:spPr>
      </p:pic>
      <p:sp>
        <p:nvSpPr>
          <p:cNvPr id="10" name="CasellaDiTesto 9">
            <a:extLst>
              <a:ext uri="{FF2B5EF4-FFF2-40B4-BE49-F238E27FC236}">
                <a16:creationId xmlns:a16="http://schemas.microsoft.com/office/drawing/2014/main" id="{4156E87F-1E40-B83D-A0CA-327FDEE4020C}"/>
              </a:ext>
            </a:extLst>
          </p:cNvPr>
          <p:cNvSpPr txBox="1"/>
          <p:nvPr/>
        </p:nvSpPr>
        <p:spPr>
          <a:xfrm>
            <a:off x="838200" y="1434939"/>
            <a:ext cx="4709605" cy="1631216"/>
          </a:xfrm>
          <a:prstGeom prst="rect">
            <a:avLst/>
          </a:prstGeom>
          <a:noFill/>
        </p:spPr>
        <p:txBody>
          <a:bodyPr wrap="square">
            <a:spAutoFit/>
          </a:bodyPr>
          <a:lstStyle/>
          <a:p>
            <a:r>
              <a:rPr lang="it-IT" sz="2000" b="1" dirty="0">
                <a:solidFill>
                  <a:srgbClr val="012269"/>
                </a:solidFill>
                <a:latin typeface="HelveticaNeueLT Std" panose="020B0604020202090204" pitchFamily="34" charset="0"/>
              </a:rPr>
              <a:t>SISTEMI DI VMC A DOPPIO FLUSSO</a:t>
            </a:r>
          </a:p>
          <a:p>
            <a:endParaRPr lang="it-IT" sz="2000" dirty="0">
              <a:solidFill>
                <a:srgbClr val="012269"/>
              </a:solidFill>
              <a:latin typeface="HelveticaNeueLT Std" panose="020B0604020202090204" pitchFamily="34" charset="0"/>
            </a:endParaRPr>
          </a:p>
          <a:p>
            <a:pPr marL="285750" indent="-285750">
              <a:buFont typeface="Arial" panose="020B0604020202020204" pitchFamily="34" charset="0"/>
              <a:buChar char="•"/>
            </a:pPr>
            <a:r>
              <a:rPr lang="it-IT" sz="2000" dirty="0">
                <a:solidFill>
                  <a:srgbClr val="012269"/>
                </a:solidFill>
                <a:latin typeface="HelveticaNeueLT Std" panose="020B0604020202090204" pitchFamily="34" charset="0"/>
              </a:rPr>
              <a:t>Unità DECENTRALIZZATE</a:t>
            </a:r>
          </a:p>
          <a:p>
            <a:pPr marL="285750" indent="-285750">
              <a:buFont typeface="Arial" panose="020B0604020202020204" pitchFamily="34" charset="0"/>
              <a:buChar char="•"/>
            </a:pPr>
            <a:endParaRPr lang="it-IT" sz="2000" dirty="0">
              <a:solidFill>
                <a:srgbClr val="012269"/>
              </a:solidFill>
              <a:latin typeface="HelveticaNeueLT Std" panose="020B0604020202090204" pitchFamily="34" charset="0"/>
            </a:endParaRPr>
          </a:p>
          <a:p>
            <a:pPr marL="285750" indent="-285750">
              <a:buFont typeface="Arial" panose="020B0604020202020204" pitchFamily="34" charset="0"/>
              <a:buChar char="•"/>
            </a:pPr>
            <a:r>
              <a:rPr lang="it-IT" sz="2000" dirty="0">
                <a:solidFill>
                  <a:srgbClr val="012269"/>
                </a:solidFill>
                <a:latin typeface="HelveticaNeueLT Std" panose="020B0604020202090204" pitchFamily="34" charset="0"/>
              </a:rPr>
              <a:t>Unità CENTRALIZZATE</a:t>
            </a:r>
            <a:endParaRPr lang="it-IT" sz="2000" dirty="0"/>
          </a:p>
        </p:txBody>
      </p:sp>
      <p:pic>
        <p:nvPicPr>
          <p:cNvPr id="3" name="Immagine 2">
            <a:extLst>
              <a:ext uri="{FF2B5EF4-FFF2-40B4-BE49-F238E27FC236}">
                <a16:creationId xmlns:a16="http://schemas.microsoft.com/office/drawing/2014/main" id="{2E123D82-48B9-294C-AA6C-67ACDAB4E59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34921" y="50191"/>
            <a:ext cx="2899939" cy="1631216"/>
          </a:xfrm>
          <a:prstGeom prst="rect">
            <a:avLst/>
          </a:prstGeom>
        </p:spPr>
      </p:pic>
      <p:pic>
        <p:nvPicPr>
          <p:cNvPr id="5" name="Immagine 4">
            <a:extLst>
              <a:ext uri="{FF2B5EF4-FFF2-40B4-BE49-F238E27FC236}">
                <a16:creationId xmlns:a16="http://schemas.microsoft.com/office/drawing/2014/main" id="{4F96787F-6C18-552D-777B-6D5D1715CCD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681562" y="362845"/>
            <a:ext cx="506754" cy="1080018"/>
          </a:xfrm>
          <a:prstGeom prst="rect">
            <a:avLst/>
          </a:prstGeom>
        </p:spPr>
      </p:pic>
      <p:pic>
        <p:nvPicPr>
          <p:cNvPr id="2" name="Picture 2">
            <a:extLst>
              <a:ext uri="{FF2B5EF4-FFF2-40B4-BE49-F238E27FC236}">
                <a16:creationId xmlns:a16="http://schemas.microsoft.com/office/drawing/2014/main" id="{2A3DD5DC-7D85-73D7-88C9-6DC45E8E8F2D}"/>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7822741" y="1725871"/>
            <a:ext cx="1885950" cy="101917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a:extLst>
              <a:ext uri="{FF2B5EF4-FFF2-40B4-BE49-F238E27FC236}">
                <a16:creationId xmlns:a16="http://schemas.microsoft.com/office/drawing/2014/main" id="{DE4E0C85-A8D8-41D3-3A4B-74EF7DE383CB}"/>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10014052" y="1706821"/>
            <a:ext cx="1885950" cy="1057276"/>
          </a:xfrm>
          <a:prstGeom prst="rect">
            <a:avLst/>
          </a:prstGeom>
          <a:noFill/>
          <a:extLst>
            <a:ext uri="{909E8E84-426E-40DD-AFC4-6F175D3DCCD1}">
              <a14:hiddenFill xmlns:a14="http://schemas.microsoft.com/office/drawing/2010/main">
                <a:solidFill>
                  <a:srgbClr val="FFFFFF"/>
                </a:solidFill>
              </a14:hiddenFill>
            </a:ext>
          </a:extLst>
        </p:spPr>
      </p:pic>
      <p:sp>
        <p:nvSpPr>
          <p:cNvPr id="8" name="Rettangolo 7">
            <a:extLst>
              <a:ext uri="{FF2B5EF4-FFF2-40B4-BE49-F238E27FC236}">
                <a16:creationId xmlns:a16="http://schemas.microsoft.com/office/drawing/2014/main" id="{5AC95DA0-BFFC-0053-2DEB-7AF5EF4909AD}"/>
              </a:ext>
            </a:extLst>
          </p:cNvPr>
          <p:cNvSpPr/>
          <p:nvPr/>
        </p:nvSpPr>
        <p:spPr>
          <a:xfrm>
            <a:off x="10410825" y="6359744"/>
            <a:ext cx="1557975" cy="3651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11" name="Immagine 10" descr="Immagine che contiene testo, stirapantaloni, tavolo da lavoro&#10;&#10;Descrizione generata automaticamente">
            <a:extLst>
              <a:ext uri="{FF2B5EF4-FFF2-40B4-BE49-F238E27FC236}">
                <a16:creationId xmlns:a16="http://schemas.microsoft.com/office/drawing/2014/main" id="{255D3488-7319-778C-009D-C684C245E8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6200000">
            <a:off x="8834204" y="2667736"/>
            <a:ext cx="1939205" cy="3027680"/>
          </a:xfrm>
          <a:prstGeom prst="rect">
            <a:avLst/>
          </a:prstGeom>
        </p:spPr>
      </p:pic>
      <p:sp>
        <p:nvSpPr>
          <p:cNvPr id="12" name="Freccia a destra 11">
            <a:extLst>
              <a:ext uri="{FF2B5EF4-FFF2-40B4-BE49-F238E27FC236}">
                <a16:creationId xmlns:a16="http://schemas.microsoft.com/office/drawing/2014/main" id="{EAAFD56B-363B-1994-4E14-9C61E6066AF7}"/>
              </a:ext>
            </a:extLst>
          </p:cNvPr>
          <p:cNvSpPr/>
          <p:nvPr/>
        </p:nvSpPr>
        <p:spPr>
          <a:xfrm rot="10800000">
            <a:off x="7486517" y="3796229"/>
            <a:ext cx="720716" cy="345440"/>
          </a:xfrm>
          <a:prstGeom prst="rightArrow">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Freccia a destra 12">
            <a:extLst>
              <a:ext uri="{FF2B5EF4-FFF2-40B4-BE49-F238E27FC236}">
                <a16:creationId xmlns:a16="http://schemas.microsoft.com/office/drawing/2014/main" id="{11216334-2C34-5BC4-4343-91229FAB238D}"/>
              </a:ext>
            </a:extLst>
          </p:cNvPr>
          <p:cNvSpPr/>
          <p:nvPr/>
        </p:nvSpPr>
        <p:spPr>
          <a:xfrm rot="10800000">
            <a:off x="11400380" y="3430549"/>
            <a:ext cx="720716" cy="345440"/>
          </a:xfrm>
          <a:prstGeom prst="right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Freccia a destra 13">
            <a:extLst>
              <a:ext uri="{FF2B5EF4-FFF2-40B4-BE49-F238E27FC236}">
                <a16:creationId xmlns:a16="http://schemas.microsoft.com/office/drawing/2014/main" id="{FB83939A-9C3F-0BAF-FAB5-05F3474EB829}"/>
              </a:ext>
            </a:extLst>
          </p:cNvPr>
          <p:cNvSpPr/>
          <p:nvPr/>
        </p:nvSpPr>
        <p:spPr>
          <a:xfrm>
            <a:off x="7467601" y="4528777"/>
            <a:ext cx="720716" cy="345440"/>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Freccia a destra 14">
            <a:extLst>
              <a:ext uri="{FF2B5EF4-FFF2-40B4-BE49-F238E27FC236}">
                <a16:creationId xmlns:a16="http://schemas.microsoft.com/office/drawing/2014/main" id="{90F5805B-65F6-14CB-B751-9F5616607144}"/>
              </a:ext>
            </a:extLst>
          </p:cNvPr>
          <p:cNvSpPr/>
          <p:nvPr/>
        </p:nvSpPr>
        <p:spPr>
          <a:xfrm>
            <a:off x="11419296" y="4152938"/>
            <a:ext cx="720716" cy="34544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6" name="CasellaDiTesto 15">
            <a:extLst>
              <a:ext uri="{FF2B5EF4-FFF2-40B4-BE49-F238E27FC236}">
                <a16:creationId xmlns:a16="http://schemas.microsoft.com/office/drawing/2014/main" id="{DE218551-EF7A-7F42-DC0D-B1418A73A6D1}"/>
              </a:ext>
            </a:extLst>
          </p:cNvPr>
          <p:cNvSpPr txBox="1"/>
          <p:nvPr/>
        </p:nvSpPr>
        <p:spPr>
          <a:xfrm>
            <a:off x="7467600" y="5537200"/>
            <a:ext cx="4287520" cy="1200329"/>
          </a:xfrm>
          <a:prstGeom prst="rect">
            <a:avLst/>
          </a:prstGeom>
          <a:noFill/>
        </p:spPr>
        <p:txBody>
          <a:bodyPr wrap="square" rtlCol="0">
            <a:spAutoFit/>
          </a:bodyPr>
          <a:lstStyle/>
          <a:p>
            <a:pPr algn="r"/>
            <a:r>
              <a:rPr lang="it-IT" dirty="0"/>
              <a:t>Aspirazione aria esterna</a:t>
            </a:r>
          </a:p>
          <a:p>
            <a:pPr algn="r"/>
            <a:r>
              <a:rPr lang="it-IT" dirty="0"/>
              <a:t>Espulsione aria esausta</a:t>
            </a:r>
          </a:p>
          <a:p>
            <a:pPr algn="r"/>
            <a:r>
              <a:rPr lang="it-IT" dirty="0"/>
              <a:t>Mandata aria nuova</a:t>
            </a:r>
          </a:p>
          <a:p>
            <a:pPr algn="r"/>
            <a:r>
              <a:rPr lang="it-IT" dirty="0"/>
              <a:t>Ripresa aria viziata</a:t>
            </a:r>
          </a:p>
        </p:txBody>
      </p:sp>
      <p:sp>
        <p:nvSpPr>
          <p:cNvPr id="17" name="Freccia a destra 16">
            <a:extLst>
              <a:ext uri="{FF2B5EF4-FFF2-40B4-BE49-F238E27FC236}">
                <a16:creationId xmlns:a16="http://schemas.microsoft.com/office/drawing/2014/main" id="{4BD2A109-0507-1C29-9C45-E5957498549A}"/>
              </a:ext>
            </a:extLst>
          </p:cNvPr>
          <p:cNvSpPr/>
          <p:nvPr/>
        </p:nvSpPr>
        <p:spPr>
          <a:xfrm>
            <a:off x="8149464" y="5537200"/>
            <a:ext cx="527176" cy="276962"/>
          </a:xfrm>
          <a:prstGeom prst="right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Freccia a destra 17">
            <a:extLst>
              <a:ext uri="{FF2B5EF4-FFF2-40B4-BE49-F238E27FC236}">
                <a16:creationId xmlns:a16="http://schemas.microsoft.com/office/drawing/2014/main" id="{2D98ACC3-406A-68A1-6512-40C7E50B5E96}"/>
              </a:ext>
            </a:extLst>
          </p:cNvPr>
          <p:cNvSpPr/>
          <p:nvPr/>
        </p:nvSpPr>
        <p:spPr>
          <a:xfrm>
            <a:off x="8149464" y="5872480"/>
            <a:ext cx="527176" cy="27696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0" name="Freccia a destra 19">
            <a:extLst>
              <a:ext uri="{FF2B5EF4-FFF2-40B4-BE49-F238E27FC236}">
                <a16:creationId xmlns:a16="http://schemas.microsoft.com/office/drawing/2014/main" id="{D8DFB692-E09C-D476-B8DC-DC12D72925E9}"/>
              </a:ext>
            </a:extLst>
          </p:cNvPr>
          <p:cNvSpPr/>
          <p:nvPr/>
        </p:nvSpPr>
        <p:spPr>
          <a:xfrm>
            <a:off x="8148449" y="6162104"/>
            <a:ext cx="527176" cy="276962"/>
          </a:xfrm>
          <a:prstGeom prst="righ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1" name="Freccia a destra 20">
            <a:extLst>
              <a:ext uri="{FF2B5EF4-FFF2-40B4-BE49-F238E27FC236}">
                <a16:creationId xmlns:a16="http://schemas.microsoft.com/office/drawing/2014/main" id="{82690BEC-B9DA-BD30-6C20-965F6D7589C6}"/>
              </a:ext>
            </a:extLst>
          </p:cNvPr>
          <p:cNvSpPr/>
          <p:nvPr/>
        </p:nvSpPr>
        <p:spPr>
          <a:xfrm>
            <a:off x="8148449" y="6507544"/>
            <a:ext cx="527176" cy="27696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631062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Immagine che contiene testo, interni&#10;&#10;Descrizione generata automaticamente">
            <a:extLst>
              <a:ext uri="{FF2B5EF4-FFF2-40B4-BE49-F238E27FC236}">
                <a16:creationId xmlns:a16="http://schemas.microsoft.com/office/drawing/2014/main" id="{E2F8589F-FAA0-4D40-B7ED-ABBC0C292F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97432" y="1356178"/>
            <a:ext cx="7332432" cy="4124493"/>
          </a:xfrm>
          <a:prstGeom prst="rect">
            <a:avLst/>
          </a:prstGeom>
        </p:spPr>
      </p:pic>
      <p:sp>
        <p:nvSpPr>
          <p:cNvPr id="33" name="Titel 2">
            <a:extLst>
              <a:ext uri="{FF2B5EF4-FFF2-40B4-BE49-F238E27FC236}">
                <a16:creationId xmlns:a16="http://schemas.microsoft.com/office/drawing/2014/main" id="{776ACEDB-41B7-4A4F-A1F7-A8F506539D91}"/>
              </a:ext>
            </a:extLst>
          </p:cNvPr>
          <p:cNvSpPr>
            <a:spLocks noGrp="1"/>
          </p:cNvSpPr>
          <p:nvPr>
            <p:ph type="title"/>
          </p:nvPr>
        </p:nvSpPr>
        <p:spPr>
          <a:xfrm>
            <a:off x="838200" y="0"/>
            <a:ext cx="10515600" cy="600251"/>
          </a:xfrm>
        </p:spPr>
        <p:txBody>
          <a:bodyPr vert="horz" lIns="0" tIns="0" rIns="0" bIns="0" rtlCol="0" anchor="t" anchorCtr="0">
            <a:noAutofit/>
          </a:bodyPr>
          <a:lstStyle/>
          <a:p>
            <a:pPr algn="ctr"/>
            <a:r>
              <a:rPr lang="nl-NL" sz="4000" b="1" dirty="0">
                <a:solidFill>
                  <a:srgbClr val="00B0F0"/>
                </a:solidFill>
                <a:latin typeface="+mn-lt"/>
              </a:rPr>
              <a:t>COMPONENTI DEL SISTEMA CENTRALIZZATO</a:t>
            </a:r>
          </a:p>
        </p:txBody>
      </p:sp>
      <p:sp>
        <p:nvSpPr>
          <p:cNvPr id="14" name="CasellaDiTesto 13">
            <a:extLst>
              <a:ext uri="{FF2B5EF4-FFF2-40B4-BE49-F238E27FC236}">
                <a16:creationId xmlns:a16="http://schemas.microsoft.com/office/drawing/2014/main" id="{F5BC8E88-E8C4-4AB4-AA5D-54B13167A5DA}"/>
              </a:ext>
            </a:extLst>
          </p:cNvPr>
          <p:cNvSpPr txBox="1"/>
          <p:nvPr/>
        </p:nvSpPr>
        <p:spPr>
          <a:xfrm>
            <a:off x="165904" y="3592095"/>
            <a:ext cx="2262706" cy="30777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it-IT" sz="1400" dirty="0">
                <a:solidFill>
                  <a:srgbClr val="043580"/>
                </a:solidFill>
                <a:cs typeface="Arial" panose="020B0604020202020204" pitchFamily="34" charset="0"/>
              </a:rPr>
              <a:t>Unità di Ventilazione</a:t>
            </a:r>
          </a:p>
        </p:txBody>
      </p:sp>
      <p:sp>
        <p:nvSpPr>
          <p:cNvPr id="22" name="CasellaDiTesto 21">
            <a:extLst>
              <a:ext uri="{FF2B5EF4-FFF2-40B4-BE49-F238E27FC236}">
                <a16:creationId xmlns:a16="http://schemas.microsoft.com/office/drawing/2014/main" id="{1A3F2D86-6191-4BB6-AF0C-6F8A10B40615}"/>
              </a:ext>
            </a:extLst>
          </p:cNvPr>
          <p:cNvSpPr txBox="1"/>
          <p:nvPr/>
        </p:nvSpPr>
        <p:spPr>
          <a:xfrm>
            <a:off x="165902" y="4999518"/>
            <a:ext cx="2262706"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it-IT" sz="1400" dirty="0">
                <a:solidFill>
                  <a:srgbClr val="043580"/>
                </a:solidFill>
                <a:cs typeface="Arial" panose="020B0604020202020204" pitchFamily="34" charset="0"/>
              </a:rPr>
              <a:t>Canali per la distribuzione primaria</a:t>
            </a:r>
          </a:p>
        </p:txBody>
      </p:sp>
      <p:sp>
        <p:nvSpPr>
          <p:cNvPr id="34" name="CasellaDiTesto 33">
            <a:extLst>
              <a:ext uri="{FF2B5EF4-FFF2-40B4-BE49-F238E27FC236}">
                <a16:creationId xmlns:a16="http://schemas.microsoft.com/office/drawing/2014/main" id="{4ED151D5-7AB0-4FE2-8427-3F026B466264}"/>
              </a:ext>
            </a:extLst>
          </p:cNvPr>
          <p:cNvSpPr txBox="1"/>
          <p:nvPr/>
        </p:nvSpPr>
        <p:spPr>
          <a:xfrm>
            <a:off x="9337447" y="5162350"/>
            <a:ext cx="2262706" cy="30777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it-IT" sz="1400" dirty="0">
                <a:solidFill>
                  <a:srgbClr val="043580"/>
                </a:solidFill>
                <a:cs typeface="Arial" panose="020B0604020202020204" pitchFamily="34" charset="0"/>
              </a:rPr>
              <a:t>Griglie/bocchette/diffusori</a:t>
            </a:r>
          </a:p>
        </p:txBody>
      </p:sp>
      <p:sp>
        <p:nvSpPr>
          <p:cNvPr id="39" name="CasellaDiTesto 38">
            <a:extLst>
              <a:ext uri="{FF2B5EF4-FFF2-40B4-BE49-F238E27FC236}">
                <a16:creationId xmlns:a16="http://schemas.microsoft.com/office/drawing/2014/main" id="{AB7CF26F-9F43-49FF-9664-ADA678141C17}"/>
              </a:ext>
            </a:extLst>
          </p:cNvPr>
          <p:cNvSpPr txBox="1"/>
          <p:nvPr/>
        </p:nvSpPr>
        <p:spPr>
          <a:xfrm>
            <a:off x="9337447" y="3617035"/>
            <a:ext cx="2262706"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it-IT" sz="1400" dirty="0">
                <a:solidFill>
                  <a:srgbClr val="043580"/>
                </a:solidFill>
                <a:cs typeface="Arial" panose="020B0604020202020204" pitchFamily="34" charset="0"/>
              </a:rPr>
              <a:t>Canale per la distribuzione secondaria</a:t>
            </a:r>
          </a:p>
        </p:txBody>
      </p:sp>
      <p:sp>
        <p:nvSpPr>
          <p:cNvPr id="47" name="CasellaDiTesto 46">
            <a:extLst>
              <a:ext uri="{FF2B5EF4-FFF2-40B4-BE49-F238E27FC236}">
                <a16:creationId xmlns:a16="http://schemas.microsoft.com/office/drawing/2014/main" id="{735ECA94-5138-485C-AB81-1EE4F2794BF7}"/>
              </a:ext>
            </a:extLst>
          </p:cNvPr>
          <p:cNvSpPr txBox="1"/>
          <p:nvPr/>
        </p:nvSpPr>
        <p:spPr>
          <a:xfrm>
            <a:off x="9279472" y="1790700"/>
            <a:ext cx="2262706" cy="30777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it-IT" sz="1400" dirty="0">
                <a:solidFill>
                  <a:srgbClr val="043580"/>
                </a:solidFill>
                <a:cs typeface="Arial" panose="020B0604020202020204" pitchFamily="34" charset="0"/>
              </a:rPr>
              <a:t>Plenum di distribuzione</a:t>
            </a:r>
          </a:p>
        </p:txBody>
      </p:sp>
      <p:pic>
        <p:nvPicPr>
          <p:cNvPr id="2" name="Immagine 1" descr="Immagine che contiene testo&#10;&#10;Descrizione generata automaticamente">
            <a:extLst>
              <a:ext uri="{FF2B5EF4-FFF2-40B4-BE49-F238E27FC236}">
                <a16:creationId xmlns:a16="http://schemas.microsoft.com/office/drawing/2014/main" id="{AC666953-079E-BE2A-874C-4CCAB89CC96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1843" y="2642266"/>
            <a:ext cx="810827" cy="857968"/>
          </a:xfrm>
          <a:prstGeom prst="rect">
            <a:avLst/>
          </a:prstGeom>
        </p:spPr>
      </p:pic>
      <p:pic>
        <p:nvPicPr>
          <p:cNvPr id="3" name="Immagine 2">
            <a:extLst>
              <a:ext uri="{FF2B5EF4-FFF2-40B4-BE49-F238E27FC236}">
                <a16:creationId xmlns:a16="http://schemas.microsoft.com/office/drawing/2014/main" id="{2CA4A4BE-61E0-DB76-7FFC-8725BCF23263}"/>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85281" y="3952411"/>
            <a:ext cx="423949" cy="906087"/>
          </a:xfrm>
          <a:prstGeom prst="rect">
            <a:avLst/>
          </a:prstGeom>
        </p:spPr>
      </p:pic>
      <p:pic>
        <p:nvPicPr>
          <p:cNvPr id="5" name="Immagine 4">
            <a:extLst>
              <a:ext uri="{FF2B5EF4-FFF2-40B4-BE49-F238E27FC236}">
                <a16:creationId xmlns:a16="http://schemas.microsoft.com/office/drawing/2014/main" id="{83EFED8F-9E0B-3419-B5DB-792CA9BD218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74989" y="5691030"/>
            <a:ext cx="1203158" cy="910389"/>
          </a:xfrm>
          <a:prstGeom prst="rect">
            <a:avLst/>
          </a:prstGeom>
        </p:spPr>
      </p:pic>
      <p:pic>
        <p:nvPicPr>
          <p:cNvPr id="6" name="Immagine 5">
            <a:extLst>
              <a:ext uri="{FF2B5EF4-FFF2-40B4-BE49-F238E27FC236}">
                <a16:creationId xmlns:a16="http://schemas.microsoft.com/office/drawing/2014/main" id="{50C0C9D1-DACD-CBE3-4E19-A035D222BD0C}"/>
              </a:ext>
            </a:extLst>
          </p:cNvPr>
          <p:cNvPicPr>
            <a:picLocks noChangeAspect="1"/>
          </p:cNvPicPr>
          <p:nvPr/>
        </p:nvPicPr>
        <p:blipFill>
          <a:blip r:embed="rId7"/>
          <a:stretch>
            <a:fillRect/>
          </a:stretch>
        </p:blipFill>
        <p:spPr>
          <a:xfrm>
            <a:off x="9970572" y="2276996"/>
            <a:ext cx="1148358" cy="1183157"/>
          </a:xfrm>
          <a:prstGeom prst="rect">
            <a:avLst/>
          </a:prstGeom>
        </p:spPr>
      </p:pic>
      <p:pic>
        <p:nvPicPr>
          <p:cNvPr id="7" name="Immagine 6">
            <a:extLst>
              <a:ext uri="{FF2B5EF4-FFF2-40B4-BE49-F238E27FC236}">
                <a16:creationId xmlns:a16="http://schemas.microsoft.com/office/drawing/2014/main" id="{FD7044AC-EA42-278C-823A-6F158134224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9970572" y="4361007"/>
            <a:ext cx="1376001" cy="580591"/>
          </a:xfrm>
          <a:prstGeom prst="rect">
            <a:avLst/>
          </a:prstGeom>
        </p:spPr>
      </p:pic>
      <p:sp>
        <p:nvSpPr>
          <p:cNvPr id="8" name="Rettangolo 7">
            <a:extLst>
              <a:ext uri="{FF2B5EF4-FFF2-40B4-BE49-F238E27FC236}">
                <a16:creationId xmlns:a16="http://schemas.microsoft.com/office/drawing/2014/main" id="{DE00140D-E97D-04D2-CF6A-FF00173E6CAD}"/>
              </a:ext>
            </a:extLst>
          </p:cNvPr>
          <p:cNvSpPr/>
          <p:nvPr/>
        </p:nvSpPr>
        <p:spPr>
          <a:xfrm>
            <a:off x="10410825" y="6359744"/>
            <a:ext cx="1557975" cy="3651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CasellaDiTesto 8">
            <a:extLst>
              <a:ext uri="{FF2B5EF4-FFF2-40B4-BE49-F238E27FC236}">
                <a16:creationId xmlns:a16="http://schemas.microsoft.com/office/drawing/2014/main" id="{3A7373D3-B263-9F2A-85B4-EAE7ABC6073B}"/>
              </a:ext>
            </a:extLst>
          </p:cNvPr>
          <p:cNvSpPr txBox="1"/>
          <p:nvPr/>
        </p:nvSpPr>
        <p:spPr>
          <a:xfrm>
            <a:off x="165904" y="2242629"/>
            <a:ext cx="2262706" cy="30777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r>
              <a:rPr lang="it-IT" sz="1400" dirty="0">
                <a:solidFill>
                  <a:srgbClr val="043580"/>
                </a:solidFill>
                <a:cs typeface="Arial" panose="020B0604020202020204" pitchFamily="34" charset="0"/>
              </a:rPr>
              <a:t>Griglie esterne</a:t>
            </a:r>
          </a:p>
        </p:txBody>
      </p:sp>
      <p:pic>
        <p:nvPicPr>
          <p:cNvPr id="10" name="Immagine 9">
            <a:extLst>
              <a:ext uri="{FF2B5EF4-FFF2-40B4-BE49-F238E27FC236}">
                <a16:creationId xmlns:a16="http://schemas.microsoft.com/office/drawing/2014/main" id="{D8B63F22-2FEB-AB09-E40E-89AE424005F8}"/>
              </a:ext>
            </a:extLst>
          </p:cNvPr>
          <p:cNvPicPr>
            <a:picLocks noChangeAspect="1"/>
          </p:cNvPicPr>
          <p:nvPr/>
        </p:nvPicPr>
        <p:blipFill>
          <a:blip r:embed="rId9"/>
          <a:stretch>
            <a:fillRect/>
          </a:stretch>
        </p:blipFill>
        <p:spPr>
          <a:xfrm>
            <a:off x="9661340" y="5658813"/>
            <a:ext cx="864656" cy="770985"/>
          </a:xfrm>
          <a:prstGeom prst="rect">
            <a:avLst/>
          </a:prstGeom>
        </p:spPr>
      </p:pic>
      <p:pic>
        <p:nvPicPr>
          <p:cNvPr id="11" name="Immagine 10">
            <a:extLst>
              <a:ext uri="{FF2B5EF4-FFF2-40B4-BE49-F238E27FC236}">
                <a16:creationId xmlns:a16="http://schemas.microsoft.com/office/drawing/2014/main" id="{EFFC2368-6F0A-80EB-FEEE-F965A8B7DC60}"/>
              </a:ext>
            </a:extLst>
          </p:cNvPr>
          <p:cNvPicPr>
            <a:picLocks noChangeAspect="1"/>
          </p:cNvPicPr>
          <p:nvPr/>
        </p:nvPicPr>
        <p:blipFill>
          <a:blip r:embed="rId10"/>
          <a:stretch>
            <a:fillRect/>
          </a:stretch>
        </p:blipFill>
        <p:spPr>
          <a:xfrm>
            <a:off x="10642924" y="5788024"/>
            <a:ext cx="974087" cy="560101"/>
          </a:xfrm>
          <a:prstGeom prst="rect">
            <a:avLst/>
          </a:prstGeom>
        </p:spPr>
      </p:pic>
    </p:spTree>
    <p:extLst>
      <p:ext uri="{BB962C8B-B14F-4D97-AF65-F5344CB8AC3E}">
        <p14:creationId xmlns:p14="http://schemas.microsoft.com/office/powerpoint/2010/main" val="3132912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Immagine che contiene persona, interni, finestra, famiglia&#10;&#10;Descrizione generata automaticamente">
            <a:extLst>
              <a:ext uri="{FF2B5EF4-FFF2-40B4-BE49-F238E27FC236}">
                <a16:creationId xmlns:a16="http://schemas.microsoft.com/office/drawing/2014/main" id="{CE8B926B-6F08-5103-CE13-C57745BB92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4788"/>
            <a:ext cx="12192001" cy="6843212"/>
          </a:xfrm>
          <a:prstGeom prst="rect">
            <a:avLst/>
          </a:prstGeom>
        </p:spPr>
      </p:pic>
      <p:pic>
        <p:nvPicPr>
          <p:cNvPr id="3" name="Immagine 2" descr="Immagine che contiene LEGO, giocattolo&#10;&#10;Descrizione generata automaticamente">
            <a:extLst>
              <a:ext uri="{FF2B5EF4-FFF2-40B4-BE49-F238E27FC236}">
                <a16:creationId xmlns:a16="http://schemas.microsoft.com/office/drawing/2014/main" id="{6B20164D-15C2-4D29-917A-85EC50AFC7D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99471" y="1207039"/>
            <a:ext cx="9793057" cy="5508594"/>
          </a:xfrm>
          <a:prstGeom prst="rect">
            <a:avLst/>
          </a:prstGeom>
        </p:spPr>
      </p:pic>
      <p:sp>
        <p:nvSpPr>
          <p:cNvPr id="33" name="Titel 2">
            <a:extLst>
              <a:ext uri="{FF2B5EF4-FFF2-40B4-BE49-F238E27FC236}">
                <a16:creationId xmlns:a16="http://schemas.microsoft.com/office/drawing/2014/main" id="{776ACEDB-41B7-4A4F-A1F7-A8F506539D91}"/>
              </a:ext>
            </a:extLst>
          </p:cNvPr>
          <p:cNvSpPr>
            <a:spLocks noGrp="1"/>
          </p:cNvSpPr>
          <p:nvPr>
            <p:ph type="title"/>
          </p:nvPr>
        </p:nvSpPr>
        <p:spPr/>
        <p:txBody>
          <a:bodyPr vert="horz" lIns="0" tIns="0" rIns="0" bIns="0" rtlCol="0" anchor="t" anchorCtr="0">
            <a:noAutofit/>
          </a:bodyPr>
          <a:lstStyle/>
          <a:p>
            <a:pPr algn="ctr"/>
            <a:r>
              <a:rPr lang="nl-NL" sz="4000" b="1" dirty="0">
                <a:solidFill>
                  <a:srgbClr val="00B0F0"/>
                </a:solidFill>
                <a:latin typeface="+mn-lt"/>
              </a:rPr>
              <a:t>Ventilazione per le “Scuole”, ma non solo...</a:t>
            </a:r>
          </a:p>
        </p:txBody>
      </p:sp>
      <p:sp>
        <p:nvSpPr>
          <p:cNvPr id="2" name="CasellaDiTesto 1">
            <a:extLst>
              <a:ext uri="{FF2B5EF4-FFF2-40B4-BE49-F238E27FC236}">
                <a16:creationId xmlns:a16="http://schemas.microsoft.com/office/drawing/2014/main" id="{FE0CC4BF-A80D-3653-334A-79D52422C524}"/>
              </a:ext>
            </a:extLst>
          </p:cNvPr>
          <p:cNvSpPr txBox="1"/>
          <p:nvPr/>
        </p:nvSpPr>
        <p:spPr>
          <a:xfrm>
            <a:off x="432992" y="2104171"/>
            <a:ext cx="5236284" cy="4093428"/>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it-IT" sz="2000" dirty="0">
                <a:solidFill>
                  <a:srgbClr val="043580"/>
                </a:solidFill>
                <a:cs typeface="Arial" panose="020B0604020202020204" pitchFamily="34" charset="0"/>
              </a:rPr>
              <a:t>Serve un sistema di VMC:</a:t>
            </a:r>
          </a:p>
          <a:p>
            <a:endParaRPr lang="it-IT" sz="2000" dirty="0">
              <a:solidFill>
                <a:srgbClr val="043580"/>
              </a:solidFill>
              <a:cs typeface="Arial" panose="020B0604020202020204" pitchFamily="34" charset="0"/>
            </a:endParaRPr>
          </a:p>
          <a:p>
            <a:pPr marL="342900" indent="-342900">
              <a:buFont typeface="Arial" panose="020B0604020202020204" pitchFamily="34" charset="0"/>
              <a:buChar char="•"/>
            </a:pPr>
            <a:r>
              <a:rPr lang="it-IT" sz="2000" dirty="0">
                <a:solidFill>
                  <a:srgbClr val="043580"/>
                </a:solidFill>
                <a:cs typeface="Arial" panose="020B0604020202020204" pitchFamily="34" charset="0"/>
              </a:rPr>
              <a:t>RAPIDO NELL’INSTALLAZIONE</a:t>
            </a:r>
          </a:p>
          <a:p>
            <a:pPr marL="342900" indent="-342900">
              <a:buFont typeface="Arial" panose="020B0604020202020204" pitchFamily="34" charset="0"/>
              <a:buChar char="•"/>
            </a:pPr>
            <a:endParaRPr lang="it-IT" sz="2000" dirty="0">
              <a:solidFill>
                <a:srgbClr val="043580"/>
              </a:solidFill>
              <a:cs typeface="Arial" panose="020B0604020202020204" pitchFamily="34" charset="0"/>
            </a:endParaRPr>
          </a:p>
          <a:p>
            <a:pPr marL="342900" indent="-342900">
              <a:buFont typeface="Arial" panose="020B0604020202020204" pitchFamily="34" charset="0"/>
              <a:buChar char="•"/>
            </a:pPr>
            <a:endParaRPr lang="it-IT" sz="2000" dirty="0">
              <a:solidFill>
                <a:srgbClr val="043580"/>
              </a:solidFill>
              <a:cs typeface="Arial" panose="020B0604020202020204" pitchFamily="34" charset="0"/>
            </a:endParaRPr>
          </a:p>
          <a:p>
            <a:pPr marL="342900" indent="-342900">
              <a:buFont typeface="Arial" panose="020B0604020202020204" pitchFamily="34" charset="0"/>
              <a:buChar char="•"/>
            </a:pPr>
            <a:r>
              <a:rPr lang="it-IT" sz="2000" dirty="0">
                <a:solidFill>
                  <a:srgbClr val="043580"/>
                </a:solidFill>
                <a:cs typeface="Arial" panose="020B0604020202020204" pitchFamily="34" charset="0"/>
              </a:rPr>
              <a:t>CHE NON PREVEDA OPERE MURARIE</a:t>
            </a:r>
          </a:p>
          <a:p>
            <a:pPr marL="342900" indent="-342900">
              <a:buFont typeface="Arial" panose="020B0604020202020204" pitchFamily="34" charset="0"/>
              <a:buChar char="•"/>
            </a:pPr>
            <a:endParaRPr lang="it-IT" sz="2000" dirty="0">
              <a:solidFill>
                <a:srgbClr val="043580"/>
              </a:solidFill>
              <a:cs typeface="Arial" panose="020B0604020202020204" pitchFamily="34" charset="0"/>
            </a:endParaRPr>
          </a:p>
          <a:p>
            <a:pPr marL="342900" indent="-342900">
              <a:buFont typeface="Arial" panose="020B0604020202020204" pitchFamily="34" charset="0"/>
              <a:buChar char="•"/>
            </a:pPr>
            <a:endParaRPr lang="it-IT" sz="2000" dirty="0">
              <a:solidFill>
                <a:srgbClr val="043580"/>
              </a:solidFill>
              <a:cs typeface="Arial" panose="020B0604020202020204" pitchFamily="34" charset="0"/>
            </a:endParaRPr>
          </a:p>
          <a:p>
            <a:pPr marL="342900" indent="-342900">
              <a:buFont typeface="Arial" panose="020B0604020202020204" pitchFamily="34" charset="0"/>
              <a:buChar char="•"/>
            </a:pPr>
            <a:r>
              <a:rPr lang="it-IT" sz="2000" dirty="0">
                <a:solidFill>
                  <a:srgbClr val="043580"/>
                </a:solidFill>
                <a:cs typeface="Arial" panose="020B0604020202020204" pitchFamily="34" charset="0"/>
              </a:rPr>
              <a:t>FACILE DA MANUTENZIONARE</a:t>
            </a:r>
          </a:p>
          <a:p>
            <a:pPr marL="342900" indent="-342900">
              <a:buFont typeface="Arial" panose="020B0604020202020204" pitchFamily="34" charset="0"/>
              <a:buChar char="•"/>
            </a:pPr>
            <a:endParaRPr lang="it-IT" sz="2000" dirty="0">
              <a:solidFill>
                <a:srgbClr val="043580"/>
              </a:solidFill>
              <a:cs typeface="Arial" panose="020B0604020202020204" pitchFamily="34" charset="0"/>
            </a:endParaRPr>
          </a:p>
          <a:p>
            <a:pPr marL="342900" indent="-342900">
              <a:buFont typeface="Arial" panose="020B0604020202020204" pitchFamily="34" charset="0"/>
              <a:buChar char="•"/>
            </a:pPr>
            <a:endParaRPr lang="it-IT" sz="2000" dirty="0">
              <a:solidFill>
                <a:srgbClr val="043580"/>
              </a:solidFill>
              <a:cs typeface="Arial" panose="020B0604020202020204" pitchFamily="34" charset="0"/>
            </a:endParaRPr>
          </a:p>
          <a:p>
            <a:pPr marL="342900" indent="-342900">
              <a:buFont typeface="Arial" panose="020B0604020202020204" pitchFamily="34" charset="0"/>
              <a:buChar char="•"/>
            </a:pPr>
            <a:r>
              <a:rPr lang="it-IT" sz="2000" dirty="0">
                <a:solidFill>
                  <a:srgbClr val="043580"/>
                </a:solidFill>
                <a:cs typeface="Arial" panose="020B0604020202020204" pitchFamily="34" charset="0"/>
              </a:rPr>
              <a:t>CHE ABBIA UN’ELEVATA EFFICIENZA TERMICA</a:t>
            </a:r>
          </a:p>
        </p:txBody>
      </p:sp>
      <p:sp>
        <p:nvSpPr>
          <p:cNvPr id="4" name="Freccia in giù 3">
            <a:extLst>
              <a:ext uri="{FF2B5EF4-FFF2-40B4-BE49-F238E27FC236}">
                <a16:creationId xmlns:a16="http://schemas.microsoft.com/office/drawing/2014/main" id="{1B5F6056-26C5-D602-E030-5EBEE809C344}"/>
              </a:ext>
            </a:extLst>
          </p:cNvPr>
          <p:cNvSpPr/>
          <p:nvPr/>
        </p:nvSpPr>
        <p:spPr>
          <a:xfrm rot="16200000">
            <a:off x="7865198" y="2061944"/>
            <a:ext cx="645458" cy="94667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7" name="Immagine 6" descr="Immagine che contiene testo&#10;&#10;Descrizione generata automaticamente">
            <a:extLst>
              <a:ext uri="{FF2B5EF4-FFF2-40B4-BE49-F238E27FC236}">
                <a16:creationId xmlns:a16="http://schemas.microsoft.com/office/drawing/2014/main" id="{FCB1B822-F5DE-4794-443D-EC21B972FF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27609" y="1391276"/>
            <a:ext cx="2790937" cy="1569902"/>
          </a:xfrm>
          <a:prstGeom prst="rect">
            <a:avLst/>
          </a:prstGeom>
        </p:spPr>
      </p:pic>
    </p:spTree>
    <p:extLst>
      <p:ext uri="{BB962C8B-B14F-4D97-AF65-F5344CB8AC3E}">
        <p14:creationId xmlns:p14="http://schemas.microsoft.com/office/powerpoint/2010/main" val="2801539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living room filled with furniture and a large window&#10;&#10;Description automatically generated">
            <a:extLst>
              <a:ext uri="{FF2B5EF4-FFF2-40B4-BE49-F238E27FC236}">
                <a16:creationId xmlns:a16="http://schemas.microsoft.com/office/drawing/2014/main" id="{920CABA1-8CD7-B524-6EFF-226920E293DD}"/>
              </a:ext>
            </a:extLst>
          </p:cNvPr>
          <p:cNvPicPr>
            <a:picLocks noChangeAspect="1"/>
          </p:cNvPicPr>
          <p:nvPr/>
        </p:nvPicPr>
        <p:blipFill rotWithShape="1">
          <a:blip r:embed="rId2">
            <a:extLst>
              <a:ext uri="{28A0092B-C50C-407E-A947-70E740481C1C}">
                <a14:useLocalDpi xmlns:a14="http://schemas.microsoft.com/office/drawing/2010/main" val="0"/>
              </a:ext>
            </a:extLst>
          </a:blip>
          <a:srcRect l="33520" t="22577" b="21331"/>
          <a:stretch/>
        </p:blipFill>
        <p:spPr>
          <a:xfrm>
            <a:off x="0" y="0"/>
            <a:ext cx="12192000" cy="6858000"/>
          </a:xfrm>
          <a:prstGeom prst="rect">
            <a:avLst/>
          </a:prstGeom>
        </p:spPr>
      </p:pic>
      <p:grpSp>
        <p:nvGrpSpPr>
          <p:cNvPr id="4" name="object 3">
            <a:extLst>
              <a:ext uri="{FF2B5EF4-FFF2-40B4-BE49-F238E27FC236}">
                <a16:creationId xmlns:a16="http://schemas.microsoft.com/office/drawing/2014/main" id="{EF6C7E44-C38B-4C74-8CB2-E39037A3CA53}"/>
              </a:ext>
            </a:extLst>
          </p:cNvPr>
          <p:cNvGrpSpPr/>
          <p:nvPr/>
        </p:nvGrpSpPr>
        <p:grpSpPr>
          <a:xfrm>
            <a:off x="3452369" y="1421004"/>
            <a:ext cx="6105906" cy="5436996"/>
            <a:chOff x="3310890" y="1421130"/>
            <a:chExt cx="6105906" cy="5436996"/>
          </a:xfrm>
        </p:grpSpPr>
        <p:sp>
          <p:nvSpPr>
            <p:cNvPr id="5" name="object 4">
              <a:extLst>
                <a:ext uri="{FF2B5EF4-FFF2-40B4-BE49-F238E27FC236}">
                  <a16:creationId xmlns:a16="http://schemas.microsoft.com/office/drawing/2014/main" id="{7EC983CE-A071-4419-AB5D-44C20A6E67A9}"/>
                </a:ext>
              </a:extLst>
            </p:cNvPr>
            <p:cNvSpPr/>
            <p:nvPr/>
          </p:nvSpPr>
          <p:spPr>
            <a:xfrm>
              <a:off x="3310890" y="1421130"/>
              <a:ext cx="5029200" cy="5031105"/>
            </a:xfrm>
            <a:custGeom>
              <a:avLst/>
              <a:gdLst/>
              <a:ahLst/>
              <a:cxnLst/>
              <a:rect l="l" t="t" r="r" b="b"/>
              <a:pathLst>
                <a:path w="5029200" h="5031105">
                  <a:moveTo>
                    <a:pt x="0" y="2515362"/>
                  </a:moveTo>
                  <a:lnTo>
                    <a:pt x="455" y="2467007"/>
                  </a:lnTo>
                  <a:lnTo>
                    <a:pt x="1815" y="2418875"/>
                  </a:lnTo>
                  <a:lnTo>
                    <a:pt x="4073" y="2370972"/>
                  </a:lnTo>
                  <a:lnTo>
                    <a:pt x="7219" y="2323307"/>
                  </a:lnTo>
                  <a:lnTo>
                    <a:pt x="11247" y="2275888"/>
                  </a:lnTo>
                  <a:lnTo>
                    <a:pt x="16147" y="2228723"/>
                  </a:lnTo>
                  <a:lnTo>
                    <a:pt x="21911" y="2181821"/>
                  </a:lnTo>
                  <a:lnTo>
                    <a:pt x="28532" y="2135189"/>
                  </a:lnTo>
                  <a:lnTo>
                    <a:pt x="36001" y="2088835"/>
                  </a:lnTo>
                  <a:lnTo>
                    <a:pt x="44310" y="2042769"/>
                  </a:lnTo>
                  <a:lnTo>
                    <a:pt x="53451" y="1996997"/>
                  </a:lnTo>
                  <a:lnTo>
                    <a:pt x="63416" y="1951528"/>
                  </a:lnTo>
                  <a:lnTo>
                    <a:pt x="74197" y="1906371"/>
                  </a:lnTo>
                  <a:lnTo>
                    <a:pt x="85785" y="1861533"/>
                  </a:lnTo>
                  <a:lnTo>
                    <a:pt x="98172" y="1817022"/>
                  </a:lnTo>
                  <a:lnTo>
                    <a:pt x="111351" y="1772847"/>
                  </a:lnTo>
                  <a:lnTo>
                    <a:pt x="125313" y="1729015"/>
                  </a:lnTo>
                  <a:lnTo>
                    <a:pt x="140050" y="1685535"/>
                  </a:lnTo>
                  <a:lnTo>
                    <a:pt x="155553" y="1642416"/>
                  </a:lnTo>
                  <a:lnTo>
                    <a:pt x="171815" y="1599664"/>
                  </a:lnTo>
                  <a:lnTo>
                    <a:pt x="188828" y="1557289"/>
                  </a:lnTo>
                  <a:lnTo>
                    <a:pt x="206583" y="1515298"/>
                  </a:lnTo>
                  <a:lnTo>
                    <a:pt x="225073" y="1473700"/>
                  </a:lnTo>
                  <a:lnTo>
                    <a:pt x="244288" y="1432503"/>
                  </a:lnTo>
                  <a:lnTo>
                    <a:pt x="264222" y="1391714"/>
                  </a:lnTo>
                  <a:lnTo>
                    <a:pt x="284865" y="1351342"/>
                  </a:lnTo>
                  <a:lnTo>
                    <a:pt x="306210" y="1311396"/>
                  </a:lnTo>
                  <a:lnTo>
                    <a:pt x="328249" y="1271882"/>
                  </a:lnTo>
                  <a:lnTo>
                    <a:pt x="350973" y="1232810"/>
                  </a:lnTo>
                  <a:lnTo>
                    <a:pt x="374375" y="1194188"/>
                  </a:lnTo>
                  <a:lnTo>
                    <a:pt x="398445" y="1156023"/>
                  </a:lnTo>
                  <a:lnTo>
                    <a:pt x="423176" y="1118325"/>
                  </a:lnTo>
                  <a:lnTo>
                    <a:pt x="448561" y="1081100"/>
                  </a:lnTo>
                  <a:lnTo>
                    <a:pt x="474590" y="1044357"/>
                  </a:lnTo>
                  <a:lnTo>
                    <a:pt x="501255" y="1008105"/>
                  </a:lnTo>
                  <a:lnTo>
                    <a:pt x="528549" y="972350"/>
                  </a:lnTo>
                  <a:lnTo>
                    <a:pt x="556464" y="937103"/>
                  </a:lnTo>
                  <a:lnTo>
                    <a:pt x="584990" y="902370"/>
                  </a:lnTo>
                  <a:lnTo>
                    <a:pt x="614121" y="868160"/>
                  </a:lnTo>
                  <a:lnTo>
                    <a:pt x="643847" y="834481"/>
                  </a:lnTo>
                  <a:lnTo>
                    <a:pt x="674161" y="801341"/>
                  </a:lnTo>
                  <a:lnTo>
                    <a:pt x="705055" y="768748"/>
                  </a:lnTo>
                  <a:lnTo>
                    <a:pt x="736520" y="736711"/>
                  </a:lnTo>
                  <a:lnTo>
                    <a:pt x="768549" y="705237"/>
                  </a:lnTo>
                  <a:lnTo>
                    <a:pt x="801132" y="674334"/>
                  </a:lnTo>
                  <a:lnTo>
                    <a:pt x="834263" y="644012"/>
                  </a:lnTo>
                  <a:lnTo>
                    <a:pt x="867932" y="614278"/>
                  </a:lnTo>
                  <a:lnTo>
                    <a:pt x="902133" y="585139"/>
                  </a:lnTo>
                  <a:lnTo>
                    <a:pt x="936856" y="556605"/>
                  </a:lnTo>
                  <a:lnTo>
                    <a:pt x="972093" y="528683"/>
                  </a:lnTo>
                  <a:lnTo>
                    <a:pt x="1007837" y="501382"/>
                  </a:lnTo>
                  <a:lnTo>
                    <a:pt x="1044078" y="474709"/>
                  </a:lnTo>
                  <a:lnTo>
                    <a:pt x="1080810" y="448673"/>
                  </a:lnTo>
                  <a:lnTo>
                    <a:pt x="1118024" y="423282"/>
                  </a:lnTo>
                  <a:lnTo>
                    <a:pt x="1155712" y="398544"/>
                  </a:lnTo>
                  <a:lnTo>
                    <a:pt x="1193865" y="374467"/>
                  </a:lnTo>
                  <a:lnTo>
                    <a:pt x="1232476" y="351060"/>
                  </a:lnTo>
                  <a:lnTo>
                    <a:pt x="1271536" y="328330"/>
                  </a:lnTo>
                  <a:lnTo>
                    <a:pt x="1311037" y="306286"/>
                  </a:lnTo>
                  <a:lnTo>
                    <a:pt x="1350971" y="284935"/>
                  </a:lnTo>
                  <a:lnTo>
                    <a:pt x="1391330" y="264286"/>
                  </a:lnTo>
                  <a:lnTo>
                    <a:pt x="1432106" y="244348"/>
                  </a:lnTo>
                  <a:lnTo>
                    <a:pt x="1473291" y="225127"/>
                  </a:lnTo>
                  <a:lnTo>
                    <a:pt x="1514876" y="206633"/>
                  </a:lnTo>
                  <a:lnTo>
                    <a:pt x="1556854" y="188874"/>
                  </a:lnTo>
                  <a:lnTo>
                    <a:pt x="1599215" y="171857"/>
                  </a:lnTo>
                  <a:lnTo>
                    <a:pt x="1641953" y="155590"/>
                  </a:lnTo>
                  <a:lnTo>
                    <a:pt x="1685059" y="140083"/>
                  </a:lnTo>
                  <a:lnTo>
                    <a:pt x="1728525" y="125343"/>
                  </a:lnTo>
                  <a:lnTo>
                    <a:pt x="1772342" y="111377"/>
                  </a:lnTo>
                  <a:lnTo>
                    <a:pt x="1816502" y="98195"/>
                  </a:lnTo>
                  <a:lnTo>
                    <a:pt x="1860998" y="85805"/>
                  </a:lnTo>
                  <a:lnTo>
                    <a:pt x="1905822" y="74214"/>
                  </a:lnTo>
                  <a:lnTo>
                    <a:pt x="1950964" y="63431"/>
                  </a:lnTo>
                  <a:lnTo>
                    <a:pt x="1996418" y="53464"/>
                  </a:lnTo>
                  <a:lnTo>
                    <a:pt x="2042174" y="44321"/>
                  </a:lnTo>
                  <a:lnTo>
                    <a:pt x="2088225" y="36009"/>
                  </a:lnTo>
                  <a:lnTo>
                    <a:pt x="2134562" y="28539"/>
                  </a:lnTo>
                  <a:lnTo>
                    <a:pt x="2181178" y="21916"/>
                  </a:lnTo>
                  <a:lnTo>
                    <a:pt x="2228064" y="16150"/>
                  </a:lnTo>
                  <a:lnTo>
                    <a:pt x="2275212" y="11249"/>
                  </a:lnTo>
                  <a:lnTo>
                    <a:pt x="2322614" y="7221"/>
                  </a:lnTo>
                  <a:lnTo>
                    <a:pt x="2370262" y="4074"/>
                  </a:lnTo>
                  <a:lnTo>
                    <a:pt x="2418148" y="1816"/>
                  </a:lnTo>
                  <a:lnTo>
                    <a:pt x="2466263" y="455"/>
                  </a:lnTo>
                  <a:lnTo>
                    <a:pt x="2514600" y="0"/>
                  </a:lnTo>
                  <a:lnTo>
                    <a:pt x="2562936" y="455"/>
                  </a:lnTo>
                  <a:lnTo>
                    <a:pt x="2611051" y="1816"/>
                  </a:lnTo>
                  <a:lnTo>
                    <a:pt x="2658937" y="4074"/>
                  </a:lnTo>
                  <a:lnTo>
                    <a:pt x="2706585" y="7221"/>
                  </a:lnTo>
                  <a:lnTo>
                    <a:pt x="2753987" y="11249"/>
                  </a:lnTo>
                  <a:lnTo>
                    <a:pt x="2801135" y="16150"/>
                  </a:lnTo>
                  <a:lnTo>
                    <a:pt x="2848021" y="21916"/>
                  </a:lnTo>
                  <a:lnTo>
                    <a:pt x="2894637" y="28539"/>
                  </a:lnTo>
                  <a:lnTo>
                    <a:pt x="2940974" y="36009"/>
                  </a:lnTo>
                  <a:lnTo>
                    <a:pt x="2987025" y="44321"/>
                  </a:lnTo>
                  <a:lnTo>
                    <a:pt x="3032781" y="53464"/>
                  </a:lnTo>
                  <a:lnTo>
                    <a:pt x="3078235" y="63431"/>
                  </a:lnTo>
                  <a:lnTo>
                    <a:pt x="3123377" y="74214"/>
                  </a:lnTo>
                  <a:lnTo>
                    <a:pt x="3168201" y="85805"/>
                  </a:lnTo>
                  <a:lnTo>
                    <a:pt x="3212697" y="98195"/>
                  </a:lnTo>
                  <a:lnTo>
                    <a:pt x="3256857" y="111377"/>
                  </a:lnTo>
                  <a:lnTo>
                    <a:pt x="3300674" y="125343"/>
                  </a:lnTo>
                  <a:lnTo>
                    <a:pt x="3344140" y="140083"/>
                  </a:lnTo>
                  <a:lnTo>
                    <a:pt x="3387246" y="155590"/>
                  </a:lnTo>
                  <a:lnTo>
                    <a:pt x="3429984" y="171857"/>
                  </a:lnTo>
                  <a:lnTo>
                    <a:pt x="3472345" y="188874"/>
                  </a:lnTo>
                  <a:lnTo>
                    <a:pt x="3514323" y="206633"/>
                  </a:lnTo>
                  <a:lnTo>
                    <a:pt x="3555908" y="225127"/>
                  </a:lnTo>
                  <a:lnTo>
                    <a:pt x="3597093" y="244348"/>
                  </a:lnTo>
                  <a:lnTo>
                    <a:pt x="3637869" y="264286"/>
                  </a:lnTo>
                  <a:lnTo>
                    <a:pt x="3678228" y="284935"/>
                  </a:lnTo>
                  <a:lnTo>
                    <a:pt x="3718162" y="306286"/>
                  </a:lnTo>
                  <a:lnTo>
                    <a:pt x="3757663" y="328330"/>
                  </a:lnTo>
                  <a:lnTo>
                    <a:pt x="3796723" y="351060"/>
                  </a:lnTo>
                  <a:lnTo>
                    <a:pt x="3835334" y="374467"/>
                  </a:lnTo>
                  <a:lnTo>
                    <a:pt x="3873487" y="398544"/>
                  </a:lnTo>
                  <a:lnTo>
                    <a:pt x="3911175" y="423282"/>
                  </a:lnTo>
                  <a:lnTo>
                    <a:pt x="3948389" y="448673"/>
                  </a:lnTo>
                  <a:lnTo>
                    <a:pt x="3985121" y="474709"/>
                  </a:lnTo>
                  <a:lnTo>
                    <a:pt x="4021362" y="501382"/>
                  </a:lnTo>
                  <a:lnTo>
                    <a:pt x="4057106" y="528683"/>
                  </a:lnTo>
                  <a:lnTo>
                    <a:pt x="4092343" y="556605"/>
                  </a:lnTo>
                  <a:lnTo>
                    <a:pt x="4127066" y="585139"/>
                  </a:lnTo>
                  <a:lnTo>
                    <a:pt x="4161267" y="614278"/>
                  </a:lnTo>
                  <a:lnTo>
                    <a:pt x="4194936" y="644012"/>
                  </a:lnTo>
                  <a:lnTo>
                    <a:pt x="4228067" y="674334"/>
                  </a:lnTo>
                  <a:lnTo>
                    <a:pt x="4260650" y="705237"/>
                  </a:lnTo>
                  <a:lnTo>
                    <a:pt x="4292679" y="736711"/>
                  </a:lnTo>
                  <a:lnTo>
                    <a:pt x="4324144" y="768748"/>
                  </a:lnTo>
                  <a:lnTo>
                    <a:pt x="4355038" y="801341"/>
                  </a:lnTo>
                  <a:lnTo>
                    <a:pt x="4385352" y="834481"/>
                  </a:lnTo>
                  <a:lnTo>
                    <a:pt x="4415078" y="868160"/>
                  </a:lnTo>
                  <a:lnTo>
                    <a:pt x="4444209" y="902370"/>
                  </a:lnTo>
                  <a:lnTo>
                    <a:pt x="4472735" y="937103"/>
                  </a:lnTo>
                  <a:lnTo>
                    <a:pt x="4500650" y="972350"/>
                  </a:lnTo>
                  <a:lnTo>
                    <a:pt x="4527944" y="1008105"/>
                  </a:lnTo>
                  <a:lnTo>
                    <a:pt x="4554609" y="1044357"/>
                  </a:lnTo>
                  <a:lnTo>
                    <a:pt x="4580638" y="1081100"/>
                  </a:lnTo>
                  <a:lnTo>
                    <a:pt x="4606023" y="1118325"/>
                  </a:lnTo>
                  <a:lnTo>
                    <a:pt x="4630754" y="1156023"/>
                  </a:lnTo>
                  <a:lnTo>
                    <a:pt x="4654824" y="1194188"/>
                  </a:lnTo>
                  <a:lnTo>
                    <a:pt x="4678226" y="1232810"/>
                  </a:lnTo>
                  <a:lnTo>
                    <a:pt x="4700950" y="1271882"/>
                  </a:lnTo>
                  <a:lnTo>
                    <a:pt x="4722989" y="1311396"/>
                  </a:lnTo>
                  <a:lnTo>
                    <a:pt x="4744334" y="1351342"/>
                  </a:lnTo>
                  <a:lnTo>
                    <a:pt x="4764977" y="1391714"/>
                  </a:lnTo>
                  <a:lnTo>
                    <a:pt x="4784911" y="1432503"/>
                  </a:lnTo>
                  <a:lnTo>
                    <a:pt x="4804126" y="1473700"/>
                  </a:lnTo>
                  <a:lnTo>
                    <a:pt x="4822616" y="1515298"/>
                  </a:lnTo>
                  <a:lnTo>
                    <a:pt x="4840371" y="1557289"/>
                  </a:lnTo>
                  <a:lnTo>
                    <a:pt x="4857384" y="1599664"/>
                  </a:lnTo>
                  <a:lnTo>
                    <a:pt x="4873646" y="1642416"/>
                  </a:lnTo>
                  <a:lnTo>
                    <a:pt x="4889149" y="1685535"/>
                  </a:lnTo>
                  <a:lnTo>
                    <a:pt x="4903886" y="1729015"/>
                  </a:lnTo>
                  <a:lnTo>
                    <a:pt x="4917848" y="1772847"/>
                  </a:lnTo>
                  <a:lnTo>
                    <a:pt x="4931027" y="1817022"/>
                  </a:lnTo>
                  <a:lnTo>
                    <a:pt x="4943414" y="1861533"/>
                  </a:lnTo>
                  <a:lnTo>
                    <a:pt x="4955002" y="1906371"/>
                  </a:lnTo>
                  <a:lnTo>
                    <a:pt x="4965783" y="1951528"/>
                  </a:lnTo>
                  <a:lnTo>
                    <a:pt x="4975748" y="1996997"/>
                  </a:lnTo>
                  <a:lnTo>
                    <a:pt x="4984889" y="2042769"/>
                  </a:lnTo>
                  <a:lnTo>
                    <a:pt x="4993198" y="2088835"/>
                  </a:lnTo>
                  <a:lnTo>
                    <a:pt x="5000667" y="2135189"/>
                  </a:lnTo>
                  <a:lnTo>
                    <a:pt x="5007288" y="2181821"/>
                  </a:lnTo>
                  <a:lnTo>
                    <a:pt x="5013052" y="2228723"/>
                  </a:lnTo>
                  <a:lnTo>
                    <a:pt x="5017952" y="2275888"/>
                  </a:lnTo>
                  <a:lnTo>
                    <a:pt x="5021980" y="2323307"/>
                  </a:lnTo>
                  <a:lnTo>
                    <a:pt x="5025126" y="2370972"/>
                  </a:lnTo>
                  <a:lnTo>
                    <a:pt x="5027384" y="2418875"/>
                  </a:lnTo>
                  <a:lnTo>
                    <a:pt x="5028744" y="2467007"/>
                  </a:lnTo>
                  <a:lnTo>
                    <a:pt x="5029200" y="2515362"/>
                  </a:lnTo>
                  <a:lnTo>
                    <a:pt x="5028744" y="2563716"/>
                  </a:lnTo>
                  <a:lnTo>
                    <a:pt x="5027384" y="2611848"/>
                  </a:lnTo>
                  <a:lnTo>
                    <a:pt x="5025126" y="2659751"/>
                  </a:lnTo>
                  <a:lnTo>
                    <a:pt x="5021980" y="2707416"/>
                  </a:lnTo>
                  <a:lnTo>
                    <a:pt x="5017952" y="2754835"/>
                  </a:lnTo>
                  <a:lnTo>
                    <a:pt x="5013052" y="2802000"/>
                  </a:lnTo>
                  <a:lnTo>
                    <a:pt x="5007288" y="2848902"/>
                  </a:lnTo>
                  <a:lnTo>
                    <a:pt x="5000667" y="2895534"/>
                  </a:lnTo>
                  <a:lnTo>
                    <a:pt x="4993198" y="2941888"/>
                  </a:lnTo>
                  <a:lnTo>
                    <a:pt x="4984889" y="2987954"/>
                  </a:lnTo>
                  <a:lnTo>
                    <a:pt x="4975748" y="3033726"/>
                  </a:lnTo>
                  <a:lnTo>
                    <a:pt x="4965783" y="3079195"/>
                  </a:lnTo>
                  <a:lnTo>
                    <a:pt x="4955002" y="3124352"/>
                  </a:lnTo>
                  <a:lnTo>
                    <a:pt x="4943414" y="3169190"/>
                  </a:lnTo>
                  <a:lnTo>
                    <a:pt x="4931027" y="3213701"/>
                  </a:lnTo>
                  <a:lnTo>
                    <a:pt x="4917848" y="3257876"/>
                  </a:lnTo>
                  <a:lnTo>
                    <a:pt x="4903886" y="3301708"/>
                  </a:lnTo>
                  <a:lnTo>
                    <a:pt x="4889149" y="3345188"/>
                  </a:lnTo>
                  <a:lnTo>
                    <a:pt x="4873646" y="3388307"/>
                  </a:lnTo>
                  <a:lnTo>
                    <a:pt x="4857384" y="3431059"/>
                  </a:lnTo>
                  <a:lnTo>
                    <a:pt x="4840371" y="3473434"/>
                  </a:lnTo>
                  <a:lnTo>
                    <a:pt x="4822616" y="3515425"/>
                  </a:lnTo>
                  <a:lnTo>
                    <a:pt x="4804126" y="3557023"/>
                  </a:lnTo>
                  <a:lnTo>
                    <a:pt x="4784911" y="3598220"/>
                  </a:lnTo>
                  <a:lnTo>
                    <a:pt x="4764977" y="3639009"/>
                  </a:lnTo>
                  <a:lnTo>
                    <a:pt x="4744334" y="3679381"/>
                  </a:lnTo>
                  <a:lnTo>
                    <a:pt x="4722989" y="3719327"/>
                  </a:lnTo>
                  <a:lnTo>
                    <a:pt x="4700950" y="3758841"/>
                  </a:lnTo>
                  <a:lnTo>
                    <a:pt x="4678226" y="3797913"/>
                  </a:lnTo>
                  <a:lnTo>
                    <a:pt x="4654824" y="3836535"/>
                  </a:lnTo>
                  <a:lnTo>
                    <a:pt x="4630754" y="3874700"/>
                  </a:lnTo>
                  <a:lnTo>
                    <a:pt x="4606023" y="3912398"/>
                  </a:lnTo>
                  <a:lnTo>
                    <a:pt x="4580638" y="3949623"/>
                  </a:lnTo>
                  <a:lnTo>
                    <a:pt x="4554609" y="3986366"/>
                  </a:lnTo>
                  <a:lnTo>
                    <a:pt x="4527944" y="4022618"/>
                  </a:lnTo>
                  <a:lnTo>
                    <a:pt x="4500650" y="4058373"/>
                  </a:lnTo>
                  <a:lnTo>
                    <a:pt x="4472735" y="4093620"/>
                  </a:lnTo>
                  <a:lnTo>
                    <a:pt x="4444209" y="4128353"/>
                  </a:lnTo>
                  <a:lnTo>
                    <a:pt x="4415078" y="4162563"/>
                  </a:lnTo>
                  <a:lnTo>
                    <a:pt x="4385352" y="4196242"/>
                  </a:lnTo>
                  <a:lnTo>
                    <a:pt x="4355038" y="4229382"/>
                  </a:lnTo>
                  <a:lnTo>
                    <a:pt x="4324144" y="4261975"/>
                  </a:lnTo>
                  <a:lnTo>
                    <a:pt x="4292679" y="4294012"/>
                  </a:lnTo>
                  <a:lnTo>
                    <a:pt x="4260650" y="4325486"/>
                  </a:lnTo>
                  <a:lnTo>
                    <a:pt x="4228067" y="4356389"/>
                  </a:lnTo>
                  <a:lnTo>
                    <a:pt x="4194936" y="4386711"/>
                  </a:lnTo>
                  <a:lnTo>
                    <a:pt x="4161267" y="4416445"/>
                  </a:lnTo>
                  <a:lnTo>
                    <a:pt x="4127066" y="4445584"/>
                  </a:lnTo>
                  <a:lnTo>
                    <a:pt x="4092343" y="4474118"/>
                  </a:lnTo>
                  <a:lnTo>
                    <a:pt x="4057106" y="4502040"/>
                  </a:lnTo>
                  <a:lnTo>
                    <a:pt x="4021362" y="4529341"/>
                  </a:lnTo>
                  <a:lnTo>
                    <a:pt x="3985121" y="4556014"/>
                  </a:lnTo>
                  <a:lnTo>
                    <a:pt x="3948389" y="4582050"/>
                  </a:lnTo>
                  <a:lnTo>
                    <a:pt x="3911175" y="4607441"/>
                  </a:lnTo>
                  <a:lnTo>
                    <a:pt x="3873487" y="4632179"/>
                  </a:lnTo>
                  <a:lnTo>
                    <a:pt x="3835334" y="4656256"/>
                  </a:lnTo>
                  <a:lnTo>
                    <a:pt x="3796723" y="4679663"/>
                  </a:lnTo>
                  <a:lnTo>
                    <a:pt x="3757663" y="4702393"/>
                  </a:lnTo>
                  <a:lnTo>
                    <a:pt x="3718162" y="4724437"/>
                  </a:lnTo>
                  <a:lnTo>
                    <a:pt x="3678228" y="4745788"/>
                  </a:lnTo>
                  <a:lnTo>
                    <a:pt x="3637869" y="4766437"/>
                  </a:lnTo>
                  <a:lnTo>
                    <a:pt x="3597093" y="4786375"/>
                  </a:lnTo>
                  <a:lnTo>
                    <a:pt x="3555908" y="4805596"/>
                  </a:lnTo>
                  <a:lnTo>
                    <a:pt x="3514323" y="4824090"/>
                  </a:lnTo>
                  <a:lnTo>
                    <a:pt x="3472345" y="4841849"/>
                  </a:lnTo>
                  <a:lnTo>
                    <a:pt x="3429984" y="4858866"/>
                  </a:lnTo>
                  <a:lnTo>
                    <a:pt x="3387246" y="4875133"/>
                  </a:lnTo>
                  <a:lnTo>
                    <a:pt x="3344140" y="4890640"/>
                  </a:lnTo>
                  <a:lnTo>
                    <a:pt x="3300674" y="4905380"/>
                  </a:lnTo>
                  <a:lnTo>
                    <a:pt x="3256857" y="4919346"/>
                  </a:lnTo>
                  <a:lnTo>
                    <a:pt x="3212697" y="4932528"/>
                  </a:lnTo>
                  <a:lnTo>
                    <a:pt x="3168201" y="4944918"/>
                  </a:lnTo>
                  <a:lnTo>
                    <a:pt x="3123377" y="4956509"/>
                  </a:lnTo>
                  <a:lnTo>
                    <a:pt x="3078235" y="4967292"/>
                  </a:lnTo>
                  <a:lnTo>
                    <a:pt x="3032781" y="4977259"/>
                  </a:lnTo>
                  <a:lnTo>
                    <a:pt x="2987025" y="4986402"/>
                  </a:lnTo>
                  <a:lnTo>
                    <a:pt x="2940974" y="4994714"/>
                  </a:lnTo>
                  <a:lnTo>
                    <a:pt x="2894637" y="5002184"/>
                  </a:lnTo>
                  <a:lnTo>
                    <a:pt x="2848021" y="5008807"/>
                  </a:lnTo>
                  <a:lnTo>
                    <a:pt x="2801135" y="5014573"/>
                  </a:lnTo>
                  <a:lnTo>
                    <a:pt x="2753987" y="5019474"/>
                  </a:lnTo>
                  <a:lnTo>
                    <a:pt x="2706585" y="5023502"/>
                  </a:lnTo>
                  <a:lnTo>
                    <a:pt x="2658937" y="5026649"/>
                  </a:lnTo>
                  <a:lnTo>
                    <a:pt x="2611051" y="5028907"/>
                  </a:lnTo>
                  <a:lnTo>
                    <a:pt x="2562936" y="5030268"/>
                  </a:lnTo>
                  <a:lnTo>
                    <a:pt x="2514600" y="5030724"/>
                  </a:lnTo>
                  <a:lnTo>
                    <a:pt x="2466263" y="5030268"/>
                  </a:lnTo>
                  <a:lnTo>
                    <a:pt x="2418148" y="5028907"/>
                  </a:lnTo>
                  <a:lnTo>
                    <a:pt x="2370262" y="5026649"/>
                  </a:lnTo>
                  <a:lnTo>
                    <a:pt x="2322614" y="5023502"/>
                  </a:lnTo>
                  <a:lnTo>
                    <a:pt x="2275212" y="5019474"/>
                  </a:lnTo>
                  <a:lnTo>
                    <a:pt x="2228064" y="5014573"/>
                  </a:lnTo>
                  <a:lnTo>
                    <a:pt x="2181178" y="5008807"/>
                  </a:lnTo>
                  <a:lnTo>
                    <a:pt x="2134562" y="5002184"/>
                  </a:lnTo>
                  <a:lnTo>
                    <a:pt x="2088225" y="4994714"/>
                  </a:lnTo>
                  <a:lnTo>
                    <a:pt x="2042174" y="4986402"/>
                  </a:lnTo>
                  <a:lnTo>
                    <a:pt x="1996418" y="4977259"/>
                  </a:lnTo>
                  <a:lnTo>
                    <a:pt x="1950964" y="4967292"/>
                  </a:lnTo>
                  <a:lnTo>
                    <a:pt x="1905822" y="4956509"/>
                  </a:lnTo>
                  <a:lnTo>
                    <a:pt x="1860998" y="4944918"/>
                  </a:lnTo>
                  <a:lnTo>
                    <a:pt x="1816502" y="4932528"/>
                  </a:lnTo>
                  <a:lnTo>
                    <a:pt x="1772342" y="4919346"/>
                  </a:lnTo>
                  <a:lnTo>
                    <a:pt x="1728525" y="4905380"/>
                  </a:lnTo>
                  <a:lnTo>
                    <a:pt x="1685059" y="4890640"/>
                  </a:lnTo>
                  <a:lnTo>
                    <a:pt x="1641953" y="4875133"/>
                  </a:lnTo>
                  <a:lnTo>
                    <a:pt x="1599215" y="4858866"/>
                  </a:lnTo>
                  <a:lnTo>
                    <a:pt x="1556854" y="4841849"/>
                  </a:lnTo>
                  <a:lnTo>
                    <a:pt x="1514876" y="4824090"/>
                  </a:lnTo>
                  <a:lnTo>
                    <a:pt x="1473291" y="4805596"/>
                  </a:lnTo>
                  <a:lnTo>
                    <a:pt x="1432106" y="4786375"/>
                  </a:lnTo>
                  <a:lnTo>
                    <a:pt x="1391330" y="4766437"/>
                  </a:lnTo>
                  <a:lnTo>
                    <a:pt x="1350971" y="4745788"/>
                  </a:lnTo>
                  <a:lnTo>
                    <a:pt x="1311037" y="4724437"/>
                  </a:lnTo>
                  <a:lnTo>
                    <a:pt x="1271536" y="4702393"/>
                  </a:lnTo>
                  <a:lnTo>
                    <a:pt x="1232476" y="4679663"/>
                  </a:lnTo>
                  <a:lnTo>
                    <a:pt x="1193865" y="4656256"/>
                  </a:lnTo>
                  <a:lnTo>
                    <a:pt x="1155712" y="4632179"/>
                  </a:lnTo>
                  <a:lnTo>
                    <a:pt x="1118024" y="4607441"/>
                  </a:lnTo>
                  <a:lnTo>
                    <a:pt x="1080810" y="4582050"/>
                  </a:lnTo>
                  <a:lnTo>
                    <a:pt x="1044078" y="4556014"/>
                  </a:lnTo>
                  <a:lnTo>
                    <a:pt x="1007837" y="4529341"/>
                  </a:lnTo>
                  <a:lnTo>
                    <a:pt x="972093" y="4502040"/>
                  </a:lnTo>
                  <a:lnTo>
                    <a:pt x="936856" y="4474118"/>
                  </a:lnTo>
                  <a:lnTo>
                    <a:pt x="902133" y="4445584"/>
                  </a:lnTo>
                  <a:lnTo>
                    <a:pt x="867932" y="4416445"/>
                  </a:lnTo>
                  <a:lnTo>
                    <a:pt x="834263" y="4386711"/>
                  </a:lnTo>
                  <a:lnTo>
                    <a:pt x="801132" y="4356389"/>
                  </a:lnTo>
                  <a:lnTo>
                    <a:pt x="768549" y="4325486"/>
                  </a:lnTo>
                  <a:lnTo>
                    <a:pt x="736520" y="4294012"/>
                  </a:lnTo>
                  <a:lnTo>
                    <a:pt x="705055" y="4261975"/>
                  </a:lnTo>
                  <a:lnTo>
                    <a:pt x="674161" y="4229382"/>
                  </a:lnTo>
                  <a:lnTo>
                    <a:pt x="643847" y="4196242"/>
                  </a:lnTo>
                  <a:lnTo>
                    <a:pt x="614121" y="4162563"/>
                  </a:lnTo>
                  <a:lnTo>
                    <a:pt x="584990" y="4128353"/>
                  </a:lnTo>
                  <a:lnTo>
                    <a:pt x="556464" y="4093620"/>
                  </a:lnTo>
                  <a:lnTo>
                    <a:pt x="528549" y="4058373"/>
                  </a:lnTo>
                  <a:lnTo>
                    <a:pt x="501255" y="4022618"/>
                  </a:lnTo>
                  <a:lnTo>
                    <a:pt x="474590" y="3986366"/>
                  </a:lnTo>
                  <a:lnTo>
                    <a:pt x="448561" y="3949623"/>
                  </a:lnTo>
                  <a:lnTo>
                    <a:pt x="423176" y="3912398"/>
                  </a:lnTo>
                  <a:lnTo>
                    <a:pt x="398445" y="3874700"/>
                  </a:lnTo>
                  <a:lnTo>
                    <a:pt x="374375" y="3836535"/>
                  </a:lnTo>
                  <a:lnTo>
                    <a:pt x="350973" y="3797913"/>
                  </a:lnTo>
                  <a:lnTo>
                    <a:pt x="328249" y="3758841"/>
                  </a:lnTo>
                  <a:lnTo>
                    <a:pt x="306210" y="3719327"/>
                  </a:lnTo>
                  <a:lnTo>
                    <a:pt x="284865" y="3679381"/>
                  </a:lnTo>
                  <a:lnTo>
                    <a:pt x="264222" y="3639009"/>
                  </a:lnTo>
                  <a:lnTo>
                    <a:pt x="244288" y="3598220"/>
                  </a:lnTo>
                  <a:lnTo>
                    <a:pt x="225073" y="3557023"/>
                  </a:lnTo>
                  <a:lnTo>
                    <a:pt x="206583" y="3515425"/>
                  </a:lnTo>
                  <a:lnTo>
                    <a:pt x="188828" y="3473434"/>
                  </a:lnTo>
                  <a:lnTo>
                    <a:pt x="171815" y="3431059"/>
                  </a:lnTo>
                  <a:lnTo>
                    <a:pt x="155553" y="3388307"/>
                  </a:lnTo>
                  <a:lnTo>
                    <a:pt x="140050" y="3345188"/>
                  </a:lnTo>
                  <a:lnTo>
                    <a:pt x="125313" y="3301708"/>
                  </a:lnTo>
                  <a:lnTo>
                    <a:pt x="111351" y="3257876"/>
                  </a:lnTo>
                  <a:lnTo>
                    <a:pt x="98172" y="3213701"/>
                  </a:lnTo>
                  <a:lnTo>
                    <a:pt x="85785" y="3169190"/>
                  </a:lnTo>
                  <a:lnTo>
                    <a:pt x="74197" y="3124352"/>
                  </a:lnTo>
                  <a:lnTo>
                    <a:pt x="63416" y="3079195"/>
                  </a:lnTo>
                  <a:lnTo>
                    <a:pt x="53451" y="3033726"/>
                  </a:lnTo>
                  <a:lnTo>
                    <a:pt x="44310" y="2987954"/>
                  </a:lnTo>
                  <a:lnTo>
                    <a:pt x="36001" y="2941888"/>
                  </a:lnTo>
                  <a:lnTo>
                    <a:pt x="28532" y="2895534"/>
                  </a:lnTo>
                  <a:lnTo>
                    <a:pt x="21911" y="2848902"/>
                  </a:lnTo>
                  <a:lnTo>
                    <a:pt x="16147" y="2802000"/>
                  </a:lnTo>
                  <a:lnTo>
                    <a:pt x="11247" y="2754835"/>
                  </a:lnTo>
                  <a:lnTo>
                    <a:pt x="7219" y="2707416"/>
                  </a:lnTo>
                  <a:lnTo>
                    <a:pt x="4073" y="2659751"/>
                  </a:lnTo>
                  <a:lnTo>
                    <a:pt x="1815" y="2611848"/>
                  </a:lnTo>
                  <a:lnTo>
                    <a:pt x="455" y="2563716"/>
                  </a:lnTo>
                  <a:lnTo>
                    <a:pt x="0" y="2515362"/>
                  </a:lnTo>
                  <a:close/>
                </a:path>
              </a:pathLst>
            </a:custGeom>
            <a:ln w="38100">
              <a:solidFill>
                <a:srgbClr val="00AFEF"/>
              </a:solidFill>
            </a:ln>
          </p:spPr>
          <p:txBody>
            <a:bodyPr wrap="square" lIns="0" tIns="0" rIns="0" bIns="0" rtlCol="0"/>
            <a:lstStyle/>
            <a:p>
              <a:endParaRPr/>
            </a:p>
          </p:txBody>
        </p:sp>
        <p:sp>
          <p:nvSpPr>
            <p:cNvPr id="6" name="object 5">
              <a:extLst>
                <a:ext uri="{FF2B5EF4-FFF2-40B4-BE49-F238E27FC236}">
                  <a16:creationId xmlns:a16="http://schemas.microsoft.com/office/drawing/2014/main" id="{295DC9A7-8031-48E5-A3F9-14408E2007F2}"/>
                </a:ext>
              </a:extLst>
            </p:cNvPr>
            <p:cNvSpPr/>
            <p:nvPr/>
          </p:nvSpPr>
          <p:spPr>
            <a:xfrm>
              <a:off x="4872228" y="5650991"/>
              <a:ext cx="2139950" cy="1207135"/>
            </a:xfrm>
            <a:custGeom>
              <a:avLst/>
              <a:gdLst/>
              <a:ahLst/>
              <a:cxnLst/>
              <a:rect l="l" t="t" r="r" b="b"/>
              <a:pathLst>
                <a:path w="2139950" h="1207134">
                  <a:moveTo>
                    <a:pt x="2139696" y="0"/>
                  </a:moveTo>
                  <a:lnTo>
                    <a:pt x="0" y="0"/>
                  </a:lnTo>
                  <a:lnTo>
                    <a:pt x="0" y="1207008"/>
                  </a:lnTo>
                  <a:lnTo>
                    <a:pt x="2139696" y="1207008"/>
                  </a:lnTo>
                  <a:lnTo>
                    <a:pt x="2139696" y="0"/>
                  </a:lnTo>
                  <a:close/>
                </a:path>
              </a:pathLst>
            </a:custGeom>
            <a:solidFill>
              <a:srgbClr val="FFFFFF"/>
            </a:solidFill>
          </p:spPr>
          <p:txBody>
            <a:bodyPr wrap="square" lIns="0" tIns="0" rIns="0" bIns="0" rtlCol="0"/>
            <a:lstStyle/>
            <a:p>
              <a:endParaRPr/>
            </a:p>
          </p:txBody>
        </p:sp>
        <p:sp>
          <p:nvSpPr>
            <p:cNvPr id="7" name="object 6">
              <a:extLst>
                <a:ext uri="{FF2B5EF4-FFF2-40B4-BE49-F238E27FC236}">
                  <a16:creationId xmlns:a16="http://schemas.microsoft.com/office/drawing/2014/main" id="{525CB2DF-4A8D-4AD2-BE96-9BDEF433A8DF}"/>
                </a:ext>
              </a:extLst>
            </p:cNvPr>
            <p:cNvSpPr/>
            <p:nvPr/>
          </p:nvSpPr>
          <p:spPr>
            <a:xfrm>
              <a:off x="7277100" y="4437887"/>
              <a:ext cx="2139696" cy="1207008"/>
            </a:xfrm>
            <a:prstGeom prst="rect">
              <a:avLst/>
            </a:prstGeom>
            <a:blipFill>
              <a:blip r:embed="rId3"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grpSp>
      <p:sp>
        <p:nvSpPr>
          <p:cNvPr id="8" name="object 7">
            <a:extLst>
              <a:ext uri="{FF2B5EF4-FFF2-40B4-BE49-F238E27FC236}">
                <a16:creationId xmlns:a16="http://schemas.microsoft.com/office/drawing/2014/main" id="{4C841C80-B057-4318-A3E2-9E1B02762DF4}"/>
              </a:ext>
            </a:extLst>
          </p:cNvPr>
          <p:cNvSpPr txBox="1"/>
          <p:nvPr/>
        </p:nvSpPr>
        <p:spPr>
          <a:xfrm>
            <a:off x="2639314" y="2045080"/>
            <a:ext cx="2146300" cy="469899"/>
          </a:xfrm>
          <a:prstGeom prst="rect">
            <a:avLst/>
          </a:prstGeom>
          <a:solidFill>
            <a:srgbClr val="00B5EB"/>
          </a:solidFill>
          <a:ln w="12700">
            <a:solidFill>
              <a:srgbClr val="0084AC"/>
            </a:solidFill>
          </a:ln>
        </p:spPr>
        <p:txBody>
          <a:bodyPr vert="horz" wrap="square" lIns="0" tIns="109220" rIns="0" bIns="0" rtlCol="0" anchor="t" anchorCtr="1">
            <a:noAutofit/>
          </a:bodyPr>
          <a:lstStyle/>
          <a:p>
            <a:pPr algn="ctr">
              <a:lnSpc>
                <a:spcPct val="100000"/>
              </a:lnSpc>
            </a:pPr>
            <a:r>
              <a:rPr lang="it-IT" sz="1600" spc="-5" dirty="0">
                <a:solidFill>
                  <a:srgbClr val="FFFFFF"/>
                </a:solidFill>
                <a:latin typeface="Arial"/>
                <a:cs typeface="Arial"/>
              </a:rPr>
              <a:t>Pavimento radiante</a:t>
            </a:r>
            <a:endParaRPr sz="1600" dirty="0">
              <a:latin typeface="Arial"/>
              <a:cs typeface="Arial"/>
            </a:endParaRPr>
          </a:p>
        </p:txBody>
      </p:sp>
      <p:sp>
        <p:nvSpPr>
          <p:cNvPr id="11" name="object 10">
            <a:extLst>
              <a:ext uri="{FF2B5EF4-FFF2-40B4-BE49-F238E27FC236}">
                <a16:creationId xmlns:a16="http://schemas.microsoft.com/office/drawing/2014/main" id="{47C77E2F-4F80-4C07-867C-DB54ACC2175D}"/>
              </a:ext>
            </a:extLst>
          </p:cNvPr>
          <p:cNvSpPr txBox="1"/>
          <p:nvPr/>
        </p:nvSpPr>
        <p:spPr>
          <a:xfrm>
            <a:off x="7407910" y="3968370"/>
            <a:ext cx="2146300" cy="474489"/>
          </a:xfrm>
          <a:prstGeom prst="rect">
            <a:avLst/>
          </a:prstGeom>
          <a:solidFill>
            <a:srgbClr val="00B5EB"/>
          </a:solidFill>
          <a:ln w="12700">
            <a:solidFill>
              <a:srgbClr val="0084AC"/>
            </a:solidFill>
          </a:ln>
        </p:spPr>
        <p:txBody>
          <a:bodyPr vert="horz" wrap="square" lIns="0" tIns="0" rIns="0" bIns="0" rtlCol="0">
            <a:spAutoFit/>
          </a:bodyPr>
          <a:lstStyle/>
          <a:p>
            <a:pPr algn="ctr">
              <a:lnSpc>
                <a:spcPts val="1820"/>
              </a:lnSpc>
            </a:pPr>
            <a:r>
              <a:rPr lang="it-IT" sz="1600" spc="-10" dirty="0">
                <a:solidFill>
                  <a:srgbClr val="FFFFFF"/>
                </a:solidFill>
                <a:latin typeface="Arial"/>
                <a:cs typeface="Arial"/>
              </a:rPr>
              <a:t>Ventilazione</a:t>
            </a:r>
            <a:endParaRPr lang="it-IT" sz="1600" dirty="0">
              <a:latin typeface="Arial"/>
              <a:cs typeface="Arial"/>
            </a:endParaRPr>
          </a:p>
          <a:p>
            <a:pPr algn="ctr">
              <a:lnSpc>
                <a:spcPts val="1820"/>
              </a:lnSpc>
            </a:pPr>
            <a:r>
              <a:rPr lang="it-IT" sz="1600" spc="-5" dirty="0">
                <a:solidFill>
                  <a:srgbClr val="FFFFFF"/>
                </a:solidFill>
                <a:latin typeface="Arial"/>
                <a:cs typeface="Arial"/>
              </a:rPr>
              <a:t>Meccanica</a:t>
            </a:r>
            <a:endParaRPr lang="it-IT" sz="1600" dirty="0">
              <a:latin typeface="Arial"/>
              <a:cs typeface="Arial"/>
            </a:endParaRPr>
          </a:p>
        </p:txBody>
      </p:sp>
      <p:sp>
        <p:nvSpPr>
          <p:cNvPr id="12" name="object 11">
            <a:extLst>
              <a:ext uri="{FF2B5EF4-FFF2-40B4-BE49-F238E27FC236}">
                <a16:creationId xmlns:a16="http://schemas.microsoft.com/office/drawing/2014/main" id="{1A3E25F5-A807-437B-B96B-3DF29D6936A0}"/>
              </a:ext>
            </a:extLst>
          </p:cNvPr>
          <p:cNvSpPr txBox="1"/>
          <p:nvPr/>
        </p:nvSpPr>
        <p:spPr>
          <a:xfrm>
            <a:off x="5040630" y="3120960"/>
            <a:ext cx="2146300" cy="370614"/>
          </a:xfrm>
          <a:prstGeom prst="rect">
            <a:avLst/>
          </a:prstGeom>
          <a:solidFill>
            <a:srgbClr val="00B5EB"/>
          </a:solidFill>
          <a:ln w="12700">
            <a:solidFill>
              <a:srgbClr val="0084AC"/>
            </a:solidFill>
          </a:ln>
        </p:spPr>
        <p:txBody>
          <a:bodyPr vert="horz" wrap="square" lIns="0" tIns="92710" rIns="0" bIns="0" rtlCol="0">
            <a:spAutoFit/>
          </a:bodyPr>
          <a:lstStyle/>
          <a:p>
            <a:pPr marL="601980">
              <a:lnSpc>
                <a:spcPct val="100000"/>
              </a:lnSpc>
              <a:spcBef>
                <a:spcPts val="730"/>
              </a:spcBef>
            </a:pPr>
            <a:r>
              <a:rPr sz="1800" b="1" dirty="0">
                <a:solidFill>
                  <a:srgbClr val="FFFFFF"/>
                </a:solidFill>
                <a:latin typeface="Arial"/>
                <a:cs typeface="Arial"/>
              </a:rPr>
              <a:t>Control</a:t>
            </a:r>
            <a:r>
              <a:rPr lang="it-IT" sz="1800" b="1" dirty="0">
                <a:solidFill>
                  <a:srgbClr val="FFFFFF"/>
                </a:solidFill>
                <a:latin typeface="Arial"/>
                <a:cs typeface="Arial"/>
              </a:rPr>
              <a:t>li</a:t>
            </a:r>
            <a:endParaRPr sz="1800" dirty="0">
              <a:latin typeface="Arial"/>
              <a:cs typeface="Arial"/>
            </a:endParaRPr>
          </a:p>
        </p:txBody>
      </p:sp>
      <p:grpSp>
        <p:nvGrpSpPr>
          <p:cNvPr id="13" name="object 12">
            <a:extLst>
              <a:ext uri="{FF2B5EF4-FFF2-40B4-BE49-F238E27FC236}">
                <a16:creationId xmlns:a16="http://schemas.microsoft.com/office/drawing/2014/main" id="{13F5011B-1319-4142-803D-7EB9FB13572F}"/>
              </a:ext>
            </a:extLst>
          </p:cNvPr>
          <p:cNvGrpSpPr/>
          <p:nvPr/>
        </p:nvGrpSpPr>
        <p:grpSpPr>
          <a:xfrm>
            <a:off x="2645411" y="2515997"/>
            <a:ext cx="6916420" cy="3129280"/>
            <a:chOff x="2503932" y="2516123"/>
            <a:chExt cx="6916420" cy="3129280"/>
          </a:xfrm>
        </p:grpSpPr>
        <p:sp>
          <p:nvSpPr>
            <p:cNvPr id="14" name="object 13">
              <a:extLst>
                <a:ext uri="{FF2B5EF4-FFF2-40B4-BE49-F238E27FC236}">
                  <a16:creationId xmlns:a16="http://schemas.microsoft.com/office/drawing/2014/main" id="{49909866-28D8-490C-B038-D3D0D07F0E28}"/>
                </a:ext>
              </a:extLst>
            </p:cNvPr>
            <p:cNvSpPr/>
            <p:nvPr/>
          </p:nvSpPr>
          <p:spPr>
            <a:xfrm>
              <a:off x="2503932" y="4437888"/>
              <a:ext cx="2145792" cy="1207008"/>
            </a:xfrm>
            <a:prstGeom prst="rect">
              <a:avLst/>
            </a:prstGeom>
            <a:blipFill>
              <a:blip r:embed="rId4"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5" name="object 14">
              <a:extLst>
                <a:ext uri="{FF2B5EF4-FFF2-40B4-BE49-F238E27FC236}">
                  <a16:creationId xmlns:a16="http://schemas.microsoft.com/office/drawing/2014/main" id="{73F62E91-F3B1-4D00-B201-1C249F0A4579}"/>
                </a:ext>
              </a:extLst>
            </p:cNvPr>
            <p:cNvSpPr/>
            <p:nvPr/>
          </p:nvSpPr>
          <p:spPr>
            <a:xfrm>
              <a:off x="4899660" y="3485387"/>
              <a:ext cx="2145791" cy="1205484"/>
            </a:xfrm>
            <a:prstGeom prst="rect">
              <a:avLst/>
            </a:prstGeom>
            <a:blipFill>
              <a:blip r:embed="rId5"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6" name="object 15">
              <a:extLst>
                <a:ext uri="{FF2B5EF4-FFF2-40B4-BE49-F238E27FC236}">
                  <a16:creationId xmlns:a16="http://schemas.microsoft.com/office/drawing/2014/main" id="{F54E706A-6FD3-45E1-B25A-732F2C642873}"/>
                </a:ext>
              </a:extLst>
            </p:cNvPr>
            <p:cNvSpPr/>
            <p:nvPr/>
          </p:nvSpPr>
          <p:spPr>
            <a:xfrm>
              <a:off x="2503932" y="2516123"/>
              <a:ext cx="2145792" cy="1207008"/>
            </a:xfrm>
            <a:prstGeom prst="rect">
              <a:avLst/>
            </a:prstGeom>
            <a:blipFill>
              <a:blip r:embed="rId6"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7" name="object 16">
              <a:extLst>
                <a:ext uri="{FF2B5EF4-FFF2-40B4-BE49-F238E27FC236}">
                  <a16:creationId xmlns:a16="http://schemas.microsoft.com/office/drawing/2014/main" id="{E1AF0D55-B96C-4005-B2E5-658F40BD9529}"/>
                </a:ext>
              </a:extLst>
            </p:cNvPr>
            <p:cNvSpPr/>
            <p:nvPr/>
          </p:nvSpPr>
          <p:spPr>
            <a:xfrm>
              <a:off x="7274052" y="2526791"/>
              <a:ext cx="2145792" cy="1205484"/>
            </a:xfrm>
            <a:prstGeom prst="rect">
              <a:avLst/>
            </a:prstGeom>
            <a:blipFill>
              <a:blip r:embed="rId7"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8" name="object 17">
              <a:extLst>
                <a:ext uri="{FF2B5EF4-FFF2-40B4-BE49-F238E27FC236}">
                  <a16:creationId xmlns:a16="http://schemas.microsoft.com/office/drawing/2014/main" id="{849CC4CA-229E-45E6-85D3-28ED95A19AB8}"/>
                </a:ext>
              </a:extLst>
            </p:cNvPr>
            <p:cNvSpPr/>
            <p:nvPr/>
          </p:nvSpPr>
          <p:spPr>
            <a:xfrm>
              <a:off x="2523744" y="2525267"/>
              <a:ext cx="496824" cy="487679"/>
            </a:xfrm>
            <a:prstGeom prst="rect">
              <a:avLst/>
            </a:prstGeom>
            <a:blipFill>
              <a:blip r:embed="rId8"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19" name="object 18">
              <a:extLst>
                <a:ext uri="{FF2B5EF4-FFF2-40B4-BE49-F238E27FC236}">
                  <a16:creationId xmlns:a16="http://schemas.microsoft.com/office/drawing/2014/main" id="{4632D2F0-F1B8-4B6A-B4B7-512578A1D895}"/>
                </a:ext>
              </a:extLst>
            </p:cNvPr>
            <p:cNvSpPr/>
            <p:nvPr/>
          </p:nvSpPr>
          <p:spPr>
            <a:xfrm>
              <a:off x="2523744" y="4494275"/>
              <a:ext cx="496824" cy="487680"/>
            </a:xfrm>
            <a:prstGeom prst="rect">
              <a:avLst/>
            </a:prstGeom>
            <a:blipFill>
              <a:blip r:embed="rId8"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0" name="object 19">
              <a:extLst>
                <a:ext uri="{FF2B5EF4-FFF2-40B4-BE49-F238E27FC236}">
                  <a16:creationId xmlns:a16="http://schemas.microsoft.com/office/drawing/2014/main" id="{A3AFDDFF-30FF-4B0F-9801-61B64130B1CA}"/>
                </a:ext>
              </a:extLst>
            </p:cNvPr>
            <p:cNvSpPr/>
            <p:nvPr/>
          </p:nvSpPr>
          <p:spPr>
            <a:xfrm>
              <a:off x="7274052" y="2563367"/>
              <a:ext cx="495300" cy="487679"/>
            </a:xfrm>
            <a:prstGeom prst="rect">
              <a:avLst/>
            </a:prstGeom>
            <a:blipFill>
              <a:blip r:embed="rId9"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1" name="object 20">
              <a:extLst>
                <a:ext uri="{FF2B5EF4-FFF2-40B4-BE49-F238E27FC236}">
                  <a16:creationId xmlns:a16="http://schemas.microsoft.com/office/drawing/2014/main" id="{752B7F32-5FC6-45F2-970F-E0F437E5852F}"/>
                </a:ext>
              </a:extLst>
            </p:cNvPr>
            <p:cNvSpPr/>
            <p:nvPr/>
          </p:nvSpPr>
          <p:spPr>
            <a:xfrm>
              <a:off x="7246620" y="4485131"/>
              <a:ext cx="496824" cy="489204"/>
            </a:xfrm>
            <a:prstGeom prst="rect">
              <a:avLst/>
            </a:prstGeom>
            <a:blipFill>
              <a:blip r:embed="rId10"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2" name="object 21">
              <a:extLst>
                <a:ext uri="{FF2B5EF4-FFF2-40B4-BE49-F238E27FC236}">
                  <a16:creationId xmlns:a16="http://schemas.microsoft.com/office/drawing/2014/main" id="{E679F7E9-4CAA-4973-8913-C570A3B46365}"/>
                </a:ext>
              </a:extLst>
            </p:cNvPr>
            <p:cNvSpPr/>
            <p:nvPr/>
          </p:nvSpPr>
          <p:spPr>
            <a:xfrm>
              <a:off x="5859779" y="3537203"/>
              <a:ext cx="1226820" cy="1207008"/>
            </a:xfrm>
            <a:prstGeom prst="rect">
              <a:avLst/>
            </a:prstGeom>
            <a:blipFill>
              <a:blip r:embed="rId11"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grpSp>
      <p:sp>
        <p:nvSpPr>
          <p:cNvPr id="27" name="object 26">
            <a:extLst>
              <a:ext uri="{FF2B5EF4-FFF2-40B4-BE49-F238E27FC236}">
                <a16:creationId xmlns:a16="http://schemas.microsoft.com/office/drawing/2014/main" id="{626CF9B1-CFEF-46BD-8625-1F94D7112819}"/>
              </a:ext>
            </a:extLst>
          </p:cNvPr>
          <p:cNvSpPr/>
          <p:nvPr/>
        </p:nvSpPr>
        <p:spPr>
          <a:xfrm>
            <a:off x="5612638" y="5629528"/>
            <a:ext cx="1001267" cy="1207008"/>
          </a:xfrm>
          <a:prstGeom prst="rect">
            <a:avLst/>
          </a:prstGeom>
          <a:blipFill>
            <a:blip r:embed="rId12" cstate="screen">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 name="Titolo 1">
            <a:extLst>
              <a:ext uri="{FF2B5EF4-FFF2-40B4-BE49-F238E27FC236}">
                <a16:creationId xmlns:a16="http://schemas.microsoft.com/office/drawing/2014/main" id="{4CC7FCB0-4282-492D-9F73-D952C0F9B491}"/>
              </a:ext>
            </a:extLst>
          </p:cNvPr>
          <p:cNvSpPr>
            <a:spLocks noGrp="1"/>
          </p:cNvSpPr>
          <p:nvPr>
            <p:ph type="title"/>
          </p:nvPr>
        </p:nvSpPr>
        <p:spPr>
          <a:xfrm>
            <a:off x="855471" y="181313"/>
            <a:ext cx="10515600" cy="600251"/>
          </a:xfrm>
        </p:spPr>
        <p:txBody>
          <a:bodyPr vert="horz" lIns="0" tIns="0" rIns="0" bIns="0" rtlCol="0" anchor="t" anchorCtr="0">
            <a:noAutofit/>
          </a:bodyPr>
          <a:lstStyle/>
          <a:p>
            <a:r>
              <a:rPr lang="it-IT" sz="4000" b="1" dirty="0">
                <a:solidFill>
                  <a:srgbClr val="00B0F0"/>
                </a:solidFill>
                <a:latin typeface="+mn-lt"/>
              </a:rPr>
              <a:t>Il Sistema di Controllo</a:t>
            </a:r>
            <a:endParaRPr lang="en-US" sz="4000" b="1" dirty="0">
              <a:solidFill>
                <a:srgbClr val="00B0F0"/>
              </a:solidFill>
              <a:latin typeface="+mn-lt"/>
            </a:endParaRPr>
          </a:p>
        </p:txBody>
      </p:sp>
      <p:sp>
        <p:nvSpPr>
          <p:cNvPr id="31" name="object 7">
            <a:extLst>
              <a:ext uri="{FF2B5EF4-FFF2-40B4-BE49-F238E27FC236}">
                <a16:creationId xmlns:a16="http://schemas.microsoft.com/office/drawing/2014/main" id="{71FC27E8-8B4C-4A71-8440-5362BF3B8DD3}"/>
              </a:ext>
            </a:extLst>
          </p:cNvPr>
          <p:cNvSpPr txBox="1"/>
          <p:nvPr/>
        </p:nvSpPr>
        <p:spPr>
          <a:xfrm>
            <a:off x="5041138" y="5182934"/>
            <a:ext cx="2146300" cy="469899"/>
          </a:xfrm>
          <a:prstGeom prst="rect">
            <a:avLst/>
          </a:prstGeom>
          <a:solidFill>
            <a:srgbClr val="00B5EB"/>
          </a:solidFill>
          <a:ln w="12700">
            <a:solidFill>
              <a:srgbClr val="0084AC"/>
            </a:solidFill>
          </a:ln>
        </p:spPr>
        <p:txBody>
          <a:bodyPr vert="horz" wrap="square" lIns="0" tIns="109220" rIns="0" bIns="0" rtlCol="0" anchor="t" anchorCtr="1">
            <a:noAutofit/>
          </a:bodyPr>
          <a:lstStyle/>
          <a:p>
            <a:pPr algn="ctr">
              <a:lnSpc>
                <a:spcPct val="100000"/>
              </a:lnSpc>
            </a:pPr>
            <a:r>
              <a:rPr lang="it-IT" sz="1600" spc="-5" dirty="0">
                <a:solidFill>
                  <a:srgbClr val="FFFFFF"/>
                </a:solidFill>
                <a:latin typeface="Arial"/>
                <a:cs typeface="Arial"/>
              </a:rPr>
              <a:t>Deumidificazione</a:t>
            </a:r>
            <a:endParaRPr sz="1600" dirty="0">
              <a:latin typeface="Arial"/>
              <a:cs typeface="Arial"/>
            </a:endParaRPr>
          </a:p>
        </p:txBody>
      </p:sp>
      <p:sp>
        <p:nvSpPr>
          <p:cNvPr id="32" name="object 7">
            <a:extLst>
              <a:ext uri="{FF2B5EF4-FFF2-40B4-BE49-F238E27FC236}">
                <a16:creationId xmlns:a16="http://schemas.microsoft.com/office/drawing/2014/main" id="{D9965DE3-0284-449B-976F-F1BB3FEC7FC0}"/>
              </a:ext>
            </a:extLst>
          </p:cNvPr>
          <p:cNvSpPr txBox="1"/>
          <p:nvPr/>
        </p:nvSpPr>
        <p:spPr>
          <a:xfrm>
            <a:off x="7424166" y="2061717"/>
            <a:ext cx="2146300" cy="469899"/>
          </a:xfrm>
          <a:prstGeom prst="rect">
            <a:avLst/>
          </a:prstGeom>
          <a:solidFill>
            <a:srgbClr val="00B5EB"/>
          </a:solidFill>
          <a:ln w="12700">
            <a:solidFill>
              <a:srgbClr val="0084AC"/>
            </a:solidFill>
          </a:ln>
        </p:spPr>
        <p:txBody>
          <a:bodyPr vert="horz" wrap="square" lIns="0" tIns="109220" rIns="0" bIns="0" rtlCol="0" anchor="t" anchorCtr="1">
            <a:noAutofit/>
          </a:bodyPr>
          <a:lstStyle/>
          <a:p>
            <a:pPr algn="ctr">
              <a:lnSpc>
                <a:spcPct val="100000"/>
              </a:lnSpc>
            </a:pPr>
            <a:r>
              <a:rPr lang="it-IT" sz="1600" spc="-5" dirty="0">
                <a:solidFill>
                  <a:srgbClr val="FFFFFF"/>
                </a:solidFill>
                <a:latin typeface="Arial"/>
                <a:cs typeface="Arial"/>
              </a:rPr>
              <a:t>Moduli di distribuzione</a:t>
            </a:r>
            <a:endParaRPr sz="1600" dirty="0">
              <a:latin typeface="Arial"/>
              <a:cs typeface="Arial"/>
            </a:endParaRPr>
          </a:p>
        </p:txBody>
      </p:sp>
      <p:sp>
        <p:nvSpPr>
          <p:cNvPr id="33" name="object 7">
            <a:extLst>
              <a:ext uri="{FF2B5EF4-FFF2-40B4-BE49-F238E27FC236}">
                <a16:creationId xmlns:a16="http://schemas.microsoft.com/office/drawing/2014/main" id="{CD33B717-12DC-44CE-B9C4-0ADFDB150C9B}"/>
              </a:ext>
            </a:extLst>
          </p:cNvPr>
          <p:cNvSpPr txBox="1"/>
          <p:nvPr/>
        </p:nvSpPr>
        <p:spPr>
          <a:xfrm>
            <a:off x="2646934" y="3967862"/>
            <a:ext cx="2146300" cy="469899"/>
          </a:xfrm>
          <a:prstGeom prst="rect">
            <a:avLst/>
          </a:prstGeom>
          <a:solidFill>
            <a:srgbClr val="00B5EB"/>
          </a:solidFill>
          <a:ln w="12700">
            <a:solidFill>
              <a:srgbClr val="0084AC"/>
            </a:solidFill>
          </a:ln>
        </p:spPr>
        <p:txBody>
          <a:bodyPr vert="horz" wrap="square" lIns="0" tIns="109220" rIns="0" bIns="0" rtlCol="0" anchor="t" anchorCtr="1">
            <a:noAutofit/>
          </a:bodyPr>
          <a:lstStyle/>
          <a:p>
            <a:pPr algn="ctr">
              <a:lnSpc>
                <a:spcPct val="100000"/>
              </a:lnSpc>
            </a:pPr>
            <a:r>
              <a:rPr lang="it-IT" sz="1600" spc="-5" dirty="0">
                <a:solidFill>
                  <a:srgbClr val="FFFFFF"/>
                </a:solidFill>
                <a:latin typeface="Arial"/>
                <a:cs typeface="Arial"/>
              </a:rPr>
              <a:t>Soffitto radiante</a:t>
            </a:r>
            <a:endParaRPr sz="1600" dirty="0">
              <a:latin typeface="Arial"/>
              <a:cs typeface="Arial"/>
            </a:endParaRPr>
          </a:p>
        </p:txBody>
      </p:sp>
    </p:spTree>
    <p:extLst>
      <p:ext uri="{BB962C8B-B14F-4D97-AF65-F5344CB8AC3E}">
        <p14:creationId xmlns:p14="http://schemas.microsoft.com/office/powerpoint/2010/main" val="30846450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6F657-0E74-2A09-D3BB-7ADFD0B144F5}"/>
              </a:ext>
            </a:extLst>
          </p:cNvPr>
          <p:cNvSpPr>
            <a:spLocks noGrp="1"/>
          </p:cNvSpPr>
          <p:nvPr>
            <p:ph type="title"/>
          </p:nvPr>
        </p:nvSpPr>
        <p:spPr>
          <a:xfrm>
            <a:off x="545274" y="372986"/>
            <a:ext cx="11151425" cy="737359"/>
          </a:xfrm>
        </p:spPr>
        <p:txBody>
          <a:bodyPr vert="horz" lIns="0" tIns="0" rIns="0" bIns="0" rtlCol="0" anchor="t" anchorCtr="0">
            <a:noAutofit/>
          </a:bodyPr>
          <a:lstStyle/>
          <a:p>
            <a:pPr algn="ctr">
              <a:lnSpc>
                <a:spcPct val="100000"/>
              </a:lnSpc>
            </a:pPr>
            <a:r>
              <a:rPr lang="en-US" sz="4000" b="1" dirty="0">
                <a:solidFill>
                  <a:srgbClr val="00B0F0"/>
                </a:solidFill>
                <a:latin typeface="+mn-lt"/>
              </a:rPr>
              <a:t>Il Controllo a Zone: Comfort &amp; Efficienza</a:t>
            </a:r>
            <a:endParaRPr lang="nl-NL" sz="4000" b="1" dirty="0">
              <a:solidFill>
                <a:srgbClr val="00B0F0"/>
              </a:solidFill>
              <a:latin typeface="+mn-lt"/>
            </a:endParaRPr>
          </a:p>
        </p:txBody>
      </p:sp>
      <p:sp>
        <p:nvSpPr>
          <p:cNvPr id="3" name="Content Placeholder 2">
            <a:extLst>
              <a:ext uri="{FF2B5EF4-FFF2-40B4-BE49-F238E27FC236}">
                <a16:creationId xmlns:a16="http://schemas.microsoft.com/office/drawing/2014/main" id="{9AB2DD15-932A-C152-7DE1-A878ADBEB536}"/>
              </a:ext>
            </a:extLst>
          </p:cNvPr>
          <p:cNvSpPr>
            <a:spLocks noGrp="1"/>
          </p:cNvSpPr>
          <p:nvPr>
            <p:ph sz="quarter" idx="10"/>
          </p:nvPr>
        </p:nvSpPr>
        <p:spPr>
          <a:xfrm>
            <a:off x="577445" y="1482123"/>
            <a:ext cx="10360414" cy="3834965"/>
          </a:xfrm>
        </p:spPr>
        <p:txBody>
          <a:bodyPr/>
          <a:lstStyle/>
          <a:p>
            <a:r>
              <a:rPr lang="en-US" sz="1800" dirty="0" err="1"/>
              <a:t>Ogni</a:t>
            </a:r>
            <a:r>
              <a:rPr lang="en-US" sz="1800" dirty="0"/>
              <a:t> stanza </a:t>
            </a:r>
            <a:r>
              <a:rPr lang="en-US" sz="1800" dirty="0" err="1"/>
              <a:t>dovrebbe</a:t>
            </a:r>
            <a:r>
              <a:rPr lang="en-US" sz="1800" dirty="0"/>
              <a:t> </a:t>
            </a:r>
            <a:r>
              <a:rPr lang="en-US" sz="1800" dirty="0" err="1"/>
              <a:t>avere</a:t>
            </a:r>
            <a:r>
              <a:rPr lang="en-US" sz="1800" dirty="0"/>
              <a:t> la </a:t>
            </a:r>
            <a:r>
              <a:rPr lang="en-US" sz="1800" dirty="0" err="1"/>
              <a:t>Temperatura</a:t>
            </a:r>
            <a:r>
              <a:rPr lang="en-US" sz="1800" dirty="0"/>
              <a:t> </a:t>
            </a:r>
            <a:r>
              <a:rPr lang="en-US" sz="1800" dirty="0" err="1"/>
              <a:t>ideale</a:t>
            </a:r>
            <a:r>
              <a:rPr lang="en-US" sz="1800" dirty="0"/>
              <a:t> – non </a:t>
            </a:r>
            <a:r>
              <a:rPr lang="en-US" sz="1800" dirty="0" err="1"/>
              <a:t>troppo</a:t>
            </a:r>
            <a:r>
              <a:rPr lang="en-US" sz="1800" dirty="0"/>
              <a:t> </a:t>
            </a:r>
            <a:r>
              <a:rPr lang="en-US" sz="1800" dirty="0" err="1"/>
              <a:t>alta</a:t>
            </a:r>
            <a:r>
              <a:rPr lang="en-US" sz="1800" dirty="0"/>
              <a:t>, e non </a:t>
            </a:r>
            <a:r>
              <a:rPr lang="en-US" sz="1800" dirty="0" err="1"/>
              <a:t>troppo</a:t>
            </a:r>
            <a:r>
              <a:rPr lang="en-US" sz="1800" dirty="0"/>
              <a:t> </a:t>
            </a:r>
            <a:r>
              <a:rPr lang="en-US" sz="1800" dirty="0" err="1"/>
              <a:t>bassa</a:t>
            </a:r>
            <a:endParaRPr lang="en-US" sz="1800" dirty="0"/>
          </a:p>
          <a:p>
            <a:endParaRPr lang="en-US" sz="1800" dirty="0"/>
          </a:p>
          <a:p>
            <a:r>
              <a:rPr lang="en-US" sz="1800" dirty="0" err="1"/>
              <a:t>Troppo</a:t>
            </a:r>
            <a:r>
              <a:rPr lang="en-US" sz="1800" dirty="0"/>
              <a:t> </a:t>
            </a:r>
            <a:r>
              <a:rPr lang="en-US" sz="1800" dirty="0" err="1"/>
              <a:t>alta</a:t>
            </a:r>
            <a:r>
              <a:rPr lang="en-US" sz="1800" dirty="0"/>
              <a:t>: </a:t>
            </a:r>
            <a:r>
              <a:rPr lang="it-IT" sz="1800" dirty="0"/>
              <a:t>Domanda non necessaria o non adatta al tipo di utilizzo previsto della stanza</a:t>
            </a:r>
          </a:p>
          <a:p>
            <a:endParaRPr lang="en-US" sz="1800" dirty="0"/>
          </a:p>
          <a:p>
            <a:r>
              <a:rPr lang="en-US" sz="1800" dirty="0" err="1"/>
              <a:t>Troppo</a:t>
            </a:r>
            <a:r>
              <a:rPr lang="en-US" sz="1800" dirty="0"/>
              <a:t> </a:t>
            </a:r>
            <a:r>
              <a:rPr lang="en-US" sz="1800" dirty="0" err="1"/>
              <a:t>bassa</a:t>
            </a:r>
            <a:r>
              <a:rPr lang="en-US" sz="1800" dirty="0"/>
              <a:t>: </a:t>
            </a:r>
            <a:r>
              <a:rPr lang="it-IT" sz="1800" dirty="0"/>
              <a:t> Perdita di comfort e qualità della vita</a:t>
            </a:r>
            <a:endParaRPr lang="en-US" sz="1800" dirty="0"/>
          </a:p>
          <a:p>
            <a:endParaRPr lang="nl-NL" dirty="0"/>
          </a:p>
        </p:txBody>
      </p:sp>
      <p:graphicFrame>
        <p:nvGraphicFramePr>
          <p:cNvPr id="8" name="Table 7">
            <a:extLst>
              <a:ext uri="{FF2B5EF4-FFF2-40B4-BE49-F238E27FC236}">
                <a16:creationId xmlns:a16="http://schemas.microsoft.com/office/drawing/2014/main" id="{5026E943-752A-8405-B7B0-A0E0AA1C00B1}"/>
              </a:ext>
            </a:extLst>
          </p:cNvPr>
          <p:cNvGraphicFramePr>
            <a:graphicFrameLocks noGrp="1"/>
          </p:cNvGraphicFramePr>
          <p:nvPr>
            <p:extLst>
              <p:ext uri="{D42A27DB-BD31-4B8C-83A1-F6EECF244321}">
                <p14:modId xmlns:p14="http://schemas.microsoft.com/office/powerpoint/2010/main" val="4181228337"/>
              </p:ext>
            </p:extLst>
          </p:nvPr>
        </p:nvGraphicFramePr>
        <p:xfrm>
          <a:off x="644373" y="3281706"/>
          <a:ext cx="10953227" cy="2682240"/>
        </p:xfrm>
        <a:graphic>
          <a:graphicData uri="http://schemas.openxmlformats.org/drawingml/2006/table">
            <a:tbl>
              <a:tblPr firstRow="1" bandRow="1">
                <a:tableStyleId>{5C22544A-7EE6-4342-B048-85BDC9FD1C3A}</a:tableStyleId>
              </a:tblPr>
              <a:tblGrid>
                <a:gridCol w="3330806">
                  <a:extLst>
                    <a:ext uri="{9D8B030D-6E8A-4147-A177-3AD203B41FA5}">
                      <a16:colId xmlns:a16="http://schemas.microsoft.com/office/drawing/2014/main" val="2085221308"/>
                    </a:ext>
                  </a:extLst>
                </a:gridCol>
                <a:gridCol w="1889591">
                  <a:extLst>
                    <a:ext uri="{9D8B030D-6E8A-4147-A177-3AD203B41FA5}">
                      <a16:colId xmlns:a16="http://schemas.microsoft.com/office/drawing/2014/main" val="714831289"/>
                    </a:ext>
                  </a:extLst>
                </a:gridCol>
                <a:gridCol w="3772294">
                  <a:extLst>
                    <a:ext uri="{9D8B030D-6E8A-4147-A177-3AD203B41FA5}">
                      <a16:colId xmlns:a16="http://schemas.microsoft.com/office/drawing/2014/main" val="1588627472"/>
                    </a:ext>
                  </a:extLst>
                </a:gridCol>
                <a:gridCol w="1960536">
                  <a:extLst>
                    <a:ext uri="{9D8B030D-6E8A-4147-A177-3AD203B41FA5}">
                      <a16:colId xmlns:a16="http://schemas.microsoft.com/office/drawing/2014/main" val="3035534616"/>
                    </a:ext>
                  </a:extLst>
                </a:gridCol>
              </a:tblGrid>
              <a:tr h="467982">
                <a:tc>
                  <a:txBody>
                    <a:bodyPr/>
                    <a:lstStyle/>
                    <a:p>
                      <a:r>
                        <a:rPr lang="it-IT" sz="1400" noProof="0" dirty="0"/>
                        <a:t>Tipologia della stanza</a:t>
                      </a:r>
                      <a:endParaRPr lang="en-US" sz="1400" dirty="0"/>
                    </a:p>
                  </a:txBody>
                  <a:tcPr/>
                </a:tc>
                <a:tc>
                  <a:txBody>
                    <a:bodyPr/>
                    <a:lstStyle/>
                    <a:p>
                      <a:r>
                        <a:rPr lang="en-US" sz="1400" noProof="0" dirty="0" err="1"/>
                        <a:t>Temperatura</a:t>
                      </a:r>
                      <a:r>
                        <a:rPr lang="en-US" sz="1400" noProof="0" dirty="0"/>
                        <a:t> </a:t>
                      </a:r>
                      <a:r>
                        <a:rPr lang="en-US" sz="1400" noProof="0" dirty="0" err="1"/>
                        <a:t>raccomandata</a:t>
                      </a:r>
                      <a:endParaRPr lang="en-US" sz="1400" noProof="0" dirty="0"/>
                    </a:p>
                  </a:txBody>
                  <a:tcPr/>
                </a:tc>
                <a:tc>
                  <a:txBody>
                    <a:bodyPr/>
                    <a:lstStyle/>
                    <a:p>
                      <a:r>
                        <a:rPr lang="it-IT" sz="1400" noProof="0" dirty="0"/>
                        <a:t>Tipologia della stanza</a:t>
                      </a:r>
                      <a:endParaRPr lang="en-US" sz="1400" dirty="0"/>
                    </a:p>
                  </a:txBody>
                  <a:tcPr/>
                </a:tc>
                <a:tc>
                  <a:txBody>
                    <a:bodyPr/>
                    <a:lstStyle/>
                    <a:p>
                      <a:r>
                        <a:rPr lang="en-US" sz="1400" noProof="0" dirty="0" err="1"/>
                        <a:t>Temperatura</a:t>
                      </a:r>
                      <a:r>
                        <a:rPr lang="en-US" sz="1400" noProof="0" dirty="0"/>
                        <a:t> </a:t>
                      </a:r>
                      <a:r>
                        <a:rPr lang="en-US" sz="1400" noProof="0" dirty="0" err="1"/>
                        <a:t>raccomandata</a:t>
                      </a:r>
                      <a:endParaRPr lang="en-US" sz="1400" noProof="0" dirty="0"/>
                    </a:p>
                  </a:txBody>
                  <a:tcPr/>
                </a:tc>
                <a:extLst>
                  <a:ext uri="{0D108BD9-81ED-4DB2-BD59-A6C34878D82A}">
                    <a16:rowId xmlns:a16="http://schemas.microsoft.com/office/drawing/2014/main" val="1208487701"/>
                  </a:ext>
                </a:extLst>
              </a:tr>
              <a:tr h="275284">
                <a:tc>
                  <a:txBody>
                    <a:bodyPr/>
                    <a:lstStyle/>
                    <a:p>
                      <a:r>
                        <a:rPr lang="en-US" sz="1400" noProof="0" dirty="0" err="1"/>
                        <a:t>Soggiorno</a:t>
                      </a:r>
                      <a:r>
                        <a:rPr lang="en-US" sz="1400" noProof="0" dirty="0"/>
                        <a:t> e </a:t>
                      </a:r>
                      <a:r>
                        <a:rPr lang="en-US" sz="1400" noProof="0" dirty="0" err="1"/>
                        <a:t>Camere</a:t>
                      </a:r>
                      <a:r>
                        <a:rPr lang="en-US" sz="1400" noProof="0" dirty="0"/>
                        <a:t> da </a:t>
                      </a:r>
                      <a:r>
                        <a:rPr lang="en-US" sz="1400" noProof="0" dirty="0" err="1"/>
                        <a:t>letto</a:t>
                      </a:r>
                      <a:endParaRPr lang="en-US" sz="1400" noProof="0" dirty="0"/>
                    </a:p>
                  </a:txBody>
                  <a:tcPr/>
                </a:tc>
                <a:tc>
                  <a:txBody>
                    <a:bodyPr/>
                    <a:lstStyle/>
                    <a:p>
                      <a:r>
                        <a:rPr lang="en-US" sz="1400" noProof="0"/>
                        <a:t>20°C</a:t>
                      </a:r>
                    </a:p>
                  </a:txBody>
                  <a:tcPr/>
                </a:tc>
                <a:tc>
                  <a:txBody>
                    <a:bodyPr/>
                    <a:lstStyle/>
                    <a:p>
                      <a:r>
                        <a:rPr lang="it-IT" sz="1400" noProof="0" dirty="0"/>
                        <a:t>Teatri e sale da concerto</a:t>
                      </a:r>
                      <a:endParaRPr lang="en-US" sz="1400" noProof="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a:ea typeface="+mn-ea"/>
                          <a:cs typeface="+mn-cs"/>
                        </a:rPr>
                        <a:t>20°C</a:t>
                      </a:r>
                    </a:p>
                  </a:txBody>
                  <a:tcPr/>
                </a:tc>
                <a:extLst>
                  <a:ext uri="{0D108BD9-81ED-4DB2-BD59-A6C34878D82A}">
                    <a16:rowId xmlns:a16="http://schemas.microsoft.com/office/drawing/2014/main" val="3143000500"/>
                  </a:ext>
                </a:extLst>
              </a:tr>
              <a:tr h="474257">
                <a:tc>
                  <a:txBody>
                    <a:bodyPr/>
                    <a:lstStyle/>
                    <a:p>
                      <a:r>
                        <a:rPr lang="it-IT" sz="1400" noProof="0" dirty="0"/>
                        <a:t>Uffici, sale conferenze, scale principali, sportelli di servizio</a:t>
                      </a:r>
                      <a:endParaRPr lang="en-US" sz="1400" noProof="0" dirty="0"/>
                    </a:p>
                  </a:txBody>
                  <a:tcPr/>
                </a:tc>
                <a:tc>
                  <a:txBody>
                    <a:bodyPr/>
                    <a:lstStyle/>
                    <a:p>
                      <a:r>
                        <a:rPr lang="en-US" sz="1400" noProof="0"/>
                        <a:t>20°C</a:t>
                      </a:r>
                    </a:p>
                  </a:txBody>
                  <a:tcPr/>
                </a:tc>
                <a:tc>
                  <a:txBody>
                    <a:bodyPr/>
                    <a:lstStyle/>
                    <a:p>
                      <a:r>
                        <a:rPr lang="it-IT" sz="1400" noProof="0" dirty="0"/>
                        <a:t>Bagni, piscine, spogliatoi, studi medici</a:t>
                      </a:r>
                      <a:endParaRPr lang="en-US" sz="1400" noProof="0" dirty="0"/>
                    </a:p>
                  </a:txBody>
                  <a:tcPr/>
                </a:tc>
                <a:tc>
                  <a:txBody>
                    <a:bodyPr/>
                    <a:lstStyle/>
                    <a:p>
                      <a:r>
                        <a:rPr lang="de-DE" sz="1400"/>
                        <a:t>24°C</a:t>
                      </a:r>
                      <a:endParaRPr lang="en-US" sz="1400"/>
                    </a:p>
                  </a:txBody>
                  <a:tcPr/>
                </a:tc>
                <a:extLst>
                  <a:ext uri="{0D108BD9-81ED-4DB2-BD59-A6C34878D82A}">
                    <a16:rowId xmlns:a16="http://schemas.microsoft.com/office/drawing/2014/main" val="1472698887"/>
                  </a:ext>
                </a:extLst>
              </a:tr>
              <a:tr h="275284">
                <a:tc>
                  <a:txBody>
                    <a:bodyPr/>
                    <a:lstStyle/>
                    <a:p>
                      <a:r>
                        <a:rPr lang="en-US" sz="1400" noProof="0" dirty="0" err="1"/>
                        <a:t>Stanze</a:t>
                      </a:r>
                      <a:r>
                        <a:rPr lang="en-US" sz="1400" noProof="0" dirty="0"/>
                        <a:t> Hotel</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a:ea typeface="+mn-ea"/>
                          <a:cs typeface="+mn-cs"/>
                        </a:rPr>
                        <a:t>20°C</a:t>
                      </a:r>
                    </a:p>
                  </a:txBody>
                  <a:tcPr/>
                </a:tc>
                <a:tc>
                  <a:txBody>
                    <a:bodyPr/>
                    <a:lstStyle/>
                    <a:p>
                      <a:r>
                        <a:rPr lang="en-US" sz="1400" noProof="0" dirty="0" err="1"/>
                        <a:t>Bagni</a:t>
                      </a:r>
                      <a:endParaRPr lang="en-US" sz="1400" noProof="0" dirty="0"/>
                    </a:p>
                  </a:txBody>
                  <a:tcPr/>
                </a:tc>
                <a:tc>
                  <a:txBody>
                    <a:bodyPr/>
                    <a:lstStyle/>
                    <a:p>
                      <a:r>
                        <a:rPr lang="de-DE" sz="1400"/>
                        <a:t>20°C</a:t>
                      </a:r>
                      <a:endParaRPr lang="en-US" sz="1400"/>
                    </a:p>
                  </a:txBody>
                  <a:tcPr/>
                </a:tc>
                <a:extLst>
                  <a:ext uri="{0D108BD9-81ED-4DB2-BD59-A6C34878D82A}">
                    <a16:rowId xmlns:a16="http://schemas.microsoft.com/office/drawing/2014/main" val="379158344"/>
                  </a:ext>
                </a:extLst>
              </a:tr>
              <a:tr h="467982">
                <a:tc>
                  <a:txBody>
                    <a:bodyPr/>
                    <a:lstStyle/>
                    <a:p>
                      <a:r>
                        <a:rPr lang="it-IT" sz="1400" noProof="0" dirty="0"/>
                        <a:t>Locali di vendita e negozi</a:t>
                      </a:r>
                      <a:endParaRPr lang="en-US" sz="1400" noProof="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a:ea typeface="+mn-ea"/>
                          <a:cs typeface="+mn-cs"/>
                        </a:rPr>
                        <a:t>20°C</a:t>
                      </a:r>
                    </a:p>
                  </a:txBody>
                  <a:tcPr/>
                </a:tc>
                <a:tc>
                  <a:txBody>
                    <a:bodyPr/>
                    <a:lstStyle/>
                    <a:p>
                      <a:r>
                        <a:rPr lang="it-IT" sz="1400" noProof="0" dirty="0"/>
                        <a:t>Locali secondari riscaldati (ad es. corridoi, scale)</a:t>
                      </a:r>
                      <a:endParaRPr lang="en-US" sz="1400" noProof="0" dirty="0"/>
                    </a:p>
                  </a:txBody>
                  <a:tcPr/>
                </a:tc>
                <a:tc>
                  <a:txBody>
                    <a:bodyPr/>
                    <a:lstStyle/>
                    <a:p>
                      <a:r>
                        <a:rPr lang="de-DE" sz="1400"/>
                        <a:t>15°C </a:t>
                      </a:r>
                      <a:endParaRPr lang="en-US" sz="1400"/>
                    </a:p>
                  </a:txBody>
                  <a:tcPr/>
                </a:tc>
                <a:extLst>
                  <a:ext uri="{0D108BD9-81ED-4DB2-BD59-A6C34878D82A}">
                    <a16:rowId xmlns:a16="http://schemas.microsoft.com/office/drawing/2014/main" val="1722092207"/>
                  </a:ext>
                </a:extLst>
              </a:tr>
              <a:tr h="467982">
                <a:tc>
                  <a:txBody>
                    <a:bodyPr/>
                    <a:lstStyle/>
                    <a:p>
                      <a:r>
                        <a:rPr lang="en-US" sz="1400" noProof="0" dirty="0" err="1"/>
                        <a:t>Aule</a:t>
                      </a:r>
                      <a:endParaRPr lang="en-US" sz="1400" noProof="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00000"/>
                          </a:solidFill>
                          <a:effectLst/>
                          <a:uLnTx/>
                          <a:uFillTx/>
                          <a:latin typeface="Arial"/>
                          <a:ea typeface="+mn-ea"/>
                          <a:cs typeface="+mn-cs"/>
                        </a:rPr>
                        <a:t>20°C</a:t>
                      </a:r>
                    </a:p>
                  </a:txBody>
                  <a:tcPr/>
                </a:tc>
                <a:tc>
                  <a:txBody>
                    <a:bodyPr/>
                    <a:lstStyle/>
                    <a:p>
                      <a:r>
                        <a:rPr lang="it-IT" sz="1400" noProof="0" dirty="0"/>
                        <a:t>Locali secondari non riscaldati (ad es. cantina, scale, magazzini)</a:t>
                      </a:r>
                      <a:endParaRPr lang="en-US" sz="1400" noProof="0" dirty="0"/>
                    </a:p>
                  </a:txBody>
                  <a:tcPr/>
                </a:tc>
                <a:tc>
                  <a:txBody>
                    <a:bodyPr/>
                    <a:lstStyle/>
                    <a:p>
                      <a:r>
                        <a:rPr lang="de-DE" sz="1400" dirty="0"/>
                        <a:t>10°C</a:t>
                      </a:r>
                      <a:endParaRPr lang="en-US" sz="1400" dirty="0"/>
                    </a:p>
                  </a:txBody>
                  <a:tcPr/>
                </a:tc>
                <a:extLst>
                  <a:ext uri="{0D108BD9-81ED-4DB2-BD59-A6C34878D82A}">
                    <a16:rowId xmlns:a16="http://schemas.microsoft.com/office/drawing/2014/main" val="3597236403"/>
                  </a:ext>
                </a:extLst>
              </a:tr>
            </a:tbl>
          </a:graphicData>
        </a:graphic>
      </p:graphicFrame>
      <p:sp>
        <p:nvSpPr>
          <p:cNvPr id="9" name="Rectangle 8">
            <a:extLst>
              <a:ext uri="{FF2B5EF4-FFF2-40B4-BE49-F238E27FC236}">
                <a16:creationId xmlns:a16="http://schemas.microsoft.com/office/drawing/2014/main" id="{870515C3-859D-BF30-B4D9-9FCD27776F47}"/>
              </a:ext>
            </a:extLst>
          </p:cNvPr>
          <p:cNvSpPr/>
          <p:nvPr/>
        </p:nvSpPr>
        <p:spPr>
          <a:xfrm>
            <a:off x="673925" y="6024305"/>
            <a:ext cx="10972800" cy="1998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b"/>
          <a:lstStyle/>
          <a:p>
            <a:pPr algn="r"/>
            <a:r>
              <a:rPr lang="en-US" sz="1200" dirty="0">
                <a:solidFill>
                  <a:schemeClr val="bg2">
                    <a:lumMod val="50000"/>
                  </a:schemeClr>
                </a:solidFill>
              </a:rPr>
              <a:t>Temperature raccomandate in accord alla EN 12831</a:t>
            </a:r>
          </a:p>
        </p:txBody>
      </p:sp>
      <p:sp>
        <p:nvSpPr>
          <p:cNvPr id="7" name="Rettangolo 6">
            <a:extLst>
              <a:ext uri="{FF2B5EF4-FFF2-40B4-BE49-F238E27FC236}">
                <a16:creationId xmlns:a16="http://schemas.microsoft.com/office/drawing/2014/main" id="{2A6A9074-0C25-62EE-0BDF-0262F8E9A6C2}"/>
              </a:ext>
            </a:extLst>
          </p:cNvPr>
          <p:cNvSpPr/>
          <p:nvPr/>
        </p:nvSpPr>
        <p:spPr>
          <a:xfrm>
            <a:off x="10410825" y="6359744"/>
            <a:ext cx="1557975" cy="3651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17071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982E7-6D3A-DEB0-6963-923724B8CE33}"/>
              </a:ext>
            </a:extLst>
          </p:cNvPr>
          <p:cNvSpPr>
            <a:spLocks noGrp="1"/>
          </p:cNvSpPr>
          <p:nvPr>
            <p:ph type="title"/>
          </p:nvPr>
        </p:nvSpPr>
        <p:spPr>
          <a:xfrm>
            <a:off x="520287" y="496813"/>
            <a:ext cx="11151425" cy="737359"/>
          </a:xfrm>
        </p:spPr>
        <p:txBody>
          <a:bodyPr vert="horz" lIns="0" tIns="0" rIns="0" bIns="0" rtlCol="0" anchor="t" anchorCtr="0">
            <a:noAutofit/>
          </a:bodyPr>
          <a:lstStyle/>
          <a:p>
            <a:pPr algn="ctr">
              <a:lnSpc>
                <a:spcPct val="100000"/>
              </a:lnSpc>
            </a:pPr>
            <a:r>
              <a:rPr lang="en-US" sz="4000" b="1" dirty="0">
                <a:solidFill>
                  <a:srgbClr val="00B0F0"/>
                </a:solidFill>
                <a:latin typeface="+mn-lt"/>
              </a:rPr>
              <a:t>Il Controllo a Zone : Vantaggi</a:t>
            </a:r>
            <a:endParaRPr lang="nl-NL" sz="4000" b="1" dirty="0">
              <a:solidFill>
                <a:srgbClr val="00B0F0"/>
              </a:solidFill>
              <a:latin typeface="+mn-lt"/>
            </a:endParaRPr>
          </a:p>
        </p:txBody>
      </p:sp>
      <p:sp>
        <p:nvSpPr>
          <p:cNvPr id="3" name="Content Placeholder 2">
            <a:extLst>
              <a:ext uri="{FF2B5EF4-FFF2-40B4-BE49-F238E27FC236}">
                <a16:creationId xmlns:a16="http://schemas.microsoft.com/office/drawing/2014/main" id="{3C4EB3F1-1A9E-3826-9DBF-6E7ED5F9E924}"/>
              </a:ext>
            </a:extLst>
          </p:cNvPr>
          <p:cNvSpPr>
            <a:spLocks noGrp="1"/>
          </p:cNvSpPr>
          <p:nvPr>
            <p:ph sz="quarter" idx="10"/>
          </p:nvPr>
        </p:nvSpPr>
        <p:spPr>
          <a:xfrm>
            <a:off x="533400" y="1828800"/>
            <a:ext cx="9504736" cy="3334629"/>
          </a:xfrm>
        </p:spPr>
        <p:txBody>
          <a:bodyPr/>
          <a:lstStyle/>
          <a:p>
            <a:r>
              <a:rPr lang="it-IT" dirty="0"/>
              <a:t>La temperatura di ogni stanza (zona) può essere impostata singolarmente invece di una preimpostazione centrale</a:t>
            </a:r>
          </a:p>
          <a:p>
            <a:endParaRPr lang="it-IT" dirty="0"/>
          </a:p>
          <a:p>
            <a:r>
              <a:rPr lang="en-US" dirty="0"/>
              <a:t>Perchè ?</a:t>
            </a:r>
            <a:endParaRPr lang="de-DE" dirty="0"/>
          </a:p>
          <a:p>
            <a:pPr marL="554037" lvl="1" indent="-285750"/>
            <a:r>
              <a:rPr lang="it-IT" sz="1800" dirty="0"/>
              <a:t>Aumento del comfort abitativo - ogni zona ha la temperatura ideale</a:t>
            </a:r>
          </a:p>
          <a:p>
            <a:pPr marL="554037" lvl="1" indent="-285750"/>
            <a:endParaRPr lang="en-US" sz="1800" dirty="0"/>
          </a:p>
          <a:p>
            <a:pPr marL="554037" lvl="1" indent="-285750"/>
            <a:r>
              <a:rPr lang="it-IT" sz="1800" dirty="0"/>
              <a:t>Richiesta in funzione dell'efficienza energetica e dell'emissione di calore/freddo</a:t>
            </a:r>
          </a:p>
          <a:p>
            <a:pPr marL="554037" lvl="1" indent="-285750"/>
            <a:endParaRPr lang="it-IT" sz="1800" dirty="0"/>
          </a:p>
          <a:p>
            <a:pPr marL="554037" lvl="1" indent="-285750"/>
            <a:r>
              <a:rPr lang="it-IT" sz="1800" dirty="0"/>
              <a:t>Supporto dell’ "effetto autoregolante" dei sistemi Radianti</a:t>
            </a:r>
          </a:p>
          <a:p>
            <a:pPr marL="554037" lvl="1" indent="-285750"/>
            <a:endParaRPr lang="it-IT" sz="1800" dirty="0"/>
          </a:p>
          <a:p>
            <a:pPr marL="554037" lvl="1" indent="-285750"/>
            <a:r>
              <a:rPr lang="it-IT" sz="1800" dirty="0"/>
              <a:t>Benefici energetici dell'11,6% - 21% rispetto al riscaldamento non a zona</a:t>
            </a:r>
            <a:br>
              <a:rPr lang="it-IT" sz="1800" dirty="0"/>
            </a:br>
            <a:r>
              <a:rPr lang="it-IT" sz="1800" dirty="0"/>
              <a:t>(con / senza arresto notturno) *, oltre al 12% di risparmio di UFH vs. Radiatori</a:t>
            </a:r>
          </a:p>
          <a:p>
            <a:pPr marL="554037" lvl="1" indent="-285750"/>
            <a:endParaRPr lang="it-IT" sz="1800" dirty="0"/>
          </a:p>
          <a:p>
            <a:pPr marL="554037" lvl="1" indent="-285750"/>
            <a:r>
              <a:rPr lang="it-IT" sz="1800" dirty="0"/>
              <a:t>Requisito giuridico, ad es. in Danimarca e Germania</a:t>
            </a:r>
            <a:br>
              <a:rPr lang="en-GB" sz="1800" dirty="0"/>
            </a:br>
            <a:r>
              <a:rPr lang="it-IT" sz="1800" dirty="0"/>
              <a:t>(Leggi sul consumo di energia)</a:t>
            </a:r>
            <a:endParaRPr lang="nl-NL" dirty="0"/>
          </a:p>
        </p:txBody>
      </p:sp>
      <p:pic>
        <p:nvPicPr>
          <p:cNvPr id="6" name="Grafik 26">
            <a:extLst>
              <a:ext uri="{FF2B5EF4-FFF2-40B4-BE49-F238E27FC236}">
                <a16:creationId xmlns:a16="http://schemas.microsoft.com/office/drawing/2014/main" id="{09CDA00F-E946-BCC9-AF49-357C819F6120}"/>
              </a:ext>
            </a:extLst>
          </p:cNvPr>
          <p:cNvPicPr>
            <a:picLocks noChangeAspect="1"/>
          </p:cNvPicPr>
          <p:nvPr/>
        </p:nvPicPr>
        <p:blipFill>
          <a:blip r:embed="rId3"/>
          <a:stretch>
            <a:fillRect/>
          </a:stretch>
        </p:blipFill>
        <p:spPr>
          <a:xfrm>
            <a:off x="8362192" y="5163429"/>
            <a:ext cx="3606608" cy="1223731"/>
          </a:xfrm>
          <a:prstGeom prst="rect">
            <a:avLst/>
          </a:prstGeom>
        </p:spPr>
      </p:pic>
      <p:sp>
        <p:nvSpPr>
          <p:cNvPr id="7" name="Rechteck 27">
            <a:extLst>
              <a:ext uri="{FF2B5EF4-FFF2-40B4-BE49-F238E27FC236}">
                <a16:creationId xmlns:a16="http://schemas.microsoft.com/office/drawing/2014/main" id="{80A4962D-6991-C2CA-A745-E3BC64FCB6AB}"/>
              </a:ext>
            </a:extLst>
          </p:cNvPr>
          <p:cNvSpPr/>
          <p:nvPr/>
        </p:nvSpPr>
        <p:spPr>
          <a:xfrm>
            <a:off x="545275" y="6426061"/>
            <a:ext cx="10972799" cy="3993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marL="0" marR="0" lvl="0" indent="0" algn="r" defTabSz="914400" eaLnBrk="1" fontAlgn="auto" latinLnBrk="0" hangingPunct="1">
              <a:lnSpc>
                <a:spcPct val="100000"/>
              </a:lnSpc>
              <a:spcBef>
                <a:spcPts val="0"/>
              </a:spcBef>
              <a:spcAft>
                <a:spcPts val="0"/>
              </a:spcAft>
              <a:buClrTx/>
              <a:buSzTx/>
              <a:buFontTx/>
              <a:buNone/>
              <a:tabLst/>
              <a:defRPr/>
            </a:pPr>
            <a:r>
              <a:rPr lang="de-DE" sz="1000" kern="0" dirty="0">
                <a:solidFill>
                  <a:schemeClr val="tx2"/>
                </a:solidFill>
              </a:rPr>
              <a:t>*</a:t>
            </a:r>
            <a:r>
              <a:rPr kumimoji="0" lang="de-DE" sz="1000" b="0" i="0" u="none" strike="noStrike" kern="0" cap="none" spc="0" normalizeH="0" baseline="0" noProof="0" dirty="0">
                <a:ln>
                  <a:noFill/>
                </a:ln>
                <a:solidFill>
                  <a:schemeClr val="tx2"/>
                </a:solidFill>
                <a:effectLst/>
                <a:uLnTx/>
                <a:uFillTx/>
              </a:rPr>
              <a:t>TGA Fachplaner 5-2010; Energieeinsparungen durch Nachrüstung von Einzelraumregelsystemen, p. 60</a:t>
            </a:r>
            <a:endParaRPr kumimoji="0" lang="en-US" sz="1000" b="0" i="0" u="none" strike="noStrike" kern="0" cap="none" spc="0" normalizeH="0" baseline="0" noProof="0" dirty="0">
              <a:ln>
                <a:noFill/>
              </a:ln>
              <a:solidFill>
                <a:schemeClr val="tx2"/>
              </a:solidFill>
              <a:effectLst/>
              <a:uLnTx/>
              <a:uFillTx/>
            </a:endParaRPr>
          </a:p>
        </p:txBody>
      </p:sp>
      <p:pic>
        <p:nvPicPr>
          <p:cNvPr id="8" name="Picture 7">
            <a:extLst>
              <a:ext uri="{FF2B5EF4-FFF2-40B4-BE49-F238E27FC236}">
                <a16:creationId xmlns:a16="http://schemas.microsoft.com/office/drawing/2014/main" id="{74C86417-1627-082D-55E2-E32B1C2A2A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16829" y="2165682"/>
            <a:ext cx="3159583" cy="2407009"/>
          </a:xfrm>
          <a:prstGeom prst="rect">
            <a:avLst/>
          </a:prstGeom>
        </p:spPr>
      </p:pic>
      <p:sp>
        <p:nvSpPr>
          <p:cNvPr id="10" name="Rettangolo 9">
            <a:extLst>
              <a:ext uri="{FF2B5EF4-FFF2-40B4-BE49-F238E27FC236}">
                <a16:creationId xmlns:a16="http://schemas.microsoft.com/office/drawing/2014/main" id="{99CA8A74-3641-3A1E-7215-0D7DD59455A5}"/>
              </a:ext>
            </a:extLst>
          </p:cNvPr>
          <p:cNvSpPr/>
          <p:nvPr/>
        </p:nvSpPr>
        <p:spPr>
          <a:xfrm>
            <a:off x="10410825" y="6359744"/>
            <a:ext cx="1557975" cy="3651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152600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DDED6-ABEE-4C9D-33E7-FB78FCED9BC1}"/>
              </a:ext>
            </a:extLst>
          </p:cNvPr>
          <p:cNvSpPr>
            <a:spLocks noGrp="1"/>
          </p:cNvSpPr>
          <p:nvPr>
            <p:ph type="title"/>
          </p:nvPr>
        </p:nvSpPr>
        <p:spPr>
          <a:xfrm>
            <a:off x="520287" y="526143"/>
            <a:ext cx="11151425" cy="737359"/>
          </a:xfrm>
        </p:spPr>
        <p:txBody>
          <a:bodyPr vert="horz" lIns="0" tIns="0" rIns="0" bIns="0" rtlCol="0" anchor="t" anchorCtr="0">
            <a:noAutofit/>
          </a:bodyPr>
          <a:lstStyle/>
          <a:p>
            <a:pPr algn="ctr">
              <a:lnSpc>
                <a:spcPct val="100000"/>
              </a:lnSpc>
            </a:pPr>
            <a:r>
              <a:rPr lang="en-US" sz="4000" b="1" dirty="0">
                <a:solidFill>
                  <a:srgbClr val="00B0F0"/>
                </a:solidFill>
                <a:latin typeface="+mn-lt"/>
              </a:rPr>
              <a:t>Il Controllo a Zone - Come si può fare ?</a:t>
            </a:r>
            <a:endParaRPr lang="nl-NL" sz="4000" b="1" dirty="0">
              <a:solidFill>
                <a:srgbClr val="00B0F0"/>
              </a:solidFill>
              <a:latin typeface="+mn-lt"/>
            </a:endParaRPr>
          </a:p>
        </p:txBody>
      </p:sp>
      <p:pic>
        <p:nvPicPr>
          <p:cNvPr id="6" name="Picture 5">
            <a:extLst>
              <a:ext uri="{FF2B5EF4-FFF2-40B4-BE49-F238E27FC236}">
                <a16:creationId xmlns:a16="http://schemas.microsoft.com/office/drawing/2014/main" id="{58545781-B733-955C-BF9C-E76B0FECBD22}"/>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070" b="96257" l="922" r="100000">
                        <a14:foregroundMark x1="19355" y1="7487" x2="92627" y2="6952"/>
                        <a14:foregroundMark x1="90783" y1="54545" x2="89401" y2="21390"/>
                        <a14:foregroundMark x1="92166" y1="38503" x2="94470" y2="21925"/>
                        <a14:backgroundMark x1="2304" y1="84492" x2="3226" y2="90374"/>
                      </a14:backgroundRemoval>
                    </a14:imgEffect>
                  </a14:imgLayer>
                </a14:imgProps>
              </a:ext>
            </a:extLst>
          </a:blip>
          <a:srcRect l="495"/>
          <a:stretch/>
        </p:blipFill>
        <p:spPr>
          <a:xfrm>
            <a:off x="70745" y="1893489"/>
            <a:ext cx="1229241" cy="1064567"/>
          </a:xfrm>
          <a:prstGeom prst="rect">
            <a:avLst/>
          </a:prstGeom>
        </p:spPr>
      </p:pic>
      <p:pic>
        <p:nvPicPr>
          <p:cNvPr id="7" name="Picture 6">
            <a:extLst>
              <a:ext uri="{FF2B5EF4-FFF2-40B4-BE49-F238E27FC236}">
                <a16:creationId xmlns:a16="http://schemas.microsoft.com/office/drawing/2014/main" id="{81FC89F3-805B-63E1-F9F3-4EFEDBEE49F5}"/>
              </a:ext>
            </a:extLst>
          </p:cNvPr>
          <p:cNvPicPr>
            <a:picLocks noChangeAspect="1"/>
          </p:cNvPicPr>
          <p:nvPr/>
        </p:nvPicPr>
        <p:blipFill>
          <a:blip r:embed="rId4"/>
          <a:stretch>
            <a:fillRect/>
          </a:stretch>
        </p:blipFill>
        <p:spPr>
          <a:xfrm>
            <a:off x="3370434" y="1414039"/>
            <a:ext cx="2076557" cy="958899"/>
          </a:xfrm>
          <a:prstGeom prst="rect">
            <a:avLst/>
          </a:prstGeom>
        </p:spPr>
      </p:pic>
      <p:pic>
        <p:nvPicPr>
          <p:cNvPr id="8" name="Picture 7">
            <a:extLst>
              <a:ext uri="{FF2B5EF4-FFF2-40B4-BE49-F238E27FC236}">
                <a16:creationId xmlns:a16="http://schemas.microsoft.com/office/drawing/2014/main" id="{E767EA06-F0D8-1D0B-28EA-9F6A3E9F1B16}"/>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6943100" y="5283345"/>
            <a:ext cx="1568531" cy="1441524"/>
          </a:xfrm>
          <a:prstGeom prst="rect">
            <a:avLst/>
          </a:prstGeom>
        </p:spPr>
      </p:pic>
      <p:pic>
        <p:nvPicPr>
          <p:cNvPr id="10" name="Picture 9">
            <a:extLst>
              <a:ext uri="{FF2B5EF4-FFF2-40B4-BE49-F238E27FC236}">
                <a16:creationId xmlns:a16="http://schemas.microsoft.com/office/drawing/2014/main" id="{2D990CEA-6DA1-E12A-EF2E-623A230C7CD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95379" y="2425773"/>
            <a:ext cx="8220341" cy="3993404"/>
          </a:xfrm>
          <a:prstGeom prst="rect">
            <a:avLst/>
          </a:prstGeom>
        </p:spPr>
      </p:pic>
      <p:pic>
        <p:nvPicPr>
          <p:cNvPr id="11" name="Picture 10">
            <a:extLst>
              <a:ext uri="{FF2B5EF4-FFF2-40B4-BE49-F238E27FC236}">
                <a16:creationId xmlns:a16="http://schemas.microsoft.com/office/drawing/2014/main" id="{F3C7A22A-AC60-B25D-233A-3D7BC3A2A2FD}"/>
              </a:ext>
            </a:extLst>
          </p:cNvPr>
          <p:cNvPicPr>
            <a:picLocks noChangeAspect="1"/>
          </p:cNvPicPr>
          <p:nvPr/>
        </p:nvPicPr>
        <p:blipFill rotWithShape="1">
          <a:blip r:embed="rId5">
            <a:clrChange>
              <a:clrFrom>
                <a:srgbClr val="FFFFFF"/>
              </a:clrFrom>
              <a:clrTo>
                <a:srgbClr val="FFFFFF">
                  <a:alpha val="0"/>
                </a:srgbClr>
              </a:clrTo>
            </a:clrChange>
          </a:blip>
          <a:srcRect l="34890"/>
          <a:stretch/>
        </p:blipFill>
        <p:spPr>
          <a:xfrm>
            <a:off x="764183" y="2519296"/>
            <a:ext cx="623599" cy="880206"/>
          </a:xfrm>
          <a:prstGeom prst="rect">
            <a:avLst/>
          </a:prstGeom>
        </p:spPr>
      </p:pic>
      <p:pic>
        <p:nvPicPr>
          <p:cNvPr id="12" name="Picture 11">
            <a:extLst>
              <a:ext uri="{FF2B5EF4-FFF2-40B4-BE49-F238E27FC236}">
                <a16:creationId xmlns:a16="http://schemas.microsoft.com/office/drawing/2014/main" id="{5F45DEF9-50E0-7529-A84A-66927248B418}"/>
              </a:ext>
            </a:extLst>
          </p:cNvPr>
          <p:cNvPicPr>
            <a:picLocks noChangeAspect="1"/>
          </p:cNvPicPr>
          <p:nvPr/>
        </p:nvPicPr>
        <p:blipFill rotWithShape="1">
          <a:blip r:embed="rId7">
            <a:clrChange>
              <a:clrFrom>
                <a:srgbClr val="FFFFFF"/>
              </a:clrFrom>
              <a:clrTo>
                <a:srgbClr val="FFFFFF">
                  <a:alpha val="0"/>
                </a:srgbClr>
              </a:clrTo>
            </a:clrChange>
          </a:blip>
          <a:srcRect b="8084"/>
          <a:stretch/>
        </p:blipFill>
        <p:spPr>
          <a:xfrm>
            <a:off x="35698" y="2959399"/>
            <a:ext cx="1047804" cy="1675215"/>
          </a:xfrm>
          <a:prstGeom prst="rect">
            <a:avLst/>
          </a:prstGeom>
        </p:spPr>
      </p:pic>
      <p:pic>
        <p:nvPicPr>
          <p:cNvPr id="13" name="Picture 12">
            <a:extLst>
              <a:ext uri="{FF2B5EF4-FFF2-40B4-BE49-F238E27FC236}">
                <a16:creationId xmlns:a16="http://schemas.microsoft.com/office/drawing/2014/main" id="{992DCAB4-4129-AFAD-9F5C-9A6048CD2E96}"/>
              </a:ext>
            </a:extLst>
          </p:cNvPr>
          <p:cNvPicPr>
            <a:picLocks noChangeAspect="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715356" y="1276627"/>
            <a:ext cx="1638642" cy="1232258"/>
          </a:xfrm>
          <a:prstGeom prst="rect">
            <a:avLst/>
          </a:prstGeom>
        </p:spPr>
      </p:pic>
      <p:pic>
        <p:nvPicPr>
          <p:cNvPr id="14" name="Picture 13">
            <a:extLst>
              <a:ext uri="{FF2B5EF4-FFF2-40B4-BE49-F238E27FC236}">
                <a16:creationId xmlns:a16="http://schemas.microsoft.com/office/drawing/2014/main" id="{DD1FE6C7-4C95-5EF1-2411-90477774A6AF}"/>
              </a:ext>
            </a:extLst>
          </p:cNvPr>
          <p:cNvPicPr>
            <a:picLocks noChangeAspect="1"/>
          </p:cNvPicPr>
          <p:nvPr/>
        </p:nvPicPr>
        <p:blipFill>
          <a:blip r:embed="rId9"/>
          <a:stretch>
            <a:fillRect/>
          </a:stretch>
        </p:blipFill>
        <p:spPr>
          <a:xfrm>
            <a:off x="8304114" y="1382827"/>
            <a:ext cx="889046" cy="1149409"/>
          </a:xfrm>
          <a:prstGeom prst="rect">
            <a:avLst/>
          </a:prstGeom>
        </p:spPr>
      </p:pic>
      <p:sp>
        <p:nvSpPr>
          <p:cNvPr id="15" name="CasellaDiTesto 14">
            <a:extLst>
              <a:ext uri="{FF2B5EF4-FFF2-40B4-BE49-F238E27FC236}">
                <a16:creationId xmlns:a16="http://schemas.microsoft.com/office/drawing/2014/main" id="{F0BB8011-9B46-E3D4-6D57-511EAC679A38}"/>
              </a:ext>
            </a:extLst>
          </p:cNvPr>
          <p:cNvSpPr txBox="1"/>
          <p:nvPr/>
        </p:nvSpPr>
        <p:spPr>
          <a:xfrm>
            <a:off x="1482831" y="2379950"/>
            <a:ext cx="1266871" cy="738664"/>
          </a:xfrm>
          <a:prstGeom prst="rect">
            <a:avLst/>
          </a:prstGeom>
          <a:solidFill>
            <a:schemeClr val="bg2">
              <a:lumMod val="20000"/>
              <a:lumOff val="80000"/>
            </a:schemeClr>
          </a:solidFill>
        </p:spPr>
        <p:txBody>
          <a:bodyPr wrap="square" rtlCol="0">
            <a:spAutoFit/>
          </a:bodyPr>
          <a:lstStyle/>
          <a:p>
            <a:pPr algn="ctr"/>
            <a:r>
              <a:rPr lang="it-IT" sz="1400" dirty="0"/>
              <a:t>Impostare la T stanza</a:t>
            </a:r>
          </a:p>
          <a:p>
            <a:pPr algn="ctr"/>
            <a:r>
              <a:rPr lang="it-IT" sz="1400" dirty="0"/>
              <a:t>20,5 °C</a:t>
            </a:r>
          </a:p>
        </p:txBody>
      </p:sp>
      <p:sp>
        <p:nvSpPr>
          <p:cNvPr id="16" name="CasellaDiTesto 15">
            <a:extLst>
              <a:ext uri="{FF2B5EF4-FFF2-40B4-BE49-F238E27FC236}">
                <a16:creationId xmlns:a16="http://schemas.microsoft.com/office/drawing/2014/main" id="{F609DF46-8B7D-E0E8-7D0D-0DEEEDD42A1C}"/>
              </a:ext>
            </a:extLst>
          </p:cNvPr>
          <p:cNvSpPr txBox="1"/>
          <p:nvPr/>
        </p:nvSpPr>
        <p:spPr>
          <a:xfrm>
            <a:off x="3800476" y="2425772"/>
            <a:ext cx="1429104" cy="738664"/>
          </a:xfrm>
          <a:prstGeom prst="rect">
            <a:avLst/>
          </a:prstGeom>
          <a:solidFill>
            <a:schemeClr val="bg2">
              <a:lumMod val="20000"/>
              <a:lumOff val="80000"/>
            </a:schemeClr>
          </a:solidFill>
        </p:spPr>
        <p:txBody>
          <a:bodyPr wrap="square" rtlCol="0">
            <a:spAutoFit/>
          </a:bodyPr>
          <a:lstStyle/>
          <a:p>
            <a:pPr algn="ctr"/>
            <a:r>
              <a:rPr lang="it-IT" sz="1400" dirty="0"/>
              <a:t>Unità </a:t>
            </a:r>
          </a:p>
          <a:p>
            <a:pPr algn="ctr"/>
            <a:r>
              <a:rPr lang="it-IT" sz="1400" dirty="0"/>
              <a:t>Centrale</a:t>
            </a:r>
          </a:p>
          <a:p>
            <a:pPr algn="ctr"/>
            <a:r>
              <a:rPr lang="it-IT" sz="1400" dirty="0"/>
              <a:t>Comparazione</a:t>
            </a:r>
          </a:p>
        </p:txBody>
      </p:sp>
      <p:sp>
        <p:nvSpPr>
          <p:cNvPr id="17" name="CasellaDiTesto 16">
            <a:extLst>
              <a:ext uri="{FF2B5EF4-FFF2-40B4-BE49-F238E27FC236}">
                <a16:creationId xmlns:a16="http://schemas.microsoft.com/office/drawing/2014/main" id="{43CA35F7-F55E-B6D2-AB19-B5B256B4F433}"/>
              </a:ext>
            </a:extLst>
          </p:cNvPr>
          <p:cNvSpPr txBox="1"/>
          <p:nvPr/>
        </p:nvSpPr>
        <p:spPr>
          <a:xfrm>
            <a:off x="6581670" y="2432194"/>
            <a:ext cx="1429104" cy="738664"/>
          </a:xfrm>
          <a:prstGeom prst="rect">
            <a:avLst/>
          </a:prstGeom>
          <a:solidFill>
            <a:schemeClr val="bg2">
              <a:lumMod val="20000"/>
              <a:lumOff val="80000"/>
            </a:schemeClr>
          </a:solidFill>
        </p:spPr>
        <p:txBody>
          <a:bodyPr wrap="square" rtlCol="0">
            <a:spAutoFit/>
          </a:bodyPr>
          <a:lstStyle/>
          <a:p>
            <a:pPr algn="ctr"/>
            <a:r>
              <a:rPr lang="it-IT" sz="1400" dirty="0"/>
              <a:t>Testine</a:t>
            </a:r>
          </a:p>
          <a:p>
            <a:pPr algn="ctr"/>
            <a:r>
              <a:rPr lang="it-IT" sz="1400" dirty="0"/>
              <a:t>Elettriche</a:t>
            </a:r>
          </a:p>
          <a:p>
            <a:pPr algn="ctr"/>
            <a:r>
              <a:rPr lang="it-IT" sz="1400" dirty="0"/>
              <a:t>Aperte / Chiuse</a:t>
            </a:r>
          </a:p>
        </p:txBody>
      </p:sp>
      <p:sp>
        <p:nvSpPr>
          <p:cNvPr id="18" name="CasellaDiTesto 17">
            <a:extLst>
              <a:ext uri="{FF2B5EF4-FFF2-40B4-BE49-F238E27FC236}">
                <a16:creationId xmlns:a16="http://schemas.microsoft.com/office/drawing/2014/main" id="{10FF225B-A36D-BAFF-AA84-148DB4911EF6}"/>
              </a:ext>
            </a:extLst>
          </p:cNvPr>
          <p:cNvSpPr txBox="1"/>
          <p:nvPr/>
        </p:nvSpPr>
        <p:spPr>
          <a:xfrm>
            <a:off x="3905251" y="3838050"/>
            <a:ext cx="1238249" cy="923330"/>
          </a:xfrm>
          <a:prstGeom prst="rect">
            <a:avLst/>
          </a:prstGeom>
          <a:solidFill>
            <a:schemeClr val="accent1"/>
          </a:solidFill>
        </p:spPr>
        <p:txBody>
          <a:bodyPr wrap="square" rtlCol="0">
            <a:spAutoFit/>
          </a:bodyPr>
          <a:lstStyle/>
          <a:p>
            <a:pPr algn="ctr"/>
            <a:r>
              <a:rPr lang="it-IT" dirty="0"/>
              <a:t>Sistema di Controllo</a:t>
            </a:r>
          </a:p>
        </p:txBody>
      </p:sp>
      <p:sp>
        <p:nvSpPr>
          <p:cNvPr id="19" name="CasellaDiTesto 18">
            <a:extLst>
              <a:ext uri="{FF2B5EF4-FFF2-40B4-BE49-F238E27FC236}">
                <a16:creationId xmlns:a16="http://schemas.microsoft.com/office/drawing/2014/main" id="{B4067E7D-7351-1588-36F9-8C0E5A30655C}"/>
              </a:ext>
            </a:extLst>
          </p:cNvPr>
          <p:cNvSpPr txBox="1"/>
          <p:nvPr/>
        </p:nvSpPr>
        <p:spPr>
          <a:xfrm>
            <a:off x="6801349" y="3825792"/>
            <a:ext cx="1238249" cy="923330"/>
          </a:xfrm>
          <a:prstGeom prst="rect">
            <a:avLst/>
          </a:prstGeom>
          <a:solidFill>
            <a:schemeClr val="accent1"/>
          </a:solidFill>
        </p:spPr>
        <p:txBody>
          <a:bodyPr wrap="square" rtlCol="0">
            <a:spAutoFit/>
          </a:bodyPr>
          <a:lstStyle/>
          <a:p>
            <a:pPr algn="ctr"/>
            <a:r>
              <a:rPr lang="it-IT" dirty="0"/>
              <a:t>Processo / Testine collettore</a:t>
            </a:r>
          </a:p>
        </p:txBody>
      </p:sp>
      <p:sp>
        <p:nvSpPr>
          <p:cNvPr id="20" name="CasellaDiTesto 19">
            <a:extLst>
              <a:ext uri="{FF2B5EF4-FFF2-40B4-BE49-F238E27FC236}">
                <a16:creationId xmlns:a16="http://schemas.microsoft.com/office/drawing/2014/main" id="{B124A961-4CBD-6FD8-F136-8920D6D68D69}"/>
              </a:ext>
            </a:extLst>
          </p:cNvPr>
          <p:cNvSpPr txBox="1"/>
          <p:nvPr/>
        </p:nvSpPr>
        <p:spPr>
          <a:xfrm>
            <a:off x="5162550" y="4839486"/>
            <a:ext cx="1238249" cy="646331"/>
          </a:xfrm>
          <a:prstGeom prst="rect">
            <a:avLst/>
          </a:prstGeom>
          <a:solidFill>
            <a:schemeClr val="accent1"/>
          </a:solidFill>
        </p:spPr>
        <p:txBody>
          <a:bodyPr wrap="square" rtlCol="0">
            <a:spAutoFit/>
          </a:bodyPr>
          <a:lstStyle/>
          <a:p>
            <a:pPr algn="ctr"/>
            <a:r>
              <a:rPr lang="it-IT" dirty="0"/>
              <a:t>Sensore</a:t>
            </a:r>
          </a:p>
          <a:p>
            <a:pPr algn="ctr"/>
            <a:endParaRPr lang="it-IT" dirty="0"/>
          </a:p>
        </p:txBody>
      </p:sp>
      <p:sp>
        <p:nvSpPr>
          <p:cNvPr id="21" name="CasellaDiTesto 20">
            <a:extLst>
              <a:ext uri="{FF2B5EF4-FFF2-40B4-BE49-F238E27FC236}">
                <a16:creationId xmlns:a16="http://schemas.microsoft.com/office/drawing/2014/main" id="{16328E13-F678-EDDA-68B1-277E9F9A4EF2}"/>
              </a:ext>
            </a:extLst>
          </p:cNvPr>
          <p:cNvSpPr txBox="1"/>
          <p:nvPr/>
        </p:nvSpPr>
        <p:spPr>
          <a:xfrm>
            <a:off x="5157763" y="5512590"/>
            <a:ext cx="1266871" cy="738664"/>
          </a:xfrm>
          <a:prstGeom prst="rect">
            <a:avLst/>
          </a:prstGeom>
          <a:solidFill>
            <a:schemeClr val="bg2">
              <a:lumMod val="20000"/>
              <a:lumOff val="80000"/>
            </a:schemeClr>
          </a:solidFill>
        </p:spPr>
        <p:txBody>
          <a:bodyPr wrap="square" rtlCol="0">
            <a:spAutoFit/>
          </a:bodyPr>
          <a:lstStyle/>
          <a:p>
            <a:pPr algn="ctr"/>
            <a:r>
              <a:rPr lang="it-IT" sz="1400" dirty="0"/>
              <a:t>T reale </a:t>
            </a:r>
          </a:p>
          <a:p>
            <a:pPr algn="ctr"/>
            <a:r>
              <a:rPr lang="it-IT" sz="1400" dirty="0"/>
              <a:t>stanza</a:t>
            </a:r>
          </a:p>
          <a:p>
            <a:pPr algn="ctr"/>
            <a:r>
              <a:rPr lang="it-IT" sz="1400" dirty="0"/>
              <a:t>19°C</a:t>
            </a:r>
          </a:p>
        </p:txBody>
      </p:sp>
      <p:sp>
        <p:nvSpPr>
          <p:cNvPr id="22" name="Rettangolo 21">
            <a:extLst>
              <a:ext uri="{FF2B5EF4-FFF2-40B4-BE49-F238E27FC236}">
                <a16:creationId xmlns:a16="http://schemas.microsoft.com/office/drawing/2014/main" id="{03E2F11A-3F9E-13FA-7FF0-8CB498CACDF2}"/>
              </a:ext>
            </a:extLst>
          </p:cNvPr>
          <p:cNvSpPr/>
          <p:nvPr/>
        </p:nvSpPr>
        <p:spPr>
          <a:xfrm>
            <a:off x="10410825" y="6359744"/>
            <a:ext cx="1557975" cy="3651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3" name="CasellaDiTesto 22">
            <a:extLst>
              <a:ext uri="{FF2B5EF4-FFF2-40B4-BE49-F238E27FC236}">
                <a16:creationId xmlns:a16="http://schemas.microsoft.com/office/drawing/2014/main" id="{0D37F709-2E87-7DA8-FD85-A776FF722441}"/>
              </a:ext>
            </a:extLst>
          </p:cNvPr>
          <p:cNvSpPr txBox="1"/>
          <p:nvPr/>
        </p:nvSpPr>
        <p:spPr>
          <a:xfrm>
            <a:off x="1638254" y="3295650"/>
            <a:ext cx="1266871" cy="738664"/>
          </a:xfrm>
          <a:prstGeom prst="rect">
            <a:avLst/>
          </a:prstGeom>
          <a:solidFill>
            <a:schemeClr val="bg1"/>
          </a:solidFill>
        </p:spPr>
        <p:txBody>
          <a:bodyPr wrap="square" rtlCol="0">
            <a:spAutoFit/>
          </a:bodyPr>
          <a:lstStyle/>
          <a:p>
            <a:pPr algn="ctr"/>
            <a:r>
              <a:rPr lang="it-IT" sz="1400" dirty="0"/>
              <a:t>Valore desiderato</a:t>
            </a:r>
          </a:p>
          <a:p>
            <a:pPr algn="ctr"/>
            <a:endParaRPr lang="it-IT" sz="1400" dirty="0"/>
          </a:p>
        </p:txBody>
      </p:sp>
      <p:sp>
        <p:nvSpPr>
          <p:cNvPr id="25" name="CasellaDiTesto 24">
            <a:extLst>
              <a:ext uri="{FF2B5EF4-FFF2-40B4-BE49-F238E27FC236}">
                <a16:creationId xmlns:a16="http://schemas.microsoft.com/office/drawing/2014/main" id="{DC0F4B6A-D9E0-E224-F146-0C6D75675DA8}"/>
              </a:ext>
            </a:extLst>
          </p:cNvPr>
          <p:cNvSpPr txBox="1"/>
          <p:nvPr/>
        </p:nvSpPr>
        <p:spPr>
          <a:xfrm>
            <a:off x="2687855" y="3113560"/>
            <a:ext cx="1112621" cy="523220"/>
          </a:xfrm>
          <a:prstGeom prst="rect">
            <a:avLst/>
          </a:prstGeom>
          <a:solidFill>
            <a:schemeClr val="bg1"/>
          </a:solidFill>
        </p:spPr>
        <p:txBody>
          <a:bodyPr wrap="square" rtlCol="0">
            <a:spAutoFit/>
          </a:bodyPr>
          <a:lstStyle/>
          <a:p>
            <a:pPr algn="ctr"/>
            <a:r>
              <a:rPr lang="it-IT" sz="1400" dirty="0"/>
              <a:t>Differenza</a:t>
            </a:r>
          </a:p>
          <a:p>
            <a:pPr algn="ctr"/>
            <a:endParaRPr lang="it-IT" sz="1400" dirty="0"/>
          </a:p>
        </p:txBody>
      </p:sp>
      <p:sp>
        <p:nvSpPr>
          <p:cNvPr id="26" name="CasellaDiTesto 25">
            <a:extLst>
              <a:ext uri="{FF2B5EF4-FFF2-40B4-BE49-F238E27FC236}">
                <a16:creationId xmlns:a16="http://schemas.microsoft.com/office/drawing/2014/main" id="{1FADD019-6778-5D13-AA46-EF38ED8E23D4}"/>
              </a:ext>
            </a:extLst>
          </p:cNvPr>
          <p:cNvSpPr txBox="1"/>
          <p:nvPr/>
        </p:nvSpPr>
        <p:spPr>
          <a:xfrm>
            <a:off x="3886201" y="3199807"/>
            <a:ext cx="2152649" cy="523220"/>
          </a:xfrm>
          <a:prstGeom prst="rect">
            <a:avLst/>
          </a:prstGeom>
          <a:solidFill>
            <a:schemeClr val="bg1"/>
          </a:solidFill>
        </p:spPr>
        <p:txBody>
          <a:bodyPr wrap="square" rtlCol="0">
            <a:spAutoFit/>
          </a:bodyPr>
          <a:lstStyle/>
          <a:p>
            <a:pPr algn="ctr"/>
            <a:r>
              <a:rPr lang="it-IT" sz="1400" dirty="0"/>
              <a:t>Processo dati e Istruzioni</a:t>
            </a:r>
          </a:p>
        </p:txBody>
      </p:sp>
      <p:sp>
        <p:nvSpPr>
          <p:cNvPr id="27" name="CasellaDiTesto 26">
            <a:extLst>
              <a:ext uri="{FF2B5EF4-FFF2-40B4-BE49-F238E27FC236}">
                <a16:creationId xmlns:a16="http://schemas.microsoft.com/office/drawing/2014/main" id="{ED2984FD-11E0-DBB5-67ED-B51015941BEC}"/>
              </a:ext>
            </a:extLst>
          </p:cNvPr>
          <p:cNvSpPr txBox="1"/>
          <p:nvPr/>
        </p:nvSpPr>
        <p:spPr>
          <a:xfrm>
            <a:off x="8353998" y="3150249"/>
            <a:ext cx="1112621" cy="523220"/>
          </a:xfrm>
          <a:prstGeom prst="rect">
            <a:avLst/>
          </a:prstGeom>
          <a:solidFill>
            <a:schemeClr val="bg1"/>
          </a:solidFill>
        </p:spPr>
        <p:txBody>
          <a:bodyPr wrap="square" rtlCol="0">
            <a:spAutoFit/>
          </a:bodyPr>
          <a:lstStyle/>
          <a:p>
            <a:pPr algn="ctr"/>
            <a:r>
              <a:rPr lang="it-IT" sz="1400" dirty="0"/>
              <a:t>Output</a:t>
            </a:r>
          </a:p>
          <a:p>
            <a:pPr algn="ctr"/>
            <a:endParaRPr lang="it-IT" sz="1400" dirty="0"/>
          </a:p>
        </p:txBody>
      </p:sp>
      <p:sp>
        <p:nvSpPr>
          <p:cNvPr id="28" name="CasellaDiTesto 27">
            <a:extLst>
              <a:ext uri="{FF2B5EF4-FFF2-40B4-BE49-F238E27FC236}">
                <a16:creationId xmlns:a16="http://schemas.microsoft.com/office/drawing/2014/main" id="{F611331B-6CF3-0BA3-93CE-9E21EAAB8848}"/>
              </a:ext>
            </a:extLst>
          </p:cNvPr>
          <p:cNvSpPr txBox="1"/>
          <p:nvPr/>
        </p:nvSpPr>
        <p:spPr>
          <a:xfrm>
            <a:off x="6508396" y="5468137"/>
            <a:ext cx="625829" cy="523220"/>
          </a:xfrm>
          <a:prstGeom prst="rect">
            <a:avLst/>
          </a:prstGeom>
          <a:solidFill>
            <a:schemeClr val="bg1"/>
          </a:solidFill>
        </p:spPr>
        <p:txBody>
          <a:bodyPr wrap="square" rtlCol="0">
            <a:spAutoFit/>
          </a:bodyPr>
          <a:lstStyle/>
          <a:p>
            <a:pPr algn="ctr"/>
            <a:r>
              <a:rPr lang="it-IT" sz="1400" dirty="0"/>
              <a:t>Input</a:t>
            </a:r>
          </a:p>
          <a:p>
            <a:pPr algn="ctr"/>
            <a:endParaRPr lang="it-IT" sz="1400" dirty="0"/>
          </a:p>
        </p:txBody>
      </p:sp>
      <p:sp>
        <p:nvSpPr>
          <p:cNvPr id="29" name="CasellaDiTesto 28">
            <a:extLst>
              <a:ext uri="{FF2B5EF4-FFF2-40B4-BE49-F238E27FC236}">
                <a16:creationId xmlns:a16="http://schemas.microsoft.com/office/drawing/2014/main" id="{84A53E1D-FB0D-279E-B99F-7171475EAA56}"/>
              </a:ext>
            </a:extLst>
          </p:cNvPr>
          <p:cNvSpPr txBox="1"/>
          <p:nvPr/>
        </p:nvSpPr>
        <p:spPr>
          <a:xfrm>
            <a:off x="3024784" y="5468137"/>
            <a:ext cx="1112621" cy="523220"/>
          </a:xfrm>
          <a:prstGeom prst="rect">
            <a:avLst/>
          </a:prstGeom>
          <a:solidFill>
            <a:schemeClr val="bg1"/>
          </a:solidFill>
        </p:spPr>
        <p:txBody>
          <a:bodyPr wrap="square" rtlCol="0">
            <a:spAutoFit/>
          </a:bodyPr>
          <a:lstStyle/>
          <a:p>
            <a:pPr algn="ctr"/>
            <a:r>
              <a:rPr lang="it-IT" sz="1400" dirty="0"/>
              <a:t>Feedback</a:t>
            </a:r>
          </a:p>
          <a:p>
            <a:pPr algn="ctr"/>
            <a:endParaRPr lang="it-IT" sz="1400" dirty="0"/>
          </a:p>
        </p:txBody>
      </p:sp>
      <p:sp>
        <p:nvSpPr>
          <p:cNvPr id="3" name="Rettangolo 2">
            <a:extLst>
              <a:ext uri="{FF2B5EF4-FFF2-40B4-BE49-F238E27FC236}">
                <a16:creationId xmlns:a16="http://schemas.microsoft.com/office/drawing/2014/main" id="{E6F54296-EFBB-8CA9-A284-9BE4BF12DEC6}"/>
              </a:ext>
            </a:extLst>
          </p:cNvPr>
          <p:cNvSpPr/>
          <p:nvPr/>
        </p:nvSpPr>
        <p:spPr>
          <a:xfrm>
            <a:off x="5029199" y="1410244"/>
            <a:ext cx="417791" cy="9626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Rettangolo 3">
            <a:extLst>
              <a:ext uri="{FF2B5EF4-FFF2-40B4-BE49-F238E27FC236}">
                <a16:creationId xmlns:a16="http://schemas.microsoft.com/office/drawing/2014/main" id="{E1EDB0DC-900D-2491-4EAE-19BB46FDC22B}"/>
              </a:ext>
            </a:extLst>
          </p:cNvPr>
          <p:cNvSpPr/>
          <p:nvPr/>
        </p:nvSpPr>
        <p:spPr>
          <a:xfrm rot="16200000">
            <a:off x="1117808" y="2839048"/>
            <a:ext cx="139742" cy="85909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4" name="Rettangolo 23">
            <a:extLst>
              <a:ext uri="{FF2B5EF4-FFF2-40B4-BE49-F238E27FC236}">
                <a16:creationId xmlns:a16="http://schemas.microsoft.com/office/drawing/2014/main" id="{E2107AEA-9314-495D-718F-846986C933B9}"/>
              </a:ext>
            </a:extLst>
          </p:cNvPr>
          <p:cNvSpPr/>
          <p:nvPr/>
        </p:nvSpPr>
        <p:spPr>
          <a:xfrm rot="16200000">
            <a:off x="7583620" y="5601368"/>
            <a:ext cx="365125" cy="188187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2" name="CasellaDiTesto 31">
            <a:extLst>
              <a:ext uri="{FF2B5EF4-FFF2-40B4-BE49-F238E27FC236}">
                <a16:creationId xmlns:a16="http://schemas.microsoft.com/office/drawing/2014/main" id="{053DDC32-8513-0609-8229-278C66B303E5}"/>
              </a:ext>
            </a:extLst>
          </p:cNvPr>
          <p:cNvSpPr txBox="1"/>
          <p:nvPr/>
        </p:nvSpPr>
        <p:spPr>
          <a:xfrm>
            <a:off x="9279139" y="1276627"/>
            <a:ext cx="2877163" cy="5293757"/>
          </a:xfrm>
          <a:prstGeom prst="rect">
            <a:avLst/>
          </a:prstGeom>
          <a:noFill/>
        </p:spPr>
        <p:txBody>
          <a:bodyPr wrap="square" rtlCol="0">
            <a:spAutoFit/>
          </a:bodyPr>
          <a:lstStyle/>
          <a:p>
            <a:pPr algn="ctr"/>
            <a:r>
              <a:rPr lang="en-US" sz="1600" b="1" u="sng" dirty="0"/>
              <a:t>Il Sistema </a:t>
            </a:r>
            <a:r>
              <a:rPr lang="en-US" sz="1600" b="1" u="sng" dirty="0" err="1"/>
              <a:t>deve</a:t>
            </a:r>
            <a:r>
              <a:rPr lang="en-US" sz="1600" b="1" u="sng" dirty="0"/>
              <a:t> </a:t>
            </a:r>
            <a:r>
              <a:rPr lang="en-US" sz="1600" b="1" u="sng" dirty="0" err="1"/>
              <a:t>sapere</a:t>
            </a:r>
            <a:endParaRPr lang="en-US" sz="1600" b="1" u="sng" dirty="0"/>
          </a:p>
          <a:p>
            <a:pPr algn="ctr"/>
            <a:endParaRPr lang="en-US" sz="1600" dirty="0"/>
          </a:p>
          <a:p>
            <a:pPr marL="554037" lvl="1" indent="-285750">
              <a:buFont typeface="Arial" panose="020B0604020202020204" pitchFamily="34" charset="0"/>
              <a:buChar char="•"/>
            </a:pPr>
            <a:r>
              <a:rPr lang="it-IT" sz="1600" dirty="0"/>
              <a:t>la T ambiente richiesta</a:t>
            </a:r>
          </a:p>
          <a:p>
            <a:pPr marL="268287" lvl="1"/>
            <a:endParaRPr lang="it-IT" sz="1600" dirty="0"/>
          </a:p>
          <a:p>
            <a:pPr marL="554037" lvl="1" indent="-285750">
              <a:buFont typeface="Arial" panose="020B0604020202020204" pitchFamily="34" charset="0"/>
              <a:buChar char="•"/>
            </a:pPr>
            <a:r>
              <a:rPr lang="en-US" sz="1600" dirty="0"/>
              <a:t>la T </a:t>
            </a:r>
            <a:r>
              <a:rPr lang="en-US" sz="1600" dirty="0" err="1"/>
              <a:t>ambiente</a:t>
            </a:r>
            <a:r>
              <a:rPr lang="en-US" sz="1600" dirty="0"/>
              <a:t> </a:t>
            </a:r>
            <a:r>
              <a:rPr lang="en-US" sz="1600" dirty="0" err="1"/>
              <a:t>attuale</a:t>
            </a:r>
            <a:endParaRPr lang="en-US" sz="1600" dirty="0"/>
          </a:p>
          <a:p>
            <a:pPr marL="554037" lvl="1" indent="-285750">
              <a:buFont typeface="Arial" panose="020B0604020202020204" pitchFamily="34" charset="0"/>
              <a:buChar char="•"/>
            </a:pPr>
            <a:endParaRPr lang="en-US" sz="1600" dirty="0"/>
          </a:p>
          <a:p>
            <a:pPr marL="554037" lvl="1" indent="-285750">
              <a:buFont typeface="Arial" panose="020B0604020202020204" pitchFamily="34" charset="0"/>
              <a:buChar char="•"/>
            </a:pPr>
            <a:r>
              <a:rPr lang="it-IT" sz="1600" dirty="0"/>
              <a:t>l’Umidità (soprattutto in modalità di raffreddamento)</a:t>
            </a:r>
          </a:p>
          <a:p>
            <a:pPr marL="554037" lvl="1" indent="-285750">
              <a:buFont typeface="Arial" panose="020B0604020202020204" pitchFamily="34" charset="0"/>
              <a:buChar char="•"/>
            </a:pPr>
            <a:endParaRPr lang="it-IT" sz="1600" dirty="0"/>
          </a:p>
          <a:p>
            <a:pPr marL="554037" lvl="1" indent="-285750">
              <a:buFont typeface="Arial" panose="020B0604020202020204" pitchFamily="34" charset="0"/>
              <a:buChar char="•"/>
            </a:pPr>
            <a:r>
              <a:rPr lang="it-IT" sz="1600" dirty="0"/>
              <a:t>la T esterna per adattare la temperatura di ingresso / la caldaia</a:t>
            </a:r>
          </a:p>
          <a:p>
            <a:pPr marL="554037" lvl="1" indent="-285750">
              <a:buFont typeface="Arial" panose="020B0604020202020204" pitchFamily="34" charset="0"/>
              <a:buChar char="•"/>
            </a:pPr>
            <a:endParaRPr lang="it-IT" sz="1600" dirty="0"/>
          </a:p>
          <a:p>
            <a:pPr marL="554037" lvl="1" indent="-285750">
              <a:buFont typeface="Arial" panose="020B0604020202020204" pitchFamily="34" charset="0"/>
              <a:buChar char="•"/>
            </a:pPr>
            <a:r>
              <a:rPr lang="it-IT" sz="1600" dirty="0"/>
              <a:t>la T di uscita (quando la caldaia deve essere adattata, o un controllo della temperatura di ingresso deve essere utilizzato)</a:t>
            </a:r>
          </a:p>
          <a:p>
            <a:endParaRPr lang="it-IT" dirty="0"/>
          </a:p>
        </p:txBody>
      </p:sp>
    </p:spTree>
    <p:extLst>
      <p:ext uri="{BB962C8B-B14F-4D97-AF65-F5344CB8AC3E}">
        <p14:creationId xmlns:p14="http://schemas.microsoft.com/office/powerpoint/2010/main" val="11980356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795A5FF3-4F81-EEF2-72DA-8999D48D5126}"/>
              </a:ext>
            </a:extLst>
          </p:cNvPr>
          <p:cNvSpPr>
            <a:spLocks noGrp="1"/>
          </p:cNvSpPr>
          <p:nvPr>
            <p:ph sz="quarter" idx="11"/>
          </p:nvPr>
        </p:nvSpPr>
        <p:spPr>
          <a:xfrm>
            <a:off x="242528" y="1563243"/>
            <a:ext cx="3971925" cy="4867200"/>
          </a:xfrm>
        </p:spPr>
        <p:txBody>
          <a:bodyPr wrap="square">
            <a:normAutofit/>
          </a:bodyPr>
          <a:lstStyle/>
          <a:p>
            <a:pPr>
              <a:lnSpc>
                <a:spcPct val="100000"/>
              </a:lnSpc>
              <a:spcAft>
                <a:spcPts val="600"/>
              </a:spcAft>
            </a:pPr>
            <a:r>
              <a:rPr lang="it-IT" sz="1800" dirty="0"/>
              <a:t>Alla fine del  2021 l’Autorità di Regolazione per Energia Reti e Ambiente (</a:t>
            </a:r>
            <a:r>
              <a:rPr lang="it-IT" sz="1800" b="1" dirty="0"/>
              <a:t>ARERA – un organismo indipendente</a:t>
            </a:r>
            <a:r>
              <a:rPr lang="it-IT" sz="1800" dirty="0"/>
              <a:t>, istituito con la legge 14 novembre 1995) aveva annunciato che </a:t>
            </a:r>
            <a:r>
              <a:rPr lang="it-IT" sz="1800" b="1" dirty="0"/>
              <a:t>l’aumento per la famiglia tipo sarebbe stato del 55% per la bolletta dell’elettricità e del +41,8% per quella del gas per il primo trimestre del 2022.</a:t>
            </a:r>
          </a:p>
          <a:p>
            <a:pPr>
              <a:lnSpc>
                <a:spcPct val="100000"/>
              </a:lnSpc>
              <a:spcAft>
                <a:spcPts val="600"/>
              </a:spcAft>
            </a:pPr>
            <a:endParaRPr lang="it-IT" sz="1800" dirty="0"/>
          </a:p>
          <a:p>
            <a:pPr>
              <a:lnSpc>
                <a:spcPct val="100000"/>
              </a:lnSpc>
              <a:spcAft>
                <a:spcPts val="600"/>
              </a:spcAft>
            </a:pPr>
            <a:r>
              <a:rPr lang="it-IT" sz="1800" b="1" dirty="0"/>
              <a:t>In questa situazione di incertezza affrontare la tematica della climatizzazione è molto complesso</a:t>
            </a:r>
            <a:r>
              <a:rPr lang="it-IT" sz="1800" dirty="0"/>
              <a:t> soprattutto per la ristrutturazione! </a:t>
            </a:r>
          </a:p>
        </p:txBody>
      </p:sp>
      <p:sp>
        <p:nvSpPr>
          <p:cNvPr id="3" name="Segnaposto numero diapositiva 2">
            <a:extLst>
              <a:ext uri="{FF2B5EF4-FFF2-40B4-BE49-F238E27FC236}">
                <a16:creationId xmlns:a16="http://schemas.microsoft.com/office/drawing/2014/main" id="{4D70FD42-B026-D8CE-EDAF-3AABFAC045B1}"/>
              </a:ext>
            </a:extLst>
          </p:cNvPr>
          <p:cNvSpPr>
            <a:spLocks noGrp="1"/>
          </p:cNvSpPr>
          <p:nvPr>
            <p:ph type="sldNum" sz="quarter" idx="13"/>
          </p:nvPr>
        </p:nvSpPr>
        <p:spPr>
          <a:xfrm>
            <a:off x="223200" y="6359744"/>
            <a:ext cx="903851" cy="365125"/>
          </a:xfrm>
        </p:spPr>
        <p:txBody>
          <a:bodyPr anchor="ctr">
            <a:normAutofit/>
          </a:bodyPr>
          <a:lstStyle/>
          <a:p>
            <a:pPr>
              <a:spcAft>
                <a:spcPts val="600"/>
              </a:spcAft>
            </a:pPr>
            <a:fld id="{86C0EFDE-41C8-4327-94CF-83712C215B9C}" type="slidenum">
              <a:rPr lang="en-GB" smtClean="0"/>
              <a:pPr>
                <a:spcAft>
                  <a:spcPts val="600"/>
                </a:spcAft>
              </a:pPr>
              <a:t>36</a:t>
            </a:fld>
            <a:endParaRPr lang="en-GB"/>
          </a:p>
        </p:txBody>
      </p:sp>
      <p:sp>
        <p:nvSpPr>
          <p:cNvPr id="4" name="Titolo 3">
            <a:extLst>
              <a:ext uri="{FF2B5EF4-FFF2-40B4-BE49-F238E27FC236}">
                <a16:creationId xmlns:a16="http://schemas.microsoft.com/office/drawing/2014/main" id="{8C08FBEF-0ED2-8FAC-145F-10F1D41B42C4}"/>
              </a:ext>
            </a:extLst>
          </p:cNvPr>
          <p:cNvSpPr>
            <a:spLocks noGrp="1"/>
          </p:cNvSpPr>
          <p:nvPr>
            <p:ph type="title"/>
          </p:nvPr>
        </p:nvSpPr>
        <p:spPr>
          <a:xfrm>
            <a:off x="838200" y="532263"/>
            <a:ext cx="10515600" cy="600251"/>
          </a:xfrm>
        </p:spPr>
        <p:txBody>
          <a:bodyPr vert="horz" lIns="0" tIns="0" rIns="0" bIns="0" rtlCol="0" anchor="t" anchorCtr="0">
            <a:noAutofit/>
          </a:bodyPr>
          <a:lstStyle/>
          <a:p>
            <a:pPr algn="ctr"/>
            <a:r>
              <a:rPr lang="it-IT" sz="4000" b="1" dirty="0">
                <a:solidFill>
                  <a:srgbClr val="00B0F0"/>
                </a:solidFill>
                <a:latin typeface="+mn-lt"/>
              </a:rPr>
              <a:t>Un periodo di incertezza</a:t>
            </a:r>
            <a:br>
              <a:rPr lang="it-IT" sz="4000" b="1" dirty="0">
                <a:solidFill>
                  <a:srgbClr val="00B0F0"/>
                </a:solidFill>
                <a:latin typeface="+mn-lt"/>
              </a:rPr>
            </a:br>
            <a:endParaRPr lang="it-IT" sz="4000" b="1" dirty="0">
              <a:solidFill>
                <a:srgbClr val="00B0F0"/>
              </a:solidFill>
              <a:latin typeface="+mn-lt"/>
            </a:endParaRPr>
          </a:p>
        </p:txBody>
      </p:sp>
      <p:pic>
        <p:nvPicPr>
          <p:cNvPr id="11" name="Immagine 10" descr="Immagine che contiene uomo, persona, inpiedi&#10;&#10;Descrizione generata automaticamente">
            <a:extLst>
              <a:ext uri="{FF2B5EF4-FFF2-40B4-BE49-F238E27FC236}">
                <a16:creationId xmlns:a16="http://schemas.microsoft.com/office/drawing/2014/main" id="{BB2C5498-56C6-F972-A6CB-CCCB63B0F8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8267" y="1846263"/>
            <a:ext cx="2248958" cy="3373437"/>
          </a:xfrm>
          <a:prstGeom prst="rect">
            <a:avLst/>
          </a:prstGeom>
        </p:spPr>
      </p:pic>
      <p:sp>
        <p:nvSpPr>
          <p:cNvPr id="5" name="Rettangolo 4">
            <a:extLst>
              <a:ext uri="{FF2B5EF4-FFF2-40B4-BE49-F238E27FC236}">
                <a16:creationId xmlns:a16="http://schemas.microsoft.com/office/drawing/2014/main" id="{267A9E4E-E422-A982-FFFB-06899EC71A2F}"/>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9" name="Immagine 8">
            <a:extLst>
              <a:ext uri="{FF2B5EF4-FFF2-40B4-BE49-F238E27FC236}">
                <a16:creationId xmlns:a16="http://schemas.microsoft.com/office/drawing/2014/main" id="{5FFB9670-E77B-8604-3859-E98A7C169C73}"/>
              </a:ext>
            </a:extLst>
          </p:cNvPr>
          <p:cNvPicPr>
            <a:picLocks noChangeAspect="1"/>
          </p:cNvPicPr>
          <p:nvPr/>
        </p:nvPicPr>
        <p:blipFill>
          <a:blip r:embed="rId4"/>
          <a:stretch>
            <a:fillRect/>
          </a:stretch>
        </p:blipFill>
        <p:spPr>
          <a:xfrm>
            <a:off x="10202828" y="1276350"/>
            <a:ext cx="790952" cy="773375"/>
          </a:xfrm>
          <a:prstGeom prst="rect">
            <a:avLst/>
          </a:prstGeom>
        </p:spPr>
      </p:pic>
      <p:sp>
        <p:nvSpPr>
          <p:cNvPr id="6" name="Segnaposto contenuto 1">
            <a:extLst>
              <a:ext uri="{FF2B5EF4-FFF2-40B4-BE49-F238E27FC236}">
                <a16:creationId xmlns:a16="http://schemas.microsoft.com/office/drawing/2014/main" id="{95771AF4-EABE-BF48-6C7C-63D282696E9A}"/>
              </a:ext>
            </a:extLst>
          </p:cNvPr>
          <p:cNvSpPr txBox="1">
            <a:spLocks/>
          </p:cNvSpPr>
          <p:nvPr/>
        </p:nvSpPr>
        <p:spPr>
          <a:xfrm>
            <a:off x="4319228" y="1563243"/>
            <a:ext cx="3971925" cy="4867200"/>
          </a:xfrm>
          <a:custGeom>
            <a:avLst/>
            <a:gdLst>
              <a:gd name="connsiteX0" fmla="*/ 0 w 10889776"/>
              <a:gd name="connsiteY0" fmla="*/ 0 h 3954012"/>
              <a:gd name="connsiteX1" fmla="*/ 10889776 w 10889776"/>
              <a:gd name="connsiteY1" fmla="*/ 0 h 3954012"/>
              <a:gd name="connsiteX2" fmla="*/ 10889776 w 10889776"/>
              <a:gd name="connsiteY2" fmla="*/ 3954012 h 3954012"/>
              <a:gd name="connsiteX3" fmla="*/ 0 w 10889776"/>
              <a:gd name="connsiteY3" fmla="*/ 3954012 h 3954012"/>
            </a:gdLst>
            <a:ahLst/>
            <a:cxnLst>
              <a:cxn ang="0">
                <a:pos x="connsiteX0" y="connsiteY0"/>
              </a:cxn>
              <a:cxn ang="0">
                <a:pos x="connsiteX1" y="connsiteY1"/>
              </a:cxn>
              <a:cxn ang="0">
                <a:pos x="connsiteX2" y="connsiteY2"/>
              </a:cxn>
              <a:cxn ang="0">
                <a:pos x="connsiteX3" y="connsiteY3"/>
              </a:cxn>
            </a:cxnLst>
            <a:rect l="l" t="t" r="r" b="b"/>
            <a:pathLst>
              <a:path w="10889776" h="3954012">
                <a:moveTo>
                  <a:pt x="0" y="0"/>
                </a:moveTo>
                <a:lnTo>
                  <a:pt x="10889776" y="0"/>
                </a:lnTo>
                <a:lnTo>
                  <a:pt x="10889776" y="3954012"/>
                </a:lnTo>
                <a:lnTo>
                  <a:pt x="0" y="3954012"/>
                </a:lnTo>
                <a:close/>
              </a:path>
            </a:pathLst>
          </a:custGeom>
        </p:spPr>
        <p:txBody>
          <a:bodyPr vert="horz" wrap="square" lIns="0" tIns="0" rIns="0" bIns="0" rtlCol="0">
            <a:normAutofit/>
          </a:bodyPr>
          <a:lstStyle>
            <a:lvl1pPr marL="268288" indent="-268288">
              <a:lnSpc>
                <a:spcPct val="100000"/>
              </a:lnSpc>
              <a:spcBef>
                <a:spcPts val="0"/>
              </a:spcBef>
              <a:spcAft>
                <a:spcPts val="600"/>
              </a:spcAft>
              <a:buFont typeface="Wingdings" panose="05000000000000000000" pitchFamily="2" charset="2"/>
              <a:buChar char="§"/>
            </a:lvl1pPr>
            <a:lvl2pPr marL="536575" indent="-268288">
              <a:lnSpc>
                <a:spcPct val="110000"/>
              </a:lnSpc>
              <a:spcBef>
                <a:spcPts val="0"/>
              </a:spcBef>
              <a:buFont typeface="Arial" panose="020B0604020202020204" pitchFamily="34" charset="0"/>
              <a:buChar char="•"/>
            </a:lvl2pPr>
            <a:lvl3pPr marL="804863" indent="-268288">
              <a:lnSpc>
                <a:spcPct val="110000"/>
              </a:lnSpc>
              <a:spcBef>
                <a:spcPts val="0"/>
              </a:spcBef>
              <a:buFont typeface="Calibri" panose="020F0502020204030204" pitchFamily="34" charset="0"/>
              <a:buChar char="-"/>
              <a:defRPr sz="1600"/>
            </a:lvl3pPr>
            <a:lvl4pPr marL="1073150" indent="-268288">
              <a:lnSpc>
                <a:spcPct val="110000"/>
              </a:lnSpc>
              <a:spcBef>
                <a:spcPts val="0"/>
              </a:spcBef>
              <a:buFont typeface="Calibri" panose="020F0502020204030204" pitchFamily="34" charset="0"/>
              <a:buChar char="-"/>
              <a:defRPr sz="1400"/>
            </a:lvl4pPr>
            <a:lvl5pPr marL="2057400" indent="-228600">
              <a:lnSpc>
                <a:spcPct val="100000"/>
              </a:lnSpc>
              <a:spcBef>
                <a:spcPts val="0"/>
              </a:spcBef>
              <a:buFont typeface="Arial" panose="020B0604020202020204" pitchFamily="34" charset="0"/>
              <a:buChar char="•"/>
              <a:defRPr sz="1400"/>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it-IT" dirty="0"/>
              <a:t>Confrontando il triennio 2020-22 la variazione percentuale è rispettivamente del +28% per il gas e del +54% per l’energia elettrica</a:t>
            </a:r>
          </a:p>
          <a:p>
            <a:endParaRPr lang="it-IT" dirty="0"/>
          </a:p>
          <a:p>
            <a:endParaRPr lang="it-IT" dirty="0"/>
          </a:p>
          <a:p>
            <a:endParaRPr lang="it-IT" dirty="0"/>
          </a:p>
          <a:p>
            <a:endParaRPr lang="it-IT" dirty="0"/>
          </a:p>
          <a:p>
            <a:endParaRPr lang="it-IT" dirty="0"/>
          </a:p>
          <a:p>
            <a:endParaRPr lang="it-IT" dirty="0"/>
          </a:p>
          <a:p>
            <a:endParaRPr lang="it-IT" dirty="0"/>
          </a:p>
          <a:p>
            <a:r>
              <a:rPr lang="it-IT" dirty="0"/>
              <a:t>Legna o pellet, prezzi che scottano!! </a:t>
            </a:r>
            <a:r>
              <a:rPr lang="it-IT" sz="1800" b="1" dirty="0"/>
              <a:t>15 euro al chilo contro i neanche quattro del 2020</a:t>
            </a:r>
            <a:endParaRPr lang="it-IT" dirty="0"/>
          </a:p>
          <a:p>
            <a:pPr lvl="1"/>
            <a:endParaRPr lang="it-IT" dirty="0"/>
          </a:p>
          <a:p>
            <a:pPr lvl="1"/>
            <a:endParaRPr lang="it-IT" dirty="0"/>
          </a:p>
          <a:p>
            <a:pPr lvl="1"/>
            <a:endParaRPr lang="it-IT" dirty="0"/>
          </a:p>
          <a:p>
            <a:pPr lvl="1"/>
            <a:endParaRPr lang="it-IT" dirty="0"/>
          </a:p>
          <a:p>
            <a:pPr lvl="1"/>
            <a:endParaRPr lang="it-IT" dirty="0"/>
          </a:p>
          <a:p>
            <a:pPr lvl="1"/>
            <a:endParaRPr lang="it-IT" dirty="0"/>
          </a:p>
          <a:p>
            <a:pPr lvl="1"/>
            <a:endParaRPr lang="it-IT" dirty="0"/>
          </a:p>
          <a:p>
            <a:pPr lvl="1"/>
            <a:endParaRPr lang="it-IT" dirty="0"/>
          </a:p>
          <a:p>
            <a:pPr lvl="1"/>
            <a:endParaRPr lang="it-IT" dirty="0"/>
          </a:p>
          <a:p>
            <a:pPr lvl="1"/>
            <a:endParaRPr lang="it-IT" dirty="0"/>
          </a:p>
          <a:p>
            <a:pPr lvl="1"/>
            <a:endParaRPr lang="it-IT" dirty="0"/>
          </a:p>
          <a:p>
            <a:pPr lvl="1"/>
            <a:endParaRPr lang="it-IT" dirty="0"/>
          </a:p>
          <a:p>
            <a:pPr lvl="1"/>
            <a:endParaRPr lang="it-IT" dirty="0"/>
          </a:p>
        </p:txBody>
      </p:sp>
      <p:pic>
        <p:nvPicPr>
          <p:cNvPr id="7" name="Immagine 6">
            <a:extLst>
              <a:ext uri="{FF2B5EF4-FFF2-40B4-BE49-F238E27FC236}">
                <a16:creationId xmlns:a16="http://schemas.microsoft.com/office/drawing/2014/main" id="{E7F8734E-A7F5-1973-4AB6-27369A1F85C2}"/>
              </a:ext>
            </a:extLst>
          </p:cNvPr>
          <p:cNvPicPr>
            <a:picLocks noChangeAspect="1"/>
          </p:cNvPicPr>
          <p:nvPr/>
        </p:nvPicPr>
        <p:blipFill>
          <a:blip r:embed="rId5"/>
          <a:stretch>
            <a:fillRect/>
          </a:stretch>
        </p:blipFill>
        <p:spPr>
          <a:xfrm>
            <a:off x="4495799" y="3029946"/>
            <a:ext cx="5821113" cy="1933793"/>
          </a:xfrm>
          <a:prstGeom prst="rect">
            <a:avLst/>
          </a:prstGeom>
        </p:spPr>
      </p:pic>
    </p:spTree>
    <p:extLst>
      <p:ext uri="{BB962C8B-B14F-4D97-AF65-F5344CB8AC3E}">
        <p14:creationId xmlns:p14="http://schemas.microsoft.com/office/powerpoint/2010/main" val="17309182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D7DFB68C-CD59-0DF8-6D35-682846A2BA79}"/>
              </a:ext>
            </a:extLst>
          </p:cNvPr>
          <p:cNvSpPr>
            <a:spLocks noGrp="1"/>
          </p:cNvSpPr>
          <p:nvPr>
            <p:ph sz="quarter" idx="11"/>
          </p:nvPr>
        </p:nvSpPr>
        <p:spPr>
          <a:xfrm>
            <a:off x="5578427" y="1857669"/>
            <a:ext cx="6051598" cy="4381206"/>
          </a:xfrm>
        </p:spPr>
        <p:txBody>
          <a:bodyPr wrap="square">
            <a:normAutofit lnSpcReduction="10000"/>
          </a:bodyPr>
          <a:lstStyle/>
          <a:p>
            <a:pPr marL="0" indent="0" algn="ctr">
              <a:lnSpc>
                <a:spcPct val="100000"/>
              </a:lnSpc>
              <a:spcAft>
                <a:spcPts val="600"/>
              </a:spcAft>
              <a:buNone/>
            </a:pPr>
            <a:r>
              <a:rPr lang="it-IT" dirty="0"/>
              <a:t>Comfort ed efficienza si possono garantire anche in questo periodo?</a:t>
            </a:r>
          </a:p>
          <a:p>
            <a:pPr marL="0" indent="0">
              <a:lnSpc>
                <a:spcPct val="100000"/>
              </a:lnSpc>
              <a:spcAft>
                <a:spcPts val="600"/>
              </a:spcAft>
              <a:buNone/>
            </a:pPr>
            <a:endParaRPr lang="it-IT" dirty="0"/>
          </a:p>
          <a:p>
            <a:pPr marL="0" indent="0" algn="ctr">
              <a:lnSpc>
                <a:spcPct val="100000"/>
              </a:lnSpc>
              <a:spcAft>
                <a:spcPts val="600"/>
              </a:spcAft>
              <a:buNone/>
            </a:pPr>
            <a:r>
              <a:rPr lang="it-IT" b="1" dirty="0"/>
              <a:t>La principale strategia delle amministrazioni pubbliche è abbassare le temperature del termostato</a:t>
            </a:r>
            <a:r>
              <a:rPr lang="it-IT" dirty="0"/>
              <a:t>…..</a:t>
            </a:r>
          </a:p>
          <a:p>
            <a:pPr marL="0" indent="0">
              <a:lnSpc>
                <a:spcPct val="100000"/>
              </a:lnSpc>
              <a:spcAft>
                <a:spcPts val="600"/>
              </a:spcAft>
              <a:buNone/>
            </a:pPr>
            <a:endParaRPr lang="it-IT" dirty="0"/>
          </a:p>
          <a:p>
            <a:pPr>
              <a:lnSpc>
                <a:spcPct val="100000"/>
              </a:lnSpc>
              <a:spcAft>
                <a:spcPts val="600"/>
              </a:spcAft>
            </a:pPr>
            <a:r>
              <a:rPr lang="it-IT" dirty="0"/>
              <a:t>Ma nel 2022 abbiamo dimenticato tutte le tecnologie e le possibilità impiantistiche a nostra disposizione? </a:t>
            </a:r>
          </a:p>
          <a:p>
            <a:pPr>
              <a:lnSpc>
                <a:spcPct val="100000"/>
              </a:lnSpc>
              <a:spcAft>
                <a:spcPts val="600"/>
              </a:spcAft>
            </a:pPr>
            <a:endParaRPr lang="it-IT" dirty="0"/>
          </a:p>
          <a:p>
            <a:pPr>
              <a:lnSpc>
                <a:spcPct val="100000"/>
              </a:lnSpc>
              <a:spcAft>
                <a:spcPts val="600"/>
              </a:spcAft>
            </a:pPr>
            <a:r>
              <a:rPr lang="it-IT" dirty="0"/>
              <a:t>Ci siamo arresi al discomfort e alla riduzione della qualità degli ambienti interni? </a:t>
            </a:r>
          </a:p>
          <a:p>
            <a:pPr marL="0" indent="0">
              <a:lnSpc>
                <a:spcPct val="100000"/>
              </a:lnSpc>
              <a:spcAft>
                <a:spcPts val="600"/>
              </a:spcAft>
              <a:buNone/>
            </a:pPr>
            <a:endParaRPr lang="it-IT" dirty="0"/>
          </a:p>
        </p:txBody>
      </p:sp>
      <p:sp>
        <p:nvSpPr>
          <p:cNvPr id="3" name="Segnaposto numero diapositiva 2">
            <a:extLst>
              <a:ext uri="{FF2B5EF4-FFF2-40B4-BE49-F238E27FC236}">
                <a16:creationId xmlns:a16="http://schemas.microsoft.com/office/drawing/2014/main" id="{273F3A9F-548B-6B1C-DA2F-41DF5595C1A1}"/>
              </a:ext>
            </a:extLst>
          </p:cNvPr>
          <p:cNvSpPr>
            <a:spLocks noGrp="1"/>
          </p:cNvSpPr>
          <p:nvPr>
            <p:ph type="sldNum" sz="quarter" idx="13"/>
          </p:nvPr>
        </p:nvSpPr>
        <p:spPr>
          <a:xfrm>
            <a:off x="223200" y="6359744"/>
            <a:ext cx="903851" cy="365125"/>
          </a:xfrm>
        </p:spPr>
        <p:txBody>
          <a:bodyPr anchor="ctr">
            <a:normAutofit/>
          </a:bodyPr>
          <a:lstStyle/>
          <a:p>
            <a:pPr>
              <a:spcAft>
                <a:spcPts val="600"/>
              </a:spcAft>
            </a:pPr>
            <a:fld id="{86C0EFDE-41C8-4327-94CF-83712C215B9C}" type="slidenum">
              <a:rPr lang="en-GB" smtClean="0"/>
              <a:pPr>
                <a:spcAft>
                  <a:spcPts val="600"/>
                </a:spcAft>
              </a:pPr>
              <a:t>37</a:t>
            </a:fld>
            <a:endParaRPr lang="en-GB"/>
          </a:p>
        </p:txBody>
      </p:sp>
      <p:sp>
        <p:nvSpPr>
          <p:cNvPr id="4" name="Titolo 3">
            <a:extLst>
              <a:ext uri="{FF2B5EF4-FFF2-40B4-BE49-F238E27FC236}">
                <a16:creationId xmlns:a16="http://schemas.microsoft.com/office/drawing/2014/main" id="{EF09BDEE-8512-6E89-699E-DFCE22EBE888}"/>
              </a:ext>
            </a:extLst>
          </p:cNvPr>
          <p:cNvSpPr>
            <a:spLocks noGrp="1"/>
          </p:cNvSpPr>
          <p:nvPr>
            <p:ph type="title"/>
          </p:nvPr>
        </p:nvSpPr>
        <p:spPr>
          <a:xfrm>
            <a:off x="838200" y="280803"/>
            <a:ext cx="10515600" cy="600251"/>
          </a:xfrm>
        </p:spPr>
        <p:txBody>
          <a:bodyPr vert="horz" lIns="0" tIns="0" rIns="0" bIns="0" rtlCol="0" anchor="t" anchorCtr="0">
            <a:noAutofit/>
          </a:bodyPr>
          <a:lstStyle/>
          <a:p>
            <a:pPr algn="ctr"/>
            <a:r>
              <a:rPr lang="it-IT" sz="4000" b="1" dirty="0">
                <a:solidFill>
                  <a:srgbClr val="00B0F0"/>
                </a:solidFill>
                <a:latin typeface="+mn-lt"/>
              </a:rPr>
              <a:t>Cosa ci dobbiamo aspettare nell’inverno 2022-23</a:t>
            </a:r>
            <a:br>
              <a:rPr lang="it-IT" sz="4000" b="1" dirty="0">
                <a:solidFill>
                  <a:srgbClr val="00B0F0"/>
                </a:solidFill>
                <a:latin typeface="+mn-lt"/>
              </a:rPr>
            </a:br>
            <a:endParaRPr lang="it-IT" sz="4000" b="1" dirty="0">
              <a:solidFill>
                <a:srgbClr val="00B0F0"/>
              </a:solidFill>
              <a:latin typeface="+mn-lt"/>
            </a:endParaRPr>
          </a:p>
        </p:txBody>
      </p:sp>
      <p:sp>
        <p:nvSpPr>
          <p:cNvPr id="5" name="Rettangolo 4">
            <a:extLst>
              <a:ext uri="{FF2B5EF4-FFF2-40B4-BE49-F238E27FC236}">
                <a16:creationId xmlns:a16="http://schemas.microsoft.com/office/drawing/2014/main" id="{36A9A34D-85A8-C799-4103-5EFC02FD1DCF}"/>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9" name="Immagine 8" descr="Immagine che contiene persona, uomo, inpiedi, giocando&#10;&#10;Descrizione generata automaticamente">
            <a:extLst>
              <a:ext uri="{FF2B5EF4-FFF2-40B4-BE49-F238E27FC236}">
                <a16:creationId xmlns:a16="http://schemas.microsoft.com/office/drawing/2014/main" id="{F02B7553-E12D-DDBC-ABE0-61DFEBEF21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4861" y="787965"/>
            <a:ext cx="3795939" cy="5693908"/>
          </a:xfrm>
          <a:prstGeom prst="rect">
            <a:avLst/>
          </a:prstGeom>
        </p:spPr>
      </p:pic>
    </p:spTree>
    <p:extLst>
      <p:ext uri="{BB962C8B-B14F-4D97-AF65-F5344CB8AC3E}">
        <p14:creationId xmlns:p14="http://schemas.microsoft.com/office/powerpoint/2010/main" val="3915216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6AA61305-2ECE-1862-1749-5A0CC256A77A}"/>
              </a:ext>
            </a:extLst>
          </p:cNvPr>
          <p:cNvSpPr>
            <a:spLocks noGrp="1"/>
          </p:cNvSpPr>
          <p:nvPr>
            <p:ph sz="quarter" idx="11"/>
          </p:nvPr>
        </p:nvSpPr>
        <p:spPr>
          <a:xfrm>
            <a:off x="838200" y="1460123"/>
            <a:ext cx="6344920" cy="4865614"/>
          </a:xfrm>
        </p:spPr>
        <p:txBody>
          <a:bodyPr/>
          <a:lstStyle/>
          <a:p>
            <a:r>
              <a:rPr lang="it-IT" sz="1800" dirty="0"/>
              <a:t>Unica tecnologia in grado di</a:t>
            </a:r>
          </a:p>
          <a:p>
            <a:pPr lvl="1"/>
            <a:r>
              <a:rPr lang="it-IT" sz="1600" dirty="0"/>
              <a:t>Riscaldare</a:t>
            </a:r>
          </a:p>
          <a:p>
            <a:pPr lvl="1"/>
            <a:r>
              <a:rPr lang="it-IT" sz="1600" dirty="0"/>
              <a:t>Raffrescare</a:t>
            </a:r>
          </a:p>
          <a:p>
            <a:pPr lvl="1"/>
            <a:r>
              <a:rPr lang="it-IT" sz="1600" dirty="0"/>
              <a:t>Essere efficiente con qualsiasi sistema di generazione.</a:t>
            </a:r>
          </a:p>
          <a:p>
            <a:endParaRPr lang="it-IT" sz="1800" dirty="0"/>
          </a:p>
          <a:p>
            <a:r>
              <a:rPr lang="it-IT" sz="1800" dirty="0"/>
              <a:t>Sistemi quasi eterni. Con una corretta manutenzione è possibile affermare che non comportano investimenti futuri rilevanti, ma che garantiscono le loro prestazioni di efficienza nel tempo</a:t>
            </a:r>
          </a:p>
          <a:p>
            <a:endParaRPr lang="it-IT" sz="1800" dirty="0"/>
          </a:p>
          <a:p>
            <a:r>
              <a:rPr lang="it-IT" sz="1800" dirty="0"/>
              <a:t>Si abbinano a qualsiasi tipologia di generatore, ovvero caldaie a condensazione, pompe di calore ma anche caldaie a biomassa o altre tecnologie (riscaldamento a bassa temperatura – raffrescamento ad alta temperatura)</a:t>
            </a:r>
          </a:p>
          <a:p>
            <a:pPr marL="0" indent="0">
              <a:buNone/>
            </a:pPr>
            <a:endParaRPr lang="it-IT" sz="1800" dirty="0"/>
          </a:p>
          <a:p>
            <a:pPr marL="0" indent="0">
              <a:buNone/>
            </a:pPr>
            <a:endParaRPr lang="it-IT" sz="1800" dirty="0"/>
          </a:p>
        </p:txBody>
      </p:sp>
      <p:sp>
        <p:nvSpPr>
          <p:cNvPr id="3" name="Segnaposto numero diapositiva 2">
            <a:extLst>
              <a:ext uri="{FF2B5EF4-FFF2-40B4-BE49-F238E27FC236}">
                <a16:creationId xmlns:a16="http://schemas.microsoft.com/office/drawing/2014/main" id="{499E42A7-AF08-8EB4-407C-06FA7582763B}"/>
              </a:ext>
            </a:extLst>
          </p:cNvPr>
          <p:cNvSpPr>
            <a:spLocks noGrp="1"/>
          </p:cNvSpPr>
          <p:nvPr>
            <p:ph type="sldNum" sz="quarter" idx="12"/>
          </p:nvPr>
        </p:nvSpPr>
        <p:spPr/>
        <p:txBody>
          <a:bodyPr/>
          <a:lstStyle/>
          <a:p>
            <a:fld id="{86C0EFDE-41C8-4327-94CF-83712C215B9C}" type="slidenum">
              <a:rPr lang="en-GB" smtClean="0"/>
              <a:pPr/>
              <a:t>38</a:t>
            </a:fld>
            <a:endParaRPr lang="en-GB" dirty="0"/>
          </a:p>
        </p:txBody>
      </p:sp>
      <p:sp>
        <p:nvSpPr>
          <p:cNvPr id="4" name="Titolo 3">
            <a:extLst>
              <a:ext uri="{FF2B5EF4-FFF2-40B4-BE49-F238E27FC236}">
                <a16:creationId xmlns:a16="http://schemas.microsoft.com/office/drawing/2014/main" id="{0B531CBD-B75B-B839-FA25-4FB0B15B6C6C}"/>
              </a:ext>
            </a:extLst>
          </p:cNvPr>
          <p:cNvSpPr>
            <a:spLocks noGrp="1"/>
          </p:cNvSpPr>
          <p:nvPr>
            <p:ph type="title"/>
          </p:nvPr>
        </p:nvSpPr>
        <p:spPr>
          <a:xfrm>
            <a:off x="838200" y="312838"/>
            <a:ext cx="10515600" cy="600251"/>
          </a:xfrm>
        </p:spPr>
        <p:txBody>
          <a:bodyPr vert="horz" lIns="0" tIns="0" rIns="0" bIns="0" rtlCol="0" anchor="t" anchorCtr="0">
            <a:noAutofit/>
          </a:bodyPr>
          <a:lstStyle/>
          <a:p>
            <a:pPr algn="ctr"/>
            <a:r>
              <a:rPr lang="it-IT" sz="4000" b="1" dirty="0">
                <a:solidFill>
                  <a:srgbClr val="00B0F0"/>
                </a:solidFill>
                <a:latin typeface="+mn-lt"/>
              </a:rPr>
              <a:t>Perchè i sistemi radianti sono la risposta?</a:t>
            </a:r>
            <a:br>
              <a:rPr lang="it-IT" sz="4000" b="1" dirty="0">
                <a:solidFill>
                  <a:srgbClr val="00B0F0"/>
                </a:solidFill>
                <a:latin typeface="+mn-lt"/>
              </a:rPr>
            </a:br>
            <a:endParaRPr lang="it-IT" sz="4000" b="1" dirty="0">
              <a:solidFill>
                <a:srgbClr val="00B0F0"/>
              </a:solidFill>
              <a:latin typeface="+mn-lt"/>
            </a:endParaRPr>
          </a:p>
        </p:txBody>
      </p:sp>
      <p:pic>
        <p:nvPicPr>
          <p:cNvPr id="5" name="Picture 5">
            <a:extLst>
              <a:ext uri="{FF2B5EF4-FFF2-40B4-BE49-F238E27FC236}">
                <a16:creationId xmlns:a16="http://schemas.microsoft.com/office/drawing/2014/main" id="{552CD608-D04A-17F6-7A97-18984CE7678C}"/>
              </a:ext>
            </a:extLst>
          </p:cNvPr>
          <p:cNvPicPr>
            <a:picLocks noChangeAspect="1" noChangeArrowheads="1"/>
          </p:cNvPicPr>
          <p:nvPr/>
        </p:nvPicPr>
        <p:blipFill>
          <a:blip r:embed="rId2" cstate="print"/>
          <a:srcRect/>
          <a:stretch>
            <a:fillRect/>
          </a:stretch>
        </p:blipFill>
        <p:spPr bwMode="auto">
          <a:xfrm>
            <a:off x="7913568" y="1231559"/>
            <a:ext cx="3973632" cy="2479772"/>
          </a:xfrm>
          <a:prstGeom prst="rect">
            <a:avLst/>
          </a:prstGeom>
          <a:noFill/>
          <a:ln w="9525">
            <a:noFill/>
            <a:round/>
            <a:headEnd/>
            <a:tailEnd/>
          </a:ln>
        </p:spPr>
      </p:pic>
      <p:pic>
        <p:nvPicPr>
          <p:cNvPr id="6" name="Immagine 5" descr="Immagine che contiene terra, marciapiede, grata, cemento&#10;&#10;Descrizione generata automaticamente">
            <a:extLst>
              <a:ext uri="{FF2B5EF4-FFF2-40B4-BE49-F238E27FC236}">
                <a16:creationId xmlns:a16="http://schemas.microsoft.com/office/drawing/2014/main" id="{98DD3257-C98D-55B6-8A00-6BAB8D81A9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7706" y="3810376"/>
            <a:ext cx="3842764" cy="2620067"/>
          </a:xfrm>
          <a:prstGeom prst="rect">
            <a:avLst/>
          </a:prstGeom>
        </p:spPr>
      </p:pic>
      <p:sp>
        <p:nvSpPr>
          <p:cNvPr id="7" name="Rettangolo 6">
            <a:extLst>
              <a:ext uri="{FF2B5EF4-FFF2-40B4-BE49-F238E27FC236}">
                <a16:creationId xmlns:a16="http://schemas.microsoft.com/office/drawing/2014/main" id="{798936FE-20FF-BF56-08B8-6A942C2F29D0}"/>
              </a:ext>
            </a:extLst>
          </p:cNvPr>
          <p:cNvSpPr/>
          <p:nvPr/>
        </p:nvSpPr>
        <p:spPr>
          <a:xfrm>
            <a:off x="10420709" y="6430443"/>
            <a:ext cx="1466491" cy="3184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050481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magine 36">
            <a:extLst>
              <a:ext uri="{FF2B5EF4-FFF2-40B4-BE49-F238E27FC236}">
                <a16:creationId xmlns:a16="http://schemas.microsoft.com/office/drawing/2014/main" id="{FCC23472-98A8-446C-B85D-28E7B646FA3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6490" y="1315994"/>
            <a:ext cx="11318032" cy="5432358"/>
          </a:xfrm>
          <a:prstGeom prst="rect">
            <a:avLst/>
          </a:prstGeom>
          <a:ln>
            <a:noFill/>
          </a:ln>
        </p:spPr>
      </p:pic>
      <p:grpSp>
        <p:nvGrpSpPr>
          <p:cNvPr id="38" name="Gruppo 37">
            <a:extLst>
              <a:ext uri="{FF2B5EF4-FFF2-40B4-BE49-F238E27FC236}">
                <a16:creationId xmlns:a16="http://schemas.microsoft.com/office/drawing/2014/main" id="{61B99CEC-EC2E-48EC-82A3-1BC8AC87D6BD}"/>
              </a:ext>
            </a:extLst>
          </p:cNvPr>
          <p:cNvGrpSpPr/>
          <p:nvPr/>
        </p:nvGrpSpPr>
        <p:grpSpPr>
          <a:xfrm>
            <a:off x="4296148" y="2712927"/>
            <a:ext cx="971394" cy="1050019"/>
            <a:chOff x="6417578" y="2699512"/>
            <a:chExt cx="1050021" cy="1185637"/>
          </a:xfrm>
          <a:solidFill>
            <a:srgbClr val="003482"/>
          </a:solidFill>
        </p:grpSpPr>
        <p:pic>
          <p:nvPicPr>
            <p:cNvPr id="39" name="Elemento grafico 38" descr="Sole">
              <a:extLst>
                <a:ext uri="{FF2B5EF4-FFF2-40B4-BE49-F238E27FC236}">
                  <a16:creationId xmlns:a16="http://schemas.microsoft.com/office/drawing/2014/main" id="{CA442E9E-AA05-4CDC-B8BF-0281EFDDADE6}"/>
                </a:ext>
              </a:extLst>
            </p:cNvPr>
            <p:cNvPicPr>
              <a:picLocks noChangeAspect="1"/>
            </p:cNvPicPr>
            <p:nvPr/>
          </p:nvPicPr>
          <p:blipFill rotWithShape="1">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rcRect l="50000"/>
            <a:stretch/>
          </p:blipFill>
          <p:spPr>
            <a:xfrm>
              <a:off x="7010398" y="2835131"/>
              <a:ext cx="457201" cy="914400"/>
            </a:xfrm>
            <a:prstGeom prst="rect">
              <a:avLst/>
            </a:prstGeom>
          </p:spPr>
        </p:pic>
        <p:pic>
          <p:nvPicPr>
            <p:cNvPr id="40" name="Elemento grafico 39" descr="Fiocco di neve">
              <a:extLst>
                <a:ext uri="{FF2B5EF4-FFF2-40B4-BE49-F238E27FC236}">
                  <a16:creationId xmlns:a16="http://schemas.microsoft.com/office/drawing/2014/main" id="{2AC342AF-1E2B-430B-9628-4A3D3731C2DA}"/>
                </a:ext>
              </a:extLst>
            </p:cNvPr>
            <p:cNvPicPr>
              <a:picLocks noChangeAspect="1"/>
            </p:cNvPicPr>
            <p:nvPr/>
          </p:nvPicPr>
          <p:blipFill rotWithShape="1">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rcRect r="50000"/>
            <a:stretch/>
          </p:blipFill>
          <p:spPr>
            <a:xfrm>
              <a:off x="6417578" y="2699512"/>
              <a:ext cx="592820" cy="1185637"/>
            </a:xfrm>
            <a:prstGeom prst="rect">
              <a:avLst/>
            </a:prstGeom>
          </p:spPr>
        </p:pic>
      </p:grpSp>
      <p:grpSp>
        <p:nvGrpSpPr>
          <p:cNvPr id="41" name="Gruppo 40">
            <a:extLst>
              <a:ext uri="{FF2B5EF4-FFF2-40B4-BE49-F238E27FC236}">
                <a16:creationId xmlns:a16="http://schemas.microsoft.com/office/drawing/2014/main" id="{48E2169C-AC2F-4272-B195-7456D5EAC356}"/>
              </a:ext>
            </a:extLst>
          </p:cNvPr>
          <p:cNvGrpSpPr/>
          <p:nvPr/>
        </p:nvGrpSpPr>
        <p:grpSpPr>
          <a:xfrm>
            <a:off x="1127060" y="1554582"/>
            <a:ext cx="793433" cy="806925"/>
            <a:chOff x="2019767" y="2248330"/>
            <a:chExt cx="793433" cy="806925"/>
          </a:xfrm>
        </p:grpSpPr>
        <p:sp>
          <p:nvSpPr>
            <p:cNvPr id="42" name="Ovale 41">
              <a:extLst>
                <a:ext uri="{FF2B5EF4-FFF2-40B4-BE49-F238E27FC236}">
                  <a16:creationId xmlns:a16="http://schemas.microsoft.com/office/drawing/2014/main" id="{082D9F57-42C4-4BFC-B8BF-879AC00068D3}"/>
                </a:ext>
              </a:extLst>
            </p:cNvPr>
            <p:cNvSpPr/>
            <p:nvPr/>
          </p:nvSpPr>
          <p:spPr>
            <a:xfrm>
              <a:off x="2019767" y="2248330"/>
              <a:ext cx="793433" cy="806925"/>
            </a:xfrm>
            <a:prstGeom prst="ellipse">
              <a:avLst/>
            </a:prstGeom>
            <a:noFill/>
            <a:ln w="28575"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43" name="Figura a mano libera: forma 42">
              <a:extLst>
                <a:ext uri="{FF2B5EF4-FFF2-40B4-BE49-F238E27FC236}">
                  <a16:creationId xmlns:a16="http://schemas.microsoft.com/office/drawing/2014/main" id="{38F74AAA-3B40-4577-AEDF-1C35907F706F}"/>
                </a:ext>
              </a:extLst>
            </p:cNvPr>
            <p:cNvSpPr/>
            <p:nvPr/>
          </p:nvSpPr>
          <p:spPr>
            <a:xfrm>
              <a:off x="2199635" y="2527402"/>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4" name="Figura a mano libera: forma 43">
              <a:extLst>
                <a:ext uri="{FF2B5EF4-FFF2-40B4-BE49-F238E27FC236}">
                  <a16:creationId xmlns:a16="http://schemas.microsoft.com/office/drawing/2014/main" id="{BFDB8C09-05D5-4553-A053-19C34612409D}"/>
                </a:ext>
              </a:extLst>
            </p:cNvPr>
            <p:cNvSpPr/>
            <p:nvPr/>
          </p:nvSpPr>
          <p:spPr>
            <a:xfrm>
              <a:off x="2203677" y="2648445"/>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5" name="Figura a mano libera: forma 44">
              <a:extLst>
                <a:ext uri="{FF2B5EF4-FFF2-40B4-BE49-F238E27FC236}">
                  <a16:creationId xmlns:a16="http://schemas.microsoft.com/office/drawing/2014/main" id="{D9881862-CB00-433D-996E-139D4AD9D18B}"/>
                </a:ext>
              </a:extLst>
            </p:cNvPr>
            <p:cNvSpPr/>
            <p:nvPr/>
          </p:nvSpPr>
          <p:spPr>
            <a:xfrm>
              <a:off x="2199634" y="2792674"/>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6" name="Rettangolo 45">
              <a:extLst>
                <a:ext uri="{FF2B5EF4-FFF2-40B4-BE49-F238E27FC236}">
                  <a16:creationId xmlns:a16="http://schemas.microsoft.com/office/drawing/2014/main" id="{5FF2880B-76D1-4488-AD41-6593B727AC9D}"/>
                </a:ext>
              </a:extLst>
            </p:cNvPr>
            <p:cNvSpPr/>
            <p:nvPr/>
          </p:nvSpPr>
          <p:spPr>
            <a:xfrm>
              <a:off x="2264872" y="2413802"/>
              <a:ext cx="303223" cy="458808"/>
            </a:xfrm>
            <a:prstGeom prst="rect">
              <a:avLst/>
            </a:prstGeom>
            <a:solidFill>
              <a:srgbClr val="FDFDFF"/>
            </a:solid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47" name="Figura a mano libera: forma 46">
              <a:extLst>
                <a:ext uri="{FF2B5EF4-FFF2-40B4-BE49-F238E27FC236}">
                  <a16:creationId xmlns:a16="http://schemas.microsoft.com/office/drawing/2014/main" id="{235C8624-AD3E-4634-B2BF-EBC522DE949D}"/>
                </a:ext>
              </a:extLst>
            </p:cNvPr>
            <p:cNvSpPr/>
            <p:nvPr/>
          </p:nvSpPr>
          <p:spPr>
            <a:xfrm>
              <a:off x="2357502" y="2488695"/>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8" name="Figura a mano libera: forma 47">
              <a:extLst>
                <a:ext uri="{FF2B5EF4-FFF2-40B4-BE49-F238E27FC236}">
                  <a16:creationId xmlns:a16="http://schemas.microsoft.com/office/drawing/2014/main" id="{832E0D95-D240-453D-8BDD-08108776376B}"/>
                </a:ext>
              </a:extLst>
            </p:cNvPr>
            <p:cNvSpPr/>
            <p:nvPr/>
          </p:nvSpPr>
          <p:spPr>
            <a:xfrm>
              <a:off x="2371493" y="2597595"/>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9" name="Figura a mano libera: forma 48">
              <a:extLst>
                <a:ext uri="{FF2B5EF4-FFF2-40B4-BE49-F238E27FC236}">
                  <a16:creationId xmlns:a16="http://schemas.microsoft.com/office/drawing/2014/main" id="{CE8688B2-631E-4065-8952-300821079203}"/>
                </a:ext>
              </a:extLst>
            </p:cNvPr>
            <p:cNvSpPr/>
            <p:nvPr/>
          </p:nvSpPr>
          <p:spPr>
            <a:xfrm>
              <a:off x="2375535" y="2702895"/>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50" name="Ovale 49">
              <a:extLst>
                <a:ext uri="{FF2B5EF4-FFF2-40B4-BE49-F238E27FC236}">
                  <a16:creationId xmlns:a16="http://schemas.microsoft.com/office/drawing/2014/main" id="{76F357C8-BDF4-4951-9C8C-6A0B09FE54CE}"/>
                </a:ext>
              </a:extLst>
            </p:cNvPr>
            <p:cNvSpPr/>
            <p:nvPr/>
          </p:nvSpPr>
          <p:spPr>
            <a:xfrm>
              <a:off x="2154014" y="2488695"/>
              <a:ext cx="40306" cy="40991"/>
            </a:xfrm>
            <a:prstGeom prst="ellipse">
              <a:avLst/>
            </a:prstGeom>
            <a:solidFill>
              <a:srgbClr val="003482"/>
            </a:solidFill>
            <a:ln w="63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51" name="Ovale 50">
              <a:extLst>
                <a:ext uri="{FF2B5EF4-FFF2-40B4-BE49-F238E27FC236}">
                  <a16:creationId xmlns:a16="http://schemas.microsoft.com/office/drawing/2014/main" id="{5A7E10C4-C6F1-4BF8-A843-1D98C385C034}"/>
                </a:ext>
              </a:extLst>
            </p:cNvPr>
            <p:cNvSpPr/>
            <p:nvPr/>
          </p:nvSpPr>
          <p:spPr>
            <a:xfrm>
              <a:off x="2103901" y="2584343"/>
              <a:ext cx="40306" cy="40991"/>
            </a:xfrm>
            <a:prstGeom prst="ellipse">
              <a:avLst/>
            </a:prstGeom>
            <a:solidFill>
              <a:srgbClr val="003482"/>
            </a:solidFill>
            <a:ln w="63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52" name="Ovale 51">
              <a:extLst>
                <a:ext uri="{FF2B5EF4-FFF2-40B4-BE49-F238E27FC236}">
                  <a16:creationId xmlns:a16="http://schemas.microsoft.com/office/drawing/2014/main" id="{445DFD85-170C-418D-A908-7E1F59DA3EC4}"/>
                </a:ext>
              </a:extLst>
            </p:cNvPr>
            <p:cNvSpPr/>
            <p:nvPr/>
          </p:nvSpPr>
          <p:spPr>
            <a:xfrm>
              <a:off x="2149809" y="2648445"/>
              <a:ext cx="40306" cy="40991"/>
            </a:xfrm>
            <a:prstGeom prst="ellipse">
              <a:avLst/>
            </a:prstGeom>
            <a:solidFill>
              <a:srgbClr val="003482"/>
            </a:solidFill>
            <a:ln w="63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53" name="Ovale 52">
              <a:extLst>
                <a:ext uri="{FF2B5EF4-FFF2-40B4-BE49-F238E27FC236}">
                  <a16:creationId xmlns:a16="http://schemas.microsoft.com/office/drawing/2014/main" id="{742FE870-5E4A-4DD8-B973-B7D5950C8B9F}"/>
                </a:ext>
              </a:extLst>
            </p:cNvPr>
            <p:cNvSpPr/>
            <p:nvPr/>
          </p:nvSpPr>
          <p:spPr>
            <a:xfrm>
              <a:off x="2111595" y="2748822"/>
              <a:ext cx="40306" cy="40991"/>
            </a:xfrm>
            <a:prstGeom prst="ellipse">
              <a:avLst/>
            </a:prstGeom>
            <a:solidFill>
              <a:srgbClr val="003482"/>
            </a:solidFill>
            <a:ln w="63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grpSp>
      <p:pic>
        <p:nvPicPr>
          <p:cNvPr id="54" name="Picture 17">
            <a:extLst>
              <a:ext uri="{FF2B5EF4-FFF2-40B4-BE49-F238E27FC236}">
                <a16:creationId xmlns:a16="http://schemas.microsoft.com/office/drawing/2014/main" id="{B90464EE-5E4F-4A64-BE01-606E3A4BD7C4}"/>
              </a:ext>
            </a:extLst>
          </p:cNvPr>
          <p:cNvPicPr>
            <a:picLocks noChangeAspect="1"/>
          </p:cNvPicPr>
          <p:nvPr/>
        </p:nvPicPr>
        <p:blipFill rotWithShape="1">
          <a:blip r:embed="rId8" cstate="email">
            <a:duotone>
              <a:srgbClr val="004C92">
                <a:shade val="45000"/>
                <a:satMod val="135000"/>
              </a:srgbClr>
              <a:prstClr val="white"/>
            </a:duotone>
            <a:extLst>
              <a:ext uri="{28A0092B-C50C-407E-A947-70E740481C1C}">
                <a14:useLocalDpi xmlns:a14="http://schemas.microsoft.com/office/drawing/2010/main"/>
              </a:ext>
            </a:extLst>
          </a:blip>
          <a:srcRect/>
          <a:stretch/>
        </p:blipFill>
        <p:spPr>
          <a:xfrm>
            <a:off x="1127060" y="3883541"/>
            <a:ext cx="895964" cy="777550"/>
          </a:xfrm>
          <a:prstGeom prst="rect">
            <a:avLst/>
          </a:prstGeom>
        </p:spPr>
      </p:pic>
      <p:sp>
        <p:nvSpPr>
          <p:cNvPr id="55" name="CasellaDiTesto 54">
            <a:extLst>
              <a:ext uri="{FF2B5EF4-FFF2-40B4-BE49-F238E27FC236}">
                <a16:creationId xmlns:a16="http://schemas.microsoft.com/office/drawing/2014/main" id="{FAFDAF26-6927-4CCC-9070-8914DF6CEC87}"/>
              </a:ext>
            </a:extLst>
          </p:cNvPr>
          <p:cNvSpPr txBox="1"/>
          <p:nvPr/>
        </p:nvSpPr>
        <p:spPr>
          <a:xfrm>
            <a:off x="2020838" y="1599485"/>
            <a:ext cx="3264192" cy="738664"/>
          </a:xfrm>
          <a:prstGeom prst="rect">
            <a:avLst/>
          </a:prstGeom>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VENTILAZIONE MECCANICA CONTROLLATA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&amp; DEUMIDIFICAZIONE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Una soluzione sempre più importante per quanto riguarda la qualità dell’aria</a:t>
            </a:r>
            <a:r>
              <a:rPr kumimoji="0" lang="en-US"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it-IT"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56" name="Immagine 55">
            <a:extLst>
              <a:ext uri="{FF2B5EF4-FFF2-40B4-BE49-F238E27FC236}">
                <a16:creationId xmlns:a16="http://schemas.microsoft.com/office/drawing/2014/main" id="{91487309-7FE9-4E20-B85F-E1162FFEC136}"/>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620960" y="4996707"/>
            <a:ext cx="639791" cy="302194"/>
          </a:xfrm>
          <a:prstGeom prst="rect">
            <a:avLst/>
          </a:prstGeom>
        </p:spPr>
      </p:pic>
      <p:sp>
        <p:nvSpPr>
          <p:cNvPr id="57" name="CasellaDiTesto 56">
            <a:extLst>
              <a:ext uri="{FF2B5EF4-FFF2-40B4-BE49-F238E27FC236}">
                <a16:creationId xmlns:a16="http://schemas.microsoft.com/office/drawing/2014/main" id="{AC990D15-4E6C-4E4D-AA3B-B27D8BA82F8D}"/>
              </a:ext>
            </a:extLst>
          </p:cNvPr>
          <p:cNvSpPr txBox="1"/>
          <p:nvPr/>
        </p:nvSpPr>
        <p:spPr>
          <a:xfrm>
            <a:off x="5299298" y="2707570"/>
            <a:ext cx="3772732" cy="900246"/>
          </a:xfrm>
          <a:prstGeom prst="rect">
            <a:avLst/>
          </a:prstGeom>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SISTEMI RADIANTI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 RISCALDAMENTO &amp; CONDIZIONAMENTO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Soluzioni per tutti i sistemi radianti, che tengono conto dell'inerzia termica, della diffusione del rumore e della facilità di installazione.</a:t>
            </a:r>
          </a:p>
        </p:txBody>
      </p:sp>
      <p:sp>
        <p:nvSpPr>
          <p:cNvPr id="58" name="CasellaDiTesto 57">
            <a:extLst>
              <a:ext uri="{FF2B5EF4-FFF2-40B4-BE49-F238E27FC236}">
                <a16:creationId xmlns:a16="http://schemas.microsoft.com/office/drawing/2014/main" id="{7D00F14F-E207-41AC-8F8F-45505A74411A}"/>
              </a:ext>
            </a:extLst>
          </p:cNvPr>
          <p:cNvSpPr txBox="1"/>
          <p:nvPr/>
        </p:nvSpPr>
        <p:spPr>
          <a:xfrm>
            <a:off x="7577193" y="1627523"/>
            <a:ext cx="3448601" cy="900246"/>
          </a:xfrm>
          <a:prstGeom prst="rect">
            <a:avLst/>
          </a:prstGeom>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REGOLAZIONE CLIMATICA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Un sistema di</a:t>
            </a:r>
            <a:r>
              <a:rPr kumimoji="0" lang="it-IT" sz="1050" b="0" i="0" u="none" strike="noStrike" kern="1200" cap="none" spc="0" normalizeH="0" noProof="0" dirty="0">
                <a:ln>
                  <a:noFill/>
                </a:ln>
                <a:solidFill>
                  <a:prstClr val="black"/>
                </a:solidFill>
                <a:effectLst/>
                <a:uLnTx/>
                <a:uFillTx/>
                <a:latin typeface="Arial" panose="020B0604020202020204" pitchFamily="34" charset="0"/>
                <a:ea typeface="+mn-ea"/>
                <a:cs typeface="Arial" panose="020B0604020202020204" pitchFamily="34" charset="0"/>
              </a:rPr>
              <a:t> Controllo dove</a:t>
            </a:r>
            <a:r>
              <a:rPr kumimoji="0" lang="it-IT"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l'utente può facilmente interagire con l'impianto, impostando temperatura, ambiente per ambiente e fasce orarie per un comfort totale.</a:t>
            </a:r>
          </a:p>
        </p:txBody>
      </p:sp>
      <p:pic>
        <p:nvPicPr>
          <p:cNvPr id="59" name="Elemento grafico 58" descr="Wi-Fi">
            <a:extLst>
              <a:ext uri="{FF2B5EF4-FFF2-40B4-BE49-F238E27FC236}">
                <a16:creationId xmlns:a16="http://schemas.microsoft.com/office/drawing/2014/main" id="{52C6CF70-144E-4401-A6C1-5666055F8DFB}"/>
              </a:ext>
            </a:extLst>
          </p:cNvPr>
          <p:cNvPicPr>
            <a:picLocks noChangeAspect="1"/>
          </p:cNvPicPr>
          <p:nvPr/>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rot="2498834">
            <a:off x="7074987" y="1379506"/>
            <a:ext cx="642546" cy="642546"/>
          </a:xfrm>
          <a:prstGeom prst="rect">
            <a:avLst/>
          </a:prstGeom>
        </p:spPr>
      </p:pic>
      <p:sp>
        <p:nvSpPr>
          <p:cNvPr id="60" name="CasellaDiTesto 59">
            <a:extLst>
              <a:ext uri="{FF2B5EF4-FFF2-40B4-BE49-F238E27FC236}">
                <a16:creationId xmlns:a16="http://schemas.microsoft.com/office/drawing/2014/main" id="{3109199F-3D97-48E1-82EC-D370D1650C97}"/>
              </a:ext>
            </a:extLst>
          </p:cNvPr>
          <p:cNvSpPr txBox="1"/>
          <p:nvPr/>
        </p:nvSpPr>
        <p:spPr>
          <a:xfrm>
            <a:off x="870382" y="3077728"/>
            <a:ext cx="1512534" cy="577081"/>
          </a:xfrm>
          <a:prstGeom prst="rect">
            <a:avLst/>
          </a:prstGeom>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SMART USABILITY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Controllo via app.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intuitivo e moderno.</a:t>
            </a:r>
          </a:p>
        </p:txBody>
      </p:sp>
      <p:sp>
        <p:nvSpPr>
          <p:cNvPr id="61" name="CasellaDiTesto 60">
            <a:extLst>
              <a:ext uri="{FF2B5EF4-FFF2-40B4-BE49-F238E27FC236}">
                <a16:creationId xmlns:a16="http://schemas.microsoft.com/office/drawing/2014/main" id="{4F638DAC-7115-4E56-9495-907047AF724B}"/>
              </a:ext>
            </a:extLst>
          </p:cNvPr>
          <p:cNvSpPr txBox="1"/>
          <p:nvPr/>
        </p:nvSpPr>
        <p:spPr>
          <a:xfrm>
            <a:off x="9478339" y="3307213"/>
            <a:ext cx="1711732" cy="1384995"/>
          </a:xfrm>
          <a:prstGeom prst="rect">
            <a:avLst/>
          </a:prstGeom>
          <a:ln>
            <a:noFill/>
          </a:ln>
        </p:spPr>
        <p:txBody>
          <a:bodyPr wrap="square" rtlCol="0">
            <a:spAutoFit/>
          </a:bodyPr>
          <a:lstStyle>
            <a:defPPr>
              <a:defRPr lang="nl-NL"/>
            </a:defPPr>
            <a:lvl1pPr>
              <a:defRPr sz="1050" b="1">
                <a:latin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SUPPORTO&amp;SERVIZI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Dalla progettazione all'installazione, dai programmi di formazione specialistica all'assistenza post vendita di facile accesso e rapida risposta.</a:t>
            </a:r>
          </a:p>
        </p:txBody>
      </p:sp>
      <p:pic>
        <p:nvPicPr>
          <p:cNvPr id="62" name="Immagine 61">
            <a:extLst>
              <a:ext uri="{FF2B5EF4-FFF2-40B4-BE49-F238E27FC236}">
                <a16:creationId xmlns:a16="http://schemas.microsoft.com/office/drawing/2014/main" id="{F7E6DC64-245D-40EF-88DA-C705E171560B}"/>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8728410" y="3550787"/>
            <a:ext cx="914400" cy="914400"/>
          </a:xfrm>
          <a:prstGeom prst="rect">
            <a:avLst/>
          </a:prstGeom>
        </p:spPr>
      </p:pic>
      <p:pic>
        <p:nvPicPr>
          <p:cNvPr id="63" name="Elemento grafico 62" descr="Aula">
            <a:extLst>
              <a:ext uri="{FF2B5EF4-FFF2-40B4-BE49-F238E27FC236}">
                <a16:creationId xmlns:a16="http://schemas.microsoft.com/office/drawing/2014/main" id="{873BCB16-5ABA-400F-9579-ABE394532080}"/>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4183951" y="5285247"/>
            <a:ext cx="660626" cy="677316"/>
          </a:xfrm>
          <a:prstGeom prst="rect">
            <a:avLst/>
          </a:prstGeom>
        </p:spPr>
      </p:pic>
      <p:sp>
        <p:nvSpPr>
          <p:cNvPr id="64" name="CasellaDiTesto 63">
            <a:extLst>
              <a:ext uri="{FF2B5EF4-FFF2-40B4-BE49-F238E27FC236}">
                <a16:creationId xmlns:a16="http://schemas.microsoft.com/office/drawing/2014/main" id="{C1A8738A-09A9-4ACD-AE49-659FEFEC417F}"/>
              </a:ext>
            </a:extLst>
          </p:cNvPr>
          <p:cNvSpPr txBox="1"/>
          <p:nvPr/>
        </p:nvSpPr>
        <p:spPr>
          <a:xfrm>
            <a:off x="4089982" y="4577038"/>
            <a:ext cx="3095682" cy="415498"/>
          </a:xfrm>
          <a:prstGeom prst="rect">
            <a:avLst/>
          </a:prstGeom>
          <a:ln>
            <a:noFill/>
          </a:ln>
        </p:spPr>
        <p:txBody>
          <a:bodyPr wrap="square" rtlCol="0">
            <a:spAutoFit/>
          </a:bodyPr>
          <a:lstStyle>
            <a:defPPr>
              <a:defRPr lang="nl-NL"/>
            </a:defPPr>
            <a:lvl1pPr>
              <a:defRPr sz="1050" b="1">
                <a:latin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PROGRAMMA DI FORMAZIONE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Corsi personalizzati e approfonditi</a:t>
            </a: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33" name="Titel 2">
            <a:extLst>
              <a:ext uri="{FF2B5EF4-FFF2-40B4-BE49-F238E27FC236}">
                <a16:creationId xmlns:a16="http://schemas.microsoft.com/office/drawing/2014/main" id="{776ACEDB-41B7-4A4F-A1F7-A8F506539D91}"/>
              </a:ext>
            </a:extLst>
          </p:cNvPr>
          <p:cNvSpPr>
            <a:spLocks noGrp="1"/>
          </p:cNvSpPr>
          <p:nvPr>
            <p:ph type="title"/>
          </p:nvPr>
        </p:nvSpPr>
        <p:spPr/>
        <p:txBody>
          <a:bodyPr vert="horz" lIns="0" tIns="0" rIns="0" bIns="0" rtlCol="0" anchor="t" anchorCtr="0">
            <a:noAutofit/>
          </a:bodyPr>
          <a:lstStyle/>
          <a:p>
            <a:pPr algn="ctr"/>
            <a:r>
              <a:rPr lang="nl-NL" sz="4000" b="1" dirty="0">
                <a:solidFill>
                  <a:srgbClr val="00B0F0"/>
                </a:solidFill>
                <a:latin typeface="+mn-lt"/>
              </a:rPr>
              <a:t>Indoor Climate Solutions</a:t>
            </a:r>
          </a:p>
        </p:txBody>
      </p:sp>
      <p:pic>
        <p:nvPicPr>
          <p:cNvPr id="32" name="Elemento grafico 31" descr="Impostazioni con riempimento a tinta unita">
            <a:extLst>
              <a:ext uri="{FF2B5EF4-FFF2-40B4-BE49-F238E27FC236}">
                <a16:creationId xmlns:a16="http://schemas.microsoft.com/office/drawing/2014/main" id="{3AC5402A-AE84-4564-BEB0-4E5032AF398E}"/>
              </a:ext>
            </a:extLst>
          </p:cNvPr>
          <p:cNvPicPr>
            <a:picLocks noChangeAspect="1"/>
          </p:cNvPicPr>
          <p:nvPr/>
        </p:nvPicPr>
        <p:blipFill>
          <a:blip r:embed="rId15">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6506278" y="1658635"/>
            <a:ext cx="914400" cy="914400"/>
          </a:xfrm>
          <a:prstGeom prst="rect">
            <a:avLst/>
          </a:prstGeom>
        </p:spPr>
      </p:pic>
    </p:spTree>
    <p:extLst>
      <p:ext uri="{BB962C8B-B14F-4D97-AF65-F5344CB8AC3E}">
        <p14:creationId xmlns:p14="http://schemas.microsoft.com/office/powerpoint/2010/main" val="2653522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ppt_x"/>
                                          </p:val>
                                        </p:tav>
                                        <p:tav tm="100000">
                                          <p:val>
                                            <p:strVal val="#ppt_x"/>
                                          </p:val>
                                        </p:tav>
                                      </p:tavLst>
                                    </p:anim>
                                    <p:anim calcmode="lin" valueType="num">
                                      <p:cBhvr additive="base">
                                        <p:cTn id="8" dur="500" fill="hold"/>
                                        <p:tgtEl>
                                          <p:spTgt spid="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7"/>
                                        </p:tgtEl>
                                        <p:attrNameLst>
                                          <p:attrName>style.visibility</p:attrName>
                                        </p:attrNameLst>
                                      </p:cBhvr>
                                      <p:to>
                                        <p:strVal val="visible"/>
                                      </p:to>
                                    </p:set>
                                    <p:anim calcmode="lin" valueType="num">
                                      <p:cBhvr additive="base">
                                        <p:cTn id="11" dur="500" fill="hold"/>
                                        <p:tgtEl>
                                          <p:spTgt spid="57"/>
                                        </p:tgtEl>
                                        <p:attrNameLst>
                                          <p:attrName>ppt_x</p:attrName>
                                        </p:attrNameLst>
                                      </p:cBhvr>
                                      <p:tavLst>
                                        <p:tav tm="0">
                                          <p:val>
                                            <p:strVal val="#ppt_x"/>
                                          </p:val>
                                        </p:tav>
                                        <p:tav tm="100000">
                                          <p:val>
                                            <p:strVal val="#ppt_x"/>
                                          </p:val>
                                        </p:tav>
                                      </p:tavLst>
                                    </p:anim>
                                    <p:anim calcmode="lin" valueType="num">
                                      <p:cBhvr additive="base">
                                        <p:cTn id="12"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5"/>
                                        </p:tgtEl>
                                        <p:attrNameLst>
                                          <p:attrName>style.visibility</p:attrName>
                                        </p:attrNameLst>
                                      </p:cBhvr>
                                      <p:to>
                                        <p:strVal val="visible"/>
                                      </p:to>
                                    </p:set>
                                    <p:anim calcmode="lin" valueType="num">
                                      <p:cBhvr additive="base">
                                        <p:cTn id="17" dur="500" fill="hold"/>
                                        <p:tgtEl>
                                          <p:spTgt spid="55"/>
                                        </p:tgtEl>
                                        <p:attrNameLst>
                                          <p:attrName>ppt_x</p:attrName>
                                        </p:attrNameLst>
                                      </p:cBhvr>
                                      <p:tavLst>
                                        <p:tav tm="0">
                                          <p:val>
                                            <p:strVal val="#ppt_x"/>
                                          </p:val>
                                        </p:tav>
                                        <p:tav tm="100000">
                                          <p:val>
                                            <p:strVal val="#ppt_x"/>
                                          </p:val>
                                        </p:tav>
                                      </p:tavLst>
                                    </p:anim>
                                    <p:anim calcmode="lin" valueType="num">
                                      <p:cBhvr additive="base">
                                        <p:cTn id="18" dur="500" fill="hold"/>
                                        <p:tgtEl>
                                          <p:spTgt spid="5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41"/>
                                        </p:tgtEl>
                                        <p:attrNameLst>
                                          <p:attrName>style.visibility</p:attrName>
                                        </p:attrNameLst>
                                      </p:cBhvr>
                                      <p:to>
                                        <p:strVal val="visible"/>
                                      </p:to>
                                    </p:set>
                                    <p:anim calcmode="lin" valueType="num">
                                      <p:cBhvr additive="base">
                                        <p:cTn id="21" dur="500" fill="hold"/>
                                        <p:tgtEl>
                                          <p:spTgt spid="41"/>
                                        </p:tgtEl>
                                        <p:attrNameLst>
                                          <p:attrName>ppt_x</p:attrName>
                                        </p:attrNameLst>
                                      </p:cBhvr>
                                      <p:tavLst>
                                        <p:tav tm="0">
                                          <p:val>
                                            <p:strVal val="#ppt_x"/>
                                          </p:val>
                                        </p:tav>
                                        <p:tav tm="100000">
                                          <p:val>
                                            <p:strVal val="#ppt_x"/>
                                          </p:val>
                                        </p:tav>
                                      </p:tavLst>
                                    </p:anim>
                                    <p:anim calcmode="lin" valueType="num">
                                      <p:cBhvr additive="base">
                                        <p:cTn id="22"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500" fill="hold"/>
                                        <p:tgtEl>
                                          <p:spTgt spid="58"/>
                                        </p:tgtEl>
                                        <p:attrNameLst>
                                          <p:attrName>ppt_x</p:attrName>
                                        </p:attrNameLst>
                                      </p:cBhvr>
                                      <p:tavLst>
                                        <p:tav tm="0">
                                          <p:val>
                                            <p:strVal val="#ppt_x"/>
                                          </p:val>
                                        </p:tav>
                                        <p:tav tm="100000">
                                          <p:val>
                                            <p:strVal val="#ppt_x"/>
                                          </p:val>
                                        </p:tav>
                                      </p:tavLst>
                                    </p:anim>
                                    <p:anim calcmode="lin" valueType="num">
                                      <p:cBhvr additive="base">
                                        <p:cTn id="28" dur="500" fill="hold"/>
                                        <p:tgtEl>
                                          <p:spTgt spid="5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fill="hold"/>
                                        <p:tgtEl>
                                          <p:spTgt spid="32"/>
                                        </p:tgtEl>
                                        <p:attrNameLst>
                                          <p:attrName>ppt_x</p:attrName>
                                        </p:attrNameLst>
                                      </p:cBhvr>
                                      <p:tavLst>
                                        <p:tav tm="0">
                                          <p:val>
                                            <p:strVal val="#ppt_x"/>
                                          </p:val>
                                        </p:tav>
                                        <p:tav tm="100000">
                                          <p:val>
                                            <p:strVal val="#ppt_x"/>
                                          </p:val>
                                        </p:tav>
                                      </p:tavLst>
                                    </p:anim>
                                    <p:anim calcmode="lin" valueType="num">
                                      <p:cBhvr additive="base">
                                        <p:cTn id="32" dur="500" fill="hold"/>
                                        <p:tgtEl>
                                          <p:spTgt spid="3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9"/>
                                        </p:tgtEl>
                                        <p:attrNameLst>
                                          <p:attrName>style.visibility</p:attrName>
                                        </p:attrNameLst>
                                      </p:cBhvr>
                                      <p:to>
                                        <p:strVal val="visible"/>
                                      </p:to>
                                    </p:set>
                                    <p:anim calcmode="lin" valueType="num">
                                      <p:cBhvr additive="base">
                                        <p:cTn id="35" dur="500" fill="hold"/>
                                        <p:tgtEl>
                                          <p:spTgt spid="59"/>
                                        </p:tgtEl>
                                        <p:attrNameLst>
                                          <p:attrName>ppt_x</p:attrName>
                                        </p:attrNameLst>
                                      </p:cBhvr>
                                      <p:tavLst>
                                        <p:tav tm="0">
                                          <p:val>
                                            <p:strVal val="#ppt_x"/>
                                          </p:val>
                                        </p:tav>
                                        <p:tav tm="100000">
                                          <p:val>
                                            <p:strVal val="#ppt_x"/>
                                          </p:val>
                                        </p:tav>
                                      </p:tavLst>
                                    </p:anim>
                                    <p:anim calcmode="lin" valueType="num">
                                      <p:cBhvr additive="base">
                                        <p:cTn id="36"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54"/>
                                        </p:tgtEl>
                                        <p:attrNameLst>
                                          <p:attrName>style.visibility</p:attrName>
                                        </p:attrNameLst>
                                      </p:cBhvr>
                                      <p:to>
                                        <p:strVal val="visible"/>
                                      </p:to>
                                    </p:set>
                                    <p:anim calcmode="lin" valueType="num">
                                      <p:cBhvr additive="base">
                                        <p:cTn id="41" dur="500" fill="hold"/>
                                        <p:tgtEl>
                                          <p:spTgt spid="54"/>
                                        </p:tgtEl>
                                        <p:attrNameLst>
                                          <p:attrName>ppt_x</p:attrName>
                                        </p:attrNameLst>
                                      </p:cBhvr>
                                      <p:tavLst>
                                        <p:tav tm="0">
                                          <p:val>
                                            <p:strVal val="#ppt_x"/>
                                          </p:val>
                                        </p:tav>
                                        <p:tav tm="100000">
                                          <p:val>
                                            <p:strVal val="#ppt_x"/>
                                          </p:val>
                                        </p:tav>
                                      </p:tavLst>
                                    </p:anim>
                                    <p:anim calcmode="lin" valueType="num">
                                      <p:cBhvr additive="base">
                                        <p:cTn id="42" dur="500" fill="hold"/>
                                        <p:tgtEl>
                                          <p:spTgt spid="5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500" fill="hold"/>
                                        <p:tgtEl>
                                          <p:spTgt spid="60"/>
                                        </p:tgtEl>
                                        <p:attrNameLst>
                                          <p:attrName>ppt_x</p:attrName>
                                        </p:attrNameLst>
                                      </p:cBhvr>
                                      <p:tavLst>
                                        <p:tav tm="0">
                                          <p:val>
                                            <p:strVal val="#ppt_x"/>
                                          </p:val>
                                        </p:tav>
                                        <p:tav tm="100000">
                                          <p:val>
                                            <p:strVal val="#ppt_x"/>
                                          </p:val>
                                        </p:tav>
                                      </p:tavLst>
                                    </p:anim>
                                    <p:anim calcmode="lin" valueType="num">
                                      <p:cBhvr additive="base">
                                        <p:cTn id="46"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61"/>
                                        </p:tgtEl>
                                        <p:attrNameLst>
                                          <p:attrName>style.visibility</p:attrName>
                                        </p:attrNameLst>
                                      </p:cBhvr>
                                      <p:to>
                                        <p:strVal val="visible"/>
                                      </p:to>
                                    </p:set>
                                    <p:anim calcmode="lin" valueType="num">
                                      <p:cBhvr additive="base">
                                        <p:cTn id="51" dur="500" fill="hold"/>
                                        <p:tgtEl>
                                          <p:spTgt spid="61"/>
                                        </p:tgtEl>
                                        <p:attrNameLst>
                                          <p:attrName>ppt_x</p:attrName>
                                        </p:attrNameLst>
                                      </p:cBhvr>
                                      <p:tavLst>
                                        <p:tav tm="0">
                                          <p:val>
                                            <p:strVal val="#ppt_x"/>
                                          </p:val>
                                        </p:tav>
                                        <p:tav tm="100000">
                                          <p:val>
                                            <p:strVal val="#ppt_x"/>
                                          </p:val>
                                        </p:tav>
                                      </p:tavLst>
                                    </p:anim>
                                    <p:anim calcmode="lin" valueType="num">
                                      <p:cBhvr additive="base">
                                        <p:cTn id="52" dur="500" fill="hold"/>
                                        <p:tgtEl>
                                          <p:spTgt spid="61"/>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62"/>
                                        </p:tgtEl>
                                        <p:attrNameLst>
                                          <p:attrName>style.visibility</p:attrName>
                                        </p:attrNameLst>
                                      </p:cBhvr>
                                      <p:to>
                                        <p:strVal val="visible"/>
                                      </p:to>
                                    </p:set>
                                    <p:anim calcmode="lin" valueType="num">
                                      <p:cBhvr additive="base">
                                        <p:cTn id="55" dur="500" fill="hold"/>
                                        <p:tgtEl>
                                          <p:spTgt spid="62"/>
                                        </p:tgtEl>
                                        <p:attrNameLst>
                                          <p:attrName>ppt_x</p:attrName>
                                        </p:attrNameLst>
                                      </p:cBhvr>
                                      <p:tavLst>
                                        <p:tav tm="0">
                                          <p:val>
                                            <p:strVal val="#ppt_x"/>
                                          </p:val>
                                        </p:tav>
                                        <p:tav tm="100000">
                                          <p:val>
                                            <p:strVal val="#ppt_x"/>
                                          </p:val>
                                        </p:tav>
                                      </p:tavLst>
                                    </p:anim>
                                    <p:anim calcmode="lin" valueType="num">
                                      <p:cBhvr additive="base">
                                        <p:cTn id="56"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64"/>
                                        </p:tgtEl>
                                        <p:attrNameLst>
                                          <p:attrName>style.visibility</p:attrName>
                                        </p:attrNameLst>
                                      </p:cBhvr>
                                      <p:to>
                                        <p:strVal val="visible"/>
                                      </p:to>
                                    </p:set>
                                    <p:anim calcmode="lin" valueType="num">
                                      <p:cBhvr additive="base">
                                        <p:cTn id="61" dur="500" fill="hold"/>
                                        <p:tgtEl>
                                          <p:spTgt spid="64"/>
                                        </p:tgtEl>
                                        <p:attrNameLst>
                                          <p:attrName>ppt_x</p:attrName>
                                        </p:attrNameLst>
                                      </p:cBhvr>
                                      <p:tavLst>
                                        <p:tav tm="0">
                                          <p:val>
                                            <p:strVal val="#ppt_x"/>
                                          </p:val>
                                        </p:tav>
                                        <p:tav tm="100000">
                                          <p:val>
                                            <p:strVal val="#ppt_x"/>
                                          </p:val>
                                        </p:tav>
                                      </p:tavLst>
                                    </p:anim>
                                    <p:anim calcmode="lin" valueType="num">
                                      <p:cBhvr additive="base">
                                        <p:cTn id="62" dur="500" fill="hold"/>
                                        <p:tgtEl>
                                          <p:spTgt spid="64"/>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63"/>
                                        </p:tgtEl>
                                        <p:attrNameLst>
                                          <p:attrName>style.visibility</p:attrName>
                                        </p:attrNameLst>
                                      </p:cBhvr>
                                      <p:to>
                                        <p:strVal val="visible"/>
                                      </p:to>
                                    </p:set>
                                    <p:anim calcmode="lin" valueType="num">
                                      <p:cBhvr additive="base">
                                        <p:cTn id="65" dur="500" fill="hold"/>
                                        <p:tgtEl>
                                          <p:spTgt spid="63"/>
                                        </p:tgtEl>
                                        <p:attrNameLst>
                                          <p:attrName>ppt_x</p:attrName>
                                        </p:attrNameLst>
                                      </p:cBhvr>
                                      <p:tavLst>
                                        <p:tav tm="0">
                                          <p:val>
                                            <p:strVal val="#ppt_x"/>
                                          </p:val>
                                        </p:tav>
                                        <p:tav tm="100000">
                                          <p:val>
                                            <p:strVal val="#ppt_x"/>
                                          </p:val>
                                        </p:tav>
                                      </p:tavLst>
                                    </p:anim>
                                    <p:anim calcmode="lin" valueType="num">
                                      <p:cBhvr additive="base">
                                        <p:cTn id="66"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7" grpId="0"/>
      <p:bldP spid="58" grpId="0"/>
      <p:bldP spid="60" grpId="0"/>
      <p:bldP spid="61" grpId="0"/>
      <p:bldP spid="6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Immagine 36">
            <a:extLst>
              <a:ext uri="{FF2B5EF4-FFF2-40B4-BE49-F238E27FC236}">
                <a16:creationId xmlns:a16="http://schemas.microsoft.com/office/drawing/2014/main" id="{FCC23472-98A8-446C-B85D-28E7B646FA3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2310" y="1315994"/>
            <a:ext cx="11499012" cy="5432358"/>
          </a:xfrm>
          <a:prstGeom prst="rect">
            <a:avLst/>
          </a:prstGeom>
        </p:spPr>
      </p:pic>
      <p:grpSp>
        <p:nvGrpSpPr>
          <p:cNvPr id="38" name="Gruppo 37">
            <a:extLst>
              <a:ext uri="{FF2B5EF4-FFF2-40B4-BE49-F238E27FC236}">
                <a16:creationId xmlns:a16="http://schemas.microsoft.com/office/drawing/2014/main" id="{61B99CEC-EC2E-48EC-82A3-1BC8AC87D6BD}"/>
              </a:ext>
            </a:extLst>
          </p:cNvPr>
          <p:cNvGrpSpPr/>
          <p:nvPr/>
        </p:nvGrpSpPr>
        <p:grpSpPr>
          <a:xfrm>
            <a:off x="8534859" y="1972759"/>
            <a:ext cx="971394" cy="1050019"/>
            <a:chOff x="6417578" y="2699512"/>
            <a:chExt cx="1050021" cy="1185637"/>
          </a:xfrm>
          <a:solidFill>
            <a:srgbClr val="003482"/>
          </a:solidFill>
        </p:grpSpPr>
        <p:pic>
          <p:nvPicPr>
            <p:cNvPr id="39" name="Elemento grafico 38" descr="Sole">
              <a:extLst>
                <a:ext uri="{FF2B5EF4-FFF2-40B4-BE49-F238E27FC236}">
                  <a16:creationId xmlns:a16="http://schemas.microsoft.com/office/drawing/2014/main" id="{CA442E9E-AA05-4CDC-B8BF-0281EFDDADE6}"/>
                </a:ext>
              </a:extLst>
            </p:cNvPr>
            <p:cNvPicPr>
              <a:picLocks noChangeAspect="1"/>
            </p:cNvPicPr>
            <p:nvPr/>
          </p:nvPicPr>
          <p:blipFill rotWithShape="1">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rcRect l="50000"/>
            <a:stretch/>
          </p:blipFill>
          <p:spPr>
            <a:xfrm>
              <a:off x="7010398" y="2835131"/>
              <a:ext cx="457201" cy="914400"/>
            </a:xfrm>
            <a:prstGeom prst="rect">
              <a:avLst/>
            </a:prstGeom>
          </p:spPr>
        </p:pic>
        <p:pic>
          <p:nvPicPr>
            <p:cNvPr id="40" name="Elemento grafico 39" descr="Fiocco di neve">
              <a:extLst>
                <a:ext uri="{FF2B5EF4-FFF2-40B4-BE49-F238E27FC236}">
                  <a16:creationId xmlns:a16="http://schemas.microsoft.com/office/drawing/2014/main" id="{2AC342AF-1E2B-430B-9628-4A3D3731C2DA}"/>
                </a:ext>
              </a:extLst>
            </p:cNvPr>
            <p:cNvPicPr>
              <a:picLocks noChangeAspect="1"/>
            </p:cNvPicPr>
            <p:nvPr/>
          </p:nvPicPr>
          <p:blipFill rotWithShape="1">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rcRect r="50000"/>
            <a:stretch/>
          </p:blipFill>
          <p:spPr>
            <a:xfrm>
              <a:off x="6417578" y="2699512"/>
              <a:ext cx="592820" cy="1185637"/>
            </a:xfrm>
            <a:prstGeom prst="rect">
              <a:avLst/>
            </a:prstGeom>
          </p:spPr>
        </p:pic>
      </p:grpSp>
      <p:grpSp>
        <p:nvGrpSpPr>
          <p:cNvPr id="41" name="Gruppo 40">
            <a:extLst>
              <a:ext uri="{FF2B5EF4-FFF2-40B4-BE49-F238E27FC236}">
                <a16:creationId xmlns:a16="http://schemas.microsoft.com/office/drawing/2014/main" id="{48E2169C-AC2F-4272-B195-7456D5EAC356}"/>
              </a:ext>
            </a:extLst>
          </p:cNvPr>
          <p:cNvGrpSpPr/>
          <p:nvPr/>
        </p:nvGrpSpPr>
        <p:grpSpPr>
          <a:xfrm>
            <a:off x="2157541" y="2159229"/>
            <a:ext cx="793433" cy="806925"/>
            <a:chOff x="2019767" y="2248330"/>
            <a:chExt cx="793433" cy="806925"/>
          </a:xfrm>
        </p:grpSpPr>
        <p:sp>
          <p:nvSpPr>
            <p:cNvPr id="42" name="Ovale 41">
              <a:extLst>
                <a:ext uri="{FF2B5EF4-FFF2-40B4-BE49-F238E27FC236}">
                  <a16:creationId xmlns:a16="http://schemas.microsoft.com/office/drawing/2014/main" id="{082D9F57-42C4-4BFC-B8BF-879AC00068D3}"/>
                </a:ext>
              </a:extLst>
            </p:cNvPr>
            <p:cNvSpPr/>
            <p:nvPr/>
          </p:nvSpPr>
          <p:spPr>
            <a:xfrm>
              <a:off x="2019767" y="2248330"/>
              <a:ext cx="793433" cy="806925"/>
            </a:xfrm>
            <a:prstGeom prst="ellipse">
              <a:avLst/>
            </a:prstGeom>
            <a:noFill/>
            <a:ln w="28575"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43" name="Figura a mano libera: forma 42">
              <a:extLst>
                <a:ext uri="{FF2B5EF4-FFF2-40B4-BE49-F238E27FC236}">
                  <a16:creationId xmlns:a16="http://schemas.microsoft.com/office/drawing/2014/main" id="{38F74AAA-3B40-4577-AEDF-1C35907F706F}"/>
                </a:ext>
              </a:extLst>
            </p:cNvPr>
            <p:cNvSpPr/>
            <p:nvPr/>
          </p:nvSpPr>
          <p:spPr>
            <a:xfrm>
              <a:off x="2199635" y="2527402"/>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4" name="Figura a mano libera: forma 43">
              <a:extLst>
                <a:ext uri="{FF2B5EF4-FFF2-40B4-BE49-F238E27FC236}">
                  <a16:creationId xmlns:a16="http://schemas.microsoft.com/office/drawing/2014/main" id="{BFDB8C09-05D5-4553-A053-19C34612409D}"/>
                </a:ext>
              </a:extLst>
            </p:cNvPr>
            <p:cNvSpPr/>
            <p:nvPr/>
          </p:nvSpPr>
          <p:spPr>
            <a:xfrm>
              <a:off x="2203677" y="2648445"/>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5" name="Figura a mano libera: forma 44">
              <a:extLst>
                <a:ext uri="{FF2B5EF4-FFF2-40B4-BE49-F238E27FC236}">
                  <a16:creationId xmlns:a16="http://schemas.microsoft.com/office/drawing/2014/main" id="{D9881862-CB00-433D-996E-139D4AD9D18B}"/>
                </a:ext>
              </a:extLst>
            </p:cNvPr>
            <p:cNvSpPr/>
            <p:nvPr/>
          </p:nvSpPr>
          <p:spPr>
            <a:xfrm>
              <a:off x="2199634" y="2792674"/>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6" name="Rettangolo 45">
              <a:extLst>
                <a:ext uri="{FF2B5EF4-FFF2-40B4-BE49-F238E27FC236}">
                  <a16:creationId xmlns:a16="http://schemas.microsoft.com/office/drawing/2014/main" id="{5FF2880B-76D1-4488-AD41-6593B727AC9D}"/>
                </a:ext>
              </a:extLst>
            </p:cNvPr>
            <p:cNvSpPr/>
            <p:nvPr/>
          </p:nvSpPr>
          <p:spPr>
            <a:xfrm>
              <a:off x="2264872" y="2413802"/>
              <a:ext cx="303223" cy="458808"/>
            </a:xfrm>
            <a:prstGeom prst="rect">
              <a:avLst/>
            </a:prstGeom>
            <a:solidFill>
              <a:srgbClr val="FDFDFF"/>
            </a:solid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47" name="Figura a mano libera: forma 46">
              <a:extLst>
                <a:ext uri="{FF2B5EF4-FFF2-40B4-BE49-F238E27FC236}">
                  <a16:creationId xmlns:a16="http://schemas.microsoft.com/office/drawing/2014/main" id="{235C8624-AD3E-4634-B2BF-EBC522DE949D}"/>
                </a:ext>
              </a:extLst>
            </p:cNvPr>
            <p:cNvSpPr/>
            <p:nvPr/>
          </p:nvSpPr>
          <p:spPr>
            <a:xfrm>
              <a:off x="2357502" y="2488695"/>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8" name="Figura a mano libera: forma 47">
              <a:extLst>
                <a:ext uri="{FF2B5EF4-FFF2-40B4-BE49-F238E27FC236}">
                  <a16:creationId xmlns:a16="http://schemas.microsoft.com/office/drawing/2014/main" id="{832E0D95-D240-453D-8BDD-08108776376B}"/>
                </a:ext>
              </a:extLst>
            </p:cNvPr>
            <p:cNvSpPr/>
            <p:nvPr/>
          </p:nvSpPr>
          <p:spPr>
            <a:xfrm>
              <a:off x="2371493" y="2597595"/>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49" name="Figura a mano libera: forma 48">
              <a:extLst>
                <a:ext uri="{FF2B5EF4-FFF2-40B4-BE49-F238E27FC236}">
                  <a16:creationId xmlns:a16="http://schemas.microsoft.com/office/drawing/2014/main" id="{CE8688B2-631E-4065-8952-300821079203}"/>
                </a:ext>
              </a:extLst>
            </p:cNvPr>
            <p:cNvSpPr/>
            <p:nvPr/>
          </p:nvSpPr>
          <p:spPr>
            <a:xfrm>
              <a:off x="2375535" y="2702895"/>
              <a:ext cx="343716" cy="68014"/>
            </a:xfrm>
            <a:custGeom>
              <a:avLst/>
              <a:gdLst>
                <a:gd name="connsiteX0" fmla="*/ 0 w 528506"/>
                <a:gd name="connsiteY0" fmla="*/ 83890 h 109057"/>
                <a:gd name="connsiteX1" fmla="*/ 33556 w 528506"/>
                <a:gd name="connsiteY1" fmla="*/ 16778 h 109057"/>
                <a:gd name="connsiteX2" fmla="*/ 58723 w 528506"/>
                <a:gd name="connsiteY2" fmla="*/ 0 h 109057"/>
                <a:gd name="connsiteX3" fmla="*/ 184557 w 528506"/>
                <a:gd name="connsiteY3" fmla="*/ 16778 h 109057"/>
                <a:gd name="connsiteX4" fmla="*/ 234891 w 528506"/>
                <a:gd name="connsiteY4" fmla="*/ 50334 h 109057"/>
                <a:gd name="connsiteX5" fmla="*/ 293614 w 528506"/>
                <a:gd name="connsiteY5" fmla="*/ 109057 h 109057"/>
                <a:gd name="connsiteX6" fmla="*/ 469783 w 528506"/>
                <a:gd name="connsiteY6" fmla="*/ 100668 h 109057"/>
                <a:gd name="connsiteX7" fmla="*/ 494950 w 528506"/>
                <a:gd name="connsiteY7" fmla="*/ 75501 h 109057"/>
                <a:gd name="connsiteX8" fmla="*/ 503339 w 528506"/>
                <a:gd name="connsiteY8" fmla="*/ 50334 h 109057"/>
                <a:gd name="connsiteX9" fmla="*/ 528506 w 528506"/>
                <a:gd name="connsiteY9" fmla="*/ 16778 h 109057"/>
                <a:gd name="connsiteX0" fmla="*/ 0 w 528506"/>
                <a:gd name="connsiteY0" fmla="*/ 83890 h 109057"/>
                <a:gd name="connsiteX1" fmla="*/ 33556 w 528506"/>
                <a:gd name="connsiteY1" fmla="*/ 16778 h 109057"/>
                <a:gd name="connsiteX2" fmla="*/ 58723 w 528506"/>
                <a:gd name="connsiteY2" fmla="*/ 0 h 109057"/>
                <a:gd name="connsiteX3" fmla="*/ 234891 w 528506"/>
                <a:gd name="connsiteY3" fmla="*/ 50334 h 109057"/>
                <a:gd name="connsiteX4" fmla="*/ 293614 w 528506"/>
                <a:gd name="connsiteY4" fmla="*/ 109057 h 109057"/>
                <a:gd name="connsiteX5" fmla="*/ 469783 w 528506"/>
                <a:gd name="connsiteY5" fmla="*/ 100668 h 109057"/>
                <a:gd name="connsiteX6" fmla="*/ 494950 w 528506"/>
                <a:gd name="connsiteY6" fmla="*/ 75501 h 109057"/>
                <a:gd name="connsiteX7" fmla="*/ 503339 w 528506"/>
                <a:gd name="connsiteY7" fmla="*/ 50334 h 109057"/>
                <a:gd name="connsiteX8" fmla="*/ 528506 w 528506"/>
                <a:gd name="connsiteY8" fmla="*/ 16778 h 109057"/>
                <a:gd name="connsiteX0" fmla="*/ 0 w 528506"/>
                <a:gd name="connsiteY0" fmla="*/ 67948 h 93115"/>
                <a:gd name="connsiteX1" fmla="*/ 33556 w 528506"/>
                <a:gd name="connsiteY1" fmla="*/ 836 h 93115"/>
                <a:gd name="connsiteX2" fmla="*/ 234891 w 528506"/>
                <a:gd name="connsiteY2" fmla="*/ 34392 h 93115"/>
                <a:gd name="connsiteX3" fmla="*/ 293614 w 528506"/>
                <a:gd name="connsiteY3" fmla="*/ 93115 h 93115"/>
                <a:gd name="connsiteX4" fmla="*/ 469783 w 528506"/>
                <a:gd name="connsiteY4" fmla="*/ 84726 h 93115"/>
                <a:gd name="connsiteX5" fmla="*/ 494950 w 528506"/>
                <a:gd name="connsiteY5" fmla="*/ 59559 h 93115"/>
                <a:gd name="connsiteX6" fmla="*/ 503339 w 528506"/>
                <a:gd name="connsiteY6" fmla="*/ 34392 h 93115"/>
                <a:gd name="connsiteX7" fmla="*/ 528506 w 528506"/>
                <a:gd name="connsiteY7" fmla="*/ 836 h 93115"/>
                <a:gd name="connsiteX0" fmla="*/ 0 w 528506"/>
                <a:gd name="connsiteY0" fmla="*/ 67355 h 92522"/>
                <a:gd name="connsiteX1" fmla="*/ 33556 w 528506"/>
                <a:gd name="connsiteY1" fmla="*/ 243 h 92522"/>
                <a:gd name="connsiteX2" fmla="*/ 293614 w 528506"/>
                <a:gd name="connsiteY2" fmla="*/ 92522 h 92522"/>
                <a:gd name="connsiteX3" fmla="*/ 469783 w 528506"/>
                <a:gd name="connsiteY3" fmla="*/ 84133 h 92522"/>
                <a:gd name="connsiteX4" fmla="*/ 494950 w 528506"/>
                <a:gd name="connsiteY4" fmla="*/ 58966 h 92522"/>
                <a:gd name="connsiteX5" fmla="*/ 503339 w 528506"/>
                <a:gd name="connsiteY5" fmla="*/ 33799 h 92522"/>
                <a:gd name="connsiteX6" fmla="*/ 528506 w 528506"/>
                <a:gd name="connsiteY6" fmla="*/ 243 h 92522"/>
                <a:gd name="connsiteX0" fmla="*/ 0 w 528506"/>
                <a:gd name="connsiteY0" fmla="*/ 67112 h 92279"/>
                <a:gd name="connsiteX1" fmla="*/ 159882 w 528506"/>
                <a:gd name="connsiteY1" fmla="*/ 7235 h 92279"/>
                <a:gd name="connsiteX2" fmla="*/ 293614 w 528506"/>
                <a:gd name="connsiteY2" fmla="*/ 92279 h 92279"/>
                <a:gd name="connsiteX3" fmla="*/ 469783 w 528506"/>
                <a:gd name="connsiteY3" fmla="*/ 83890 h 92279"/>
                <a:gd name="connsiteX4" fmla="*/ 494950 w 528506"/>
                <a:gd name="connsiteY4" fmla="*/ 58723 h 92279"/>
                <a:gd name="connsiteX5" fmla="*/ 503339 w 528506"/>
                <a:gd name="connsiteY5" fmla="*/ 33556 h 92279"/>
                <a:gd name="connsiteX6" fmla="*/ 528506 w 528506"/>
                <a:gd name="connsiteY6" fmla="*/ 0 h 92279"/>
                <a:gd name="connsiteX0" fmla="*/ 0 w 528506"/>
                <a:gd name="connsiteY0" fmla="*/ 67112 h 93712"/>
                <a:gd name="connsiteX1" fmla="*/ 159882 w 528506"/>
                <a:gd name="connsiteY1" fmla="*/ 7235 h 93712"/>
                <a:gd name="connsiteX2" fmla="*/ 293614 w 528506"/>
                <a:gd name="connsiteY2" fmla="*/ 92279 h 93712"/>
                <a:gd name="connsiteX3" fmla="*/ 494950 w 528506"/>
                <a:gd name="connsiteY3" fmla="*/ 58723 h 93712"/>
                <a:gd name="connsiteX4" fmla="*/ 503339 w 528506"/>
                <a:gd name="connsiteY4" fmla="*/ 33556 h 93712"/>
                <a:gd name="connsiteX5" fmla="*/ 528506 w 528506"/>
                <a:gd name="connsiteY5" fmla="*/ 0 h 93712"/>
                <a:gd name="connsiteX0" fmla="*/ 0 w 528506"/>
                <a:gd name="connsiteY0" fmla="*/ 67112 h 92562"/>
                <a:gd name="connsiteX1" fmla="*/ 159882 w 528506"/>
                <a:gd name="connsiteY1" fmla="*/ 7235 h 92562"/>
                <a:gd name="connsiteX2" fmla="*/ 293614 w 528506"/>
                <a:gd name="connsiteY2" fmla="*/ 92279 h 92562"/>
                <a:gd name="connsiteX3" fmla="*/ 503339 w 528506"/>
                <a:gd name="connsiteY3" fmla="*/ 33556 h 92562"/>
                <a:gd name="connsiteX4" fmla="*/ 528506 w 528506"/>
                <a:gd name="connsiteY4" fmla="*/ 0 h 92562"/>
                <a:gd name="connsiteX0" fmla="*/ 0 w 528506"/>
                <a:gd name="connsiteY0" fmla="*/ 67112 h 92279"/>
                <a:gd name="connsiteX1" fmla="*/ 159882 w 528506"/>
                <a:gd name="connsiteY1" fmla="*/ 7235 h 92279"/>
                <a:gd name="connsiteX2" fmla="*/ 293614 w 528506"/>
                <a:gd name="connsiteY2" fmla="*/ 92279 h 92279"/>
                <a:gd name="connsiteX3" fmla="*/ 528506 w 528506"/>
                <a:gd name="connsiteY3" fmla="*/ 0 h 92279"/>
                <a:gd name="connsiteX0" fmla="*/ 0 w 528506"/>
                <a:gd name="connsiteY0" fmla="*/ 67112 h 82633"/>
                <a:gd name="connsiteX1" fmla="*/ 159882 w 528506"/>
                <a:gd name="connsiteY1" fmla="*/ 7235 h 82633"/>
                <a:gd name="connsiteX2" fmla="*/ 340987 w 528506"/>
                <a:gd name="connsiteY2" fmla="*/ 82633 h 82633"/>
                <a:gd name="connsiteX3" fmla="*/ 528506 w 528506"/>
                <a:gd name="connsiteY3" fmla="*/ 0 h 82633"/>
                <a:gd name="connsiteX0" fmla="*/ 0 w 528506"/>
                <a:gd name="connsiteY0" fmla="*/ 59991 h 75512"/>
                <a:gd name="connsiteX1" fmla="*/ 159882 w 528506"/>
                <a:gd name="connsiteY1" fmla="*/ 114 h 75512"/>
                <a:gd name="connsiteX2" fmla="*/ 340987 w 528506"/>
                <a:gd name="connsiteY2" fmla="*/ 75512 h 75512"/>
                <a:gd name="connsiteX3" fmla="*/ 528506 w 528506"/>
                <a:gd name="connsiteY3" fmla="*/ 12172 h 75512"/>
                <a:gd name="connsiteX0" fmla="*/ 0 w 528506"/>
                <a:gd name="connsiteY0" fmla="*/ 59884 h 63347"/>
                <a:gd name="connsiteX1" fmla="*/ 159882 w 528506"/>
                <a:gd name="connsiteY1" fmla="*/ 7 h 63347"/>
                <a:gd name="connsiteX2" fmla="*/ 340987 w 528506"/>
                <a:gd name="connsiteY2" fmla="*/ 63347 h 63347"/>
                <a:gd name="connsiteX3" fmla="*/ 528506 w 528506"/>
                <a:gd name="connsiteY3" fmla="*/ 12065 h 63347"/>
                <a:gd name="connsiteX0" fmla="*/ 0 w 523242"/>
                <a:gd name="connsiteY0" fmla="*/ 59884 h 63347"/>
                <a:gd name="connsiteX1" fmla="*/ 159882 w 523242"/>
                <a:gd name="connsiteY1" fmla="*/ 7 h 63347"/>
                <a:gd name="connsiteX2" fmla="*/ 340987 w 523242"/>
                <a:gd name="connsiteY2" fmla="*/ 63347 h 63347"/>
                <a:gd name="connsiteX3" fmla="*/ 523242 w 523242"/>
                <a:gd name="connsiteY3" fmla="*/ 7242 h 63347"/>
                <a:gd name="connsiteX0" fmla="*/ 0 w 524284"/>
                <a:gd name="connsiteY0" fmla="*/ 59884 h 63347"/>
                <a:gd name="connsiteX1" fmla="*/ 159882 w 524284"/>
                <a:gd name="connsiteY1" fmla="*/ 7 h 63347"/>
                <a:gd name="connsiteX2" fmla="*/ 340987 w 524284"/>
                <a:gd name="connsiteY2" fmla="*/ 63347 h 63347"/>
                <a:gd name="connsiteX3" fmla="*/ 523242 w 524284"/>
                <a:gd name="connsiteY3" fmla="*/ 7242 h 63347"/>
                <a:gd name="connsiteX0" fmla="*/ 0 w 524284"/>
                <a:gd name="connsiteY0" fmla="*/ 52642 h 56105"/>
                <a:gd name="connsiteX1" fmla="*/ 159882 w 524284"/>
                <a:gd name="connsiteY1" fmla="*/ 12058 h 56105"/>
                <a:gd name="connsiteX2" fmla="*/ 340987 w 524284"/>
                <a:gd name="connsiteY2" fmla="*/ 56105 h 56105"/>
                <a:gd name="connsiteX3" fmla="*/ 523242 w 524284"/>
                <a:gd name="connsiteY3" fmla="*/ 0 h 56105"/>
                <a:gd name="connsiteX0" fmla="*/ 0 w 523242"/>
                <a:gd name="connsiteY0" fmla="*/ 52642 h 52642"/>
                <a:gd name="connsiteX1" fmla="*/ 159882 w 523242"/>
                <a:gd name="connsiteY1" fmla="*/ 12058 h 52642"/>
                <a:gd name="connsiteX2" fmla="*/ 523242 w 523242"/>
                <a:gd name="connsiteY2" fmla="*/ 0 h 52642"/>
                <a:gd name="connsiteX0" fmla="*/ 0 w 523242"/>
                <a:gd name="connsiteY0" fmla="*/ 52642 h 52642"/>
                <a:gd name="connsiteX1" fmla="*/ 365164 w 523242"/>
                <a:gd name="connsiteY1" fmla="*/ 40997 h 52642"/>
                <a:gd name="connsiteX2" fmla="*/ 523242 w 523242"/>
                <a:gd name="connsiteY2" fmla="*/ 0 h 52642"/>
                <a:gd name="connsiteX0" fmla="*/ 11927 w 535169"/>
                <a:gd name="connsiteY0" fmla="*/ 52642 h 80239"/>
                <a:gd name="connsiteX1" fmla="*/ 377091 w 535169"/>
                <a:gd name="connsiteY1" fmla="*/ 40997 h 80239"/>
                <a:gd name="connsiteX2" fmla="*/ 535169 w 535169"/>
                <a:gd name="connsiteY2" fmla="*/ 0 h 80239"/>
                <a:gd name="connsiteX0" fmla="*/ 0 w 523242"/>
                <a:gd name="connsiteY0" fmla="*/ 52642 h 52642"/>
                <a:gd name="connsiteX1" fmla="*/ 365164 w 523242"/>
                <a:gd name="connsiteY1" fmla="*/ 40997 h 52642"/>
                <a:gd name="connsiteX2" fmla="*/ 523242 w 523242"/>
                <a:gd name="connsiteY2" fmla="*/ 0 h 52642"/>
                <a:gd name="connsiteX0" fmla="*/ 0 w 686414"/>
                <a:gd name="connsiteY0" fmla="*/ 42996 h 42996"/>
                <a:gd name="connsiteX1" fmla="*/ 365164 w 686414"/>
                <a:gd name="connsiteY1" fmla="*/ 31351 h 42996"/>
                <a:gd name="connsiteX2" fmla="*/ 686414 w 686414"/>
                <a:gd name="connsiteY2" fmla="*/ 0 h 42996"/>
                <a:gd name="connsiteX0" fmla="*/ 0 w 686451"/>
                <a:gd name="connsiteY0" fmla="*/ 42996 h 42996"/>
                <a:gd name="connsiteX1" fmla="*/ 365164 w 686451"/>
                <a:gd name="connsiteY1" fmla="*/ 31351 h 42996"/>
                <a:gd name="connsiteX2" fmla="*/ 686414 w 686451"/>
                <a:gd name="connsiteY2" fmla="*/ 0 h 42996"/>
                <a:gd name="connsiteX0" fmla="*/ 0 w 686451"/>
                <a:gd name="connsiteY0" fmla="*/ 71935 h 71935"/>
                <a:gd name="connsiteX1" fmla="*/ 365164 w 686451"/>
                <a:gd name="connsiteY1" fmla="*/ 60290 h 71935"/>
                <a:gd name="connsiteX2" fmla="*/ 686414 w 686451"/>
                <a:gd name="connsiteY2" fmla="*/ 0 h 71935"/>
                <a:gd name="connsiteX0" fmla="*/ 0 w 686452"/>
                <a:gd name="connsiteY0" fmla="*/ 71935 h 71935"/>
                <a:gd name="connsiteX1" fmla="*/ 370427 w 686452"/>
                <a:gd name="connsiteY1" fmla="*/ 36174 h 71935"/>
                <a:gd name="connsiteX2" fmla="*/ 686414 w 686452"/>
                <a:gd name="connsiteY2" fmla="*/ 0 h 71935"/>
                <a:gd name="connsiteX0" fmla="*/ 0 w 686456"/>
                <a:gd name="connsiteY0" fmla="*/ 71935 h 71935"/>
                <a:gd name="connsiteX1" fmla="*/ 370427 w 686456"/>
                <a:gd name="connsiteY1" fmla="*/ 36174 h 71935"/>
                <a:gd name="connsiteX2" fmla="*/ 686414 w 686456"/>
                <a:gd name="connsiteY2" fmla="*/ 0 h 71935"/>
              </a:gdLst>
              <a:ahLst/>
              <a:cxnLst>
                <a:cxn ang="0">
                  <a:pos x="connsiteX0" y="connsiteY0"/>
                </a:cxn>
                <a:cxn ang="0">
                  <a:pos x="connsiteX1" y="connsiteY1"/>
                </a:cxn>
                <a:cxn ang="0">
                  <a:pos x="connsiteX2" y="connsiteY2"/>
                </a:cxn>
              </a:cxnLst>
              <a:rect l="l" t="t" r="r" b="b"/>
              <a:pathLst>
                <a:path w="686456" h="71935">
                  <a:moveTo>
                    <a:pt x="0" y="71935"/>
                  </a:moveTo>
                  <a:cubicBezTo>
                    <a:pt x="160657" y="-20440"/>
                    <a:pt x="259814" y="4609"/>
                    <a:pt x="370427" y="36174"/>
                  </a:cubicBezTo>
                  <a:cubicBezTo>
                    <a:pt x="505884" y="74828"/>
                    <a:pt x="689668" y="62802"/>
                    <a:pt x="686414" y="0"/>
                  </a:cubicBezTo>
                </a:path>
              </a:pathLst>
            </a:custGeom>
            <a:noFill/>
            <a:ln w="190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a:ln>
                  <a:noFill/>
                </a:ln>
                <a:solidFill>
                  <a:prstClr val="white"/>
                </a:solidFill>
                <a:effectLst/>
                <a:uLnTx/>
                <a:uFillTx/>
                <a:latin typeface="HelveticaNeueLT Std"/>
                <a:ea typeface="+mn-ea"/>
                <a:cs typeface="+mn-cs"/>
              </a:endParaRPr>
            </a:p>
          </p:txBody>
        </p:sp>
        <p:sp>
          <p:nvSpPr>
            <p:cNvPr id="50" name="Ovale 49">
              <a:extLst>
                <a:ext uri="{FF2B5EF4-FFF2-40B4-BE49-F238E27FC236}">
                  <a16:creationId xmlns:a16="http://schemas.microsoft.com/office/drawing/2014/main" id="{76F357C8-BDF4-4951-9C8C-6A0B09FE54CE}"/>
                </a:ext>
              </a:extLst>
            </p:cNvPr>
            <p:cNvSpPr/>
            <p:nvPr/>
          </p:nvSpPr>
          <p:spPr>
            <a:xfrm>
              <a:off x="2154014" y="2488695"/>
              <a:ext cx="40306" cy="40991"/>
            </a:xfrm>
            <a:prstGeom prst="ellipse">
              <a:avLst/>
            </a:prstGeom>
            <a:solidFill>
              <a:srgbClr val="003482"/>
            </a:solidFill>
            <a:ln w="63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51" name="Ovale 50">
              <a:extLst>
                <a:ext uri="{FF2B5EF4-FFF2-40B4-BE49-F238E27FC236}">
                  <a16:creationId xmlns:a16="http://schemas.microsoft.com/office/drawing/2014/main" id="{5A7E10C4-C6F1-4BF8-A843-1D98C385C034}"/>
                </a:ext>
              </a:extLst>
            </p:cNvPr>
            <p:cNvSpPr/>
            <p:nvPr/>
          </p:nvSpPr>
          <p:spPr>
            <a:xfrm>
              <a:off x="2103901" y="2584343"/>
              <a:ext cx="40306" cy="40991"/>
            </a:xfrm>
            <a:prstGeom prst="ellipse">
              <a:avLst/>
            </a:prstGeom>
            <a:solidFill>
              <a:srgbClr val="003482"/>
            </a:solidFill>
            <a:ln w="63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52" name="Ovale 51">
              <a:extLst>
                <a:ext uri="{FF2B5EF4-FFF2-40B4-BE49-F238E27FC236}">
                  <a16:creationId xmlns:a16="http://schemas.microsoft.com/office/drawing/2014/main" id="{445DFD85-170C-418D-A908-7E1F59DA3EC4}"/>
                </a:ext>
              </a:extLst>
            </p:cNvPr>
            <p:cNvSpPr/>
            <p:nvPr/>
          </p:nvSpPr>
          <p:spPr>
            <a:xfrm>
              <a:off x="2149809" y="2648445"/>
              <a:ext cx="40306" cy="40991"/>
            </a:xfrm>
            <a:prstGeom prst="ellipse">
              <a:avLst/>
            </a:prstGeom>
            <a:solidFill>
              <a:srgbClr val="003482"/>
            </a:solidFill>
            <a:ln w="63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sp>
          <p:nvSpPr>
            <p:cNvPr id="53" name="Ovale 52">
              <a:extLst>
                <a:ext uri="{FF2B5EF4-FFF2-40B4-BE49-F238E27FC236}">
                  <a16:creationId xmlns:a16="http://schemas.microsoft.com/office/drawing/2014/main" id="{742FE870-5E4A-4DD8-B973-B7D5950C8B9F}"/>
                </a:ext>
              </a:extLst>
            </p:cNvPr>
            <p:cNvSpPr/>
            <p:nvPr/>
          </p:nvSpPr>
          <p:spPr>
            <a:xfrm>
              <a:off x="2111595" y="2748822"/>
              <a:ext cx="40306" cy="40991"/>
            </a:xfrm>
            <a:prstGeom prst="ellipse">
              <a:avLst/>
            </a:prstGeom>
            <a:solidFill>
              <a:srgbClr val="003482"/>
            </a:solidFill>
            <a:ln w="6350" cap="flat" cmpd="sng" algn="ctr">
              <a:solidFill>
                <a:srgbClr val="003482"/>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400" b="0" i="0" u="none" strike="noStrike" kern="0" cap="none" spc="0" normalizeH="0" baseline="0" noProof="0" err="1">
                <a:ln>
                  <a:noFill/>
                </a:ln>
                <a:solidFill>
                  <a:prstClr val="white"/>
                </a:solidFill>
                <a:effectLst/>
                <a:uLnTx/>
                <a:uFillTx/>
                <a:latin typeface="Helvetica Neue Light"/>
                <a:ea typeface="+mn-ea"/>
                <a:cs typeface="Helvetica Neue Light"/>
              </a:endParaRPr>
            </a:p>
          </p:txBody>
        </p:sp>
      </p:grpSp>
      <p:pic>
        <p:nvPicPr>
          <p:cNvPr id="54" name="Picture 17">
            <a:extLst>
              <a:ext uri="{FF2B5EF4-FFF2-40B4-BE49-F238E27FC236}">
                <a16:creationId xmlns:a16="http://schemas.microsoft.com/office/drawing/2014/main" id="{B90464EE-5E4F-4A64-BE01-606E3A4BD7C4}"/>
              </a:ext>
            </a:extLst>
          </p:cNvPr>
          <p:cNvPicPr>
            <a:picLocks noChangeAspect="1"/>
          </p:cNvPicPr>
          <p:nvPr/>
        </p:nvPicPr>
        <p:blipFill rotWithShape="1">
          <a:blip r:embed="rId8" cstate="email">
            <a:duotone>
              <a:srgbClr val="004C92">
                <a:shade val="45000"/>
                <a:satMod val="135000"/>
              </a:srgbClr>
              <a:prstClr val="white"/>
            </a:duotone>
            <a:extLst>
              <a:ext uri="{28A0092B-C50C-407E-A947-70E740481C1C}">
                <a14:useLocalDpi xmlns:a14="http://schemas.microsoft.com/office/drawing/2010/main"/>
              </a:ext>
            </a:extLst>
          </a:blip>
          <a:srcRect/>
          <a:stretch/>
        </p:blipFill>
        <p:spPr>
          <a:xfrm>
            <a:off x="1321293" y="3714959"/>
            <a:ext cx="895964" cy="777550"/>
          </a:xfrm>
          <a:prstGeom prst="rect">
            <a:avLst/>
          </a:prstGeom>
        </p:spPr>
      </p:pic>
      <p:sp>
        <p:nvSpPr>
          <p:cNvPr id="55" name="CasellaDiTesto 54">
            <a:extLst>
              <a:ext uri="{FF2B5EF4-FFF2-40B4-BE49-F238E27FC236}">
                <a16:creationId xmlns:a16="http://schemas.microsoft.com/office/drawing/2014/main" id="{FAFDAF26-6927-4CCC-9070-8914DF6CEC87}"/>
              </a:ext>
            </a:extLst>
          </p:cNvPr>
          <p:cNvSpPr txBox="1"/>
          <p:nvPr/>
        </p:nvSpPr>
        <p:spPr>
          <a:xfrm>
            <a:off x="2068550" y="1641670"/>
            <a:ext cx="3264192" cy="415498"/>
          </a:xfrm>
          <a:prstGeom prst="rect">
            <a:avLst/>
          </a:prstGeom>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VENTILAZIONE MECCANICA CONTROLLATA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&amp; DEUMIDIFICAZIONE</a:t>
            </a:r>
          </a:p>
        </p:txBody>
      </p:sp>
      <p:pic>
        <p:nvPicPr>
          <p:cNvPr id="56" name="Immagine 55">
            <a:extLst>
              <a:ext uri="{FF2B5EF4-FFF2-40B4-BE49-F238E27FC236}">
                <a16:creationId xmlns:a16="http://schemas.microsoft.com/office/drawing/2014/main" id="{91487309-7FE9-4E20-B85F-E1162FFEC136}"/>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2620960" y="4996707"/>
            <a:ext cx="639791" cy="302194"/>
          </a:xfrm>
          <a:prstGeom prst="rect">
            <a:avLst/>
          </a:prstGeom>
        </p:spPr>
      </p:pic>
      <p:sp>
        <p:nvSpPr>
          <p:cNvPr id="57" name="CasellaDiTesto 56">
            <a:extLst>
              <a:ext uri="{FF2B5EF4-FFF2-40B4-BE49-F238E27FC236}">
                <a16:creationId xmlns:a16="http://schemas.microsoft.com/office/drawing/2014/main" id="{AC990D15-4E6C-4E4D-AA3B-B27D8BA82F8D}"/>
              </a:ext>
            </a:extLst>
          </p:cNvPr>
          <p:cNvSpPr txBox="1"/>
          <p:nvPr/>
        </p:nvSpPr>
        <p:spPr>
          <a:xfrm>
            <a:off x="6546981" y="1628488"/>
            <a:ext cx="3772732" cy="415498"/>
          </a:xfrm>
          <a:prstGeom prst="rect">
            <a:avLst/>
          </a:prstGeom>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SISTEMI RADIANTI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 RISCALDAMENTO &amp; CONDIZIONAMENTO</a:t>
            </a:r>
          </a:p>
        </p:txBody>
      </p:sp>
      <p:sp>
        <p:nvSpPr>
          <p:cNvPr id="58" name="CasellaDiTesto 57">
            <a:extLst>
              <a:ext uri="{FF2B5EF4-FFF2-40B4-BE49-F238E27FC236}">
                <a16:creationId xmlns:a16="http://schemas.microsoft.com/office/drawing/2014/main" id="{7D00F14F-E207-41AC-8F8F-45505A74411A}"/>
              </a:ext>
            </a:extLst>
          </p:cNvPr>
          <p:cNvSpPr txBox="1"/>
          <p:nvPr/>
        </p:nvSpPr>
        <p:spPr>
          <a:xfrm>
            <a:off x="9349422" y="3333886"/>
            <a:ext cx="2002643" cy="253916"/>
          </a:xfrm>
          <a:prstGeom prst="rect">
            <a:avLst/>
          </a:prstGeom>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REGOLAZIONE CLIMATICA</a:t>
            </a:r>
          </a:p>
        </p:txBody>
      </p:sp>
      <p:sp>
        <p:nvSpPr>
          <p:cNvPr id="60" name="CasellaDiTesto 59">
            <a:extLst>
              <a:ext uri="{FF2B5EF4-FFF2-40B4-BE49-F238E27FC236}">
                <a16:creationId xmlns:a16="http://schemas.microsoft.com/office/drawing/2014/main" id="{3109199F-3D97-48E1-82EC-D370D1650C97}"/>
              </a:ext>
            </a:extLst>
          </p:cNvPr>
          <p:cNvSpPr txBox="1"/>
          <p:nvPr/>
        </p:nvSpPr>
        <p:spPr>
          <a:xfrm>
            <a:off x="951525" y="3336310"/>
            <a:ext cx="1512534" cy="253916"/>
          </a:xfrm>
          <a:prstGeom prst="rect">
            <a:avLst/>
          </a:prstGeom>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05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SMART USABILITY</a:t>
            </a:r>
          </a:p>
        </p:txBody>
      </p:sp>
      <p:sp>
        <p:nvSpPr>
          <p:cNvPr id="33" name="Titel 2">
            <a:extLst>
              <a:ext uri="{FF2B5EF4-FFF2-40B4-BE49-F238E27FC236}">
                <a16:creationId xmlns:a16="http://schemas.microsoft.com/office/drawing/2014/main" id="{776ACEDB-41B7-4A4F-A1F7-A8F506539D91}"/>
              </a:ext>
            </a:extLst>
          </p:cNvPr>
          <p:cNvSpPr>
            <a:spLocks noGrp="1"/>
          </p:cNvSpPr>
          <p:nvPr>
            <p:ph type="title"/>
          </p:nvPr>
        </p:nvSpPr>
        <p:spPr/>
        <p:txBody>
          <a:bodyPr vert="horz" lIns="0" tIns="0" rIns="0" bIns="0" rtlCol="0" anchor="t" anchorCtr="0">
            <a:noAutofit/>
          </a:bodyPr>
          <a:lstStyle/>
          <a:p>
            <a:pPr algn="ctr"/>
            <a:r>
              <a:rPr lang="nl-NL" sz="4000" b="1" dirty="0">
                <a:solidFill>
                  <a:srgbClr val="00B0F0"/>
                </a:solidFill>
                <a:latin typeface="+mn-lt"/>
              </a:rPr>
              <a:t>Indoor Climate Solutions</a:t>
            </a:r>
          </a:p>
        </p:txBody>
      </p:sp>
      <p:pic>
        <p:nvPicPr>
          <p:cNvPr id="34" name="Elemento grafico 33" descr="Wi-Fi">
            <a:extLst>
              <a:ext uri="{FF2B5EF4-FFF2-40B4-BE49-F238E27FC236}">
                <a16:creationId xmlns:a16="http://schemas.microsoft.com/office/drawing/2014/main" id="{1019BC6A-48CE-4FD2-80E7-F8B3DA52CFB0}"/>
              </a:ext>
            </a:extLst>
          </p:cNvPr>
          <p:cNvPicPr>
            <a:picLocks noChangeAspect="1"/>
          </p:cNvPicPr>
          <p:nvPr/>
        </p:nvPicPr>
        <p:blipFill>
          <a:blip r:embed="rId10" cstate="email">
            <a:extLst>
              <a:ext uri="{28A0092B-C50C-407E-A947-70E740481C1C}">
                <a14:useLocalDpi xmlns:a14="http://schemas.microsoft.com/office/drawing/2010/main"/>
              </a:ext>
              <a:ext uri="{96DAC541-7B7A-43D3-8B79-37D633B846F1}">
                <asvg:svgBlip xmlns:asvg="http://schemas.microsoft.com/office/drawing/2016/SVG/main" r:embed="rId11"/>
              </a:ext>
            </a:extLst>
          </a:blip>
          <a:stretch>
            <a:fillRect/>
          </a:stretch>
        </p:blipFill>
        <p:spPr>
          <a:xfrm rot="2498834">
            <a:off x="10189869" y="3427284"/>
            <a:ext cx="642546" cy="642546"/>
          </a:xfrm>
          <a:prstGeom prst="rect">
            <a:avLst/>
          </a:prstGeom>
        </p:spPr>
      </p:pic>
      <p:pic>
        <p:nvPicPr>
          <p:cNvPr id="35" name="Elemento grafico 34" descr="Impostazioni con riempimento a tinta unita">
            <a:extLst>
              <a:ext uri="{FF2B5EF4-FFF2-40B4-BE49-F238E27FC236}">
                <a16:creationId xmlns:a16="http://schemas.microsoft.com/office/drawing/2014/main" id="{2BCAB98E-AB50-4EE3-9E69-F5446CFC83C3}"/>
              </a:ext>
            </a:extLst>
          </p:cNvPr>
          <p:cNvPicPr>
            <a:picLocks noChangeAspect="1"/>
          </p:cNvPicPr>
          <p:nvPr/>
        </p:nvPicPr>
        <p:blipFill>
          <a:blip r:embed="rId12">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p:blipFill>
        <p:spPr>
          <a:xfrm>
            <a:off x="9621160" y="3706413"/>
            <a:ext cx="914400" cy="914400"/>
          </a:xfrm>
          <a:prstGeom prst="rect">
            <a:avLst/>
          </a:prstGeom>
        </p:spPr>
      </p:pic>
      <p:sp>
        <p:nvSpPr>
          <p:cNvPr id="36" name="Titolo 2">
            <a:extLst>
              <a:ext uri="{FF2B5EF4-FFF2-40B4-BE49-F238E27FC236}">
                <a16:creationId xmlns:a16="http://schemas.microsoft.com/office/drawing/2014/main" id="{4A27AA2F-0930-47D8-B4B8-EF3BFB633399}"/>
              </a:ext>
            </a:extLst>
          </p:cNvPr>
          <p:cNvSpPr txBox="1">
            <a:spLocks/>
          </p:cNvSpPr>
          <p:nvPr/>
        </p:nvSpPr>
        <p:spPr>
          <a:xfrm>
            <a:off x="3973284" y="3173936"/>
            <a:ext cx="4484720" cy="1458491"/>
          </a:xfrm>
          <a:prstGeom prst="rect">
            <a:avLst/>
          </a:prstGeom>
        </p:spPr>
        <p:txBody>
          <a:bodyPr vert="horz" lIns="0" tIns="0" rIns="0" bIns="0" rtlCol="0" anchor="ctr" anchorCtr="0">
            <a:noAutofit/>
          </a:bodyPr>
          <a:lstStyle>
            <a:lvl1pPr algn="l" defTabSz="914400" rtl="0" eaLnBrk="1" latinLnBrk="0" hangingPunct="1">
              <a:lnSpc>
                <a:spcPct val="100000"/>
              </a:lnSpc>
              <a:spcBef>
                <a:spcPts val="0"/>
              </a:spcBef>
              <a:buNone/>
              <a:defRPr sz="3200" b="0" kern="1200">
                <a:solidFill>
                  <a:schemeClr val="bg1"/>
                </a:solidFill>
                <a:latin typeface="Helvetica Neue"/>
                <a:ea typeface="+mj-ea"/>
                <a:cs typeface="+mj-cs"/>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4800" b="1" i="0" u="none" strike="noStrike" kern="1200" cap="none" spc="0" normalizeH="0" baseline="0" noProof="0" dirty="0">
                <a:ln>
                  <a:solidFill>
                    <a:srgbClr val="003183"/>
                  </a:solidFill>
                </a:ln>
                <a:solidFill>
                  <a:srgbClr val="003183"/>
                </a:solidFill>
                <a:effectLst/>
                <a:uLnTx/>
                <a:uFillTx/>
                <a:latin typeface="Helvetica Neue"/>
                <a:ea typeface="+mj-ea"/>
                <a:cs typeface="+mj-cs"/>
              </a:rPr>
              <a:t>COMFORT AMBIENTALE</a:t>
            </a:r>
          </a:p>
        </p:txBody>
      </p:sp>
    </p:spTree>
    <p:extLst>
      <p:ext uri="{BB962C8B-B14F-4D97-AF65-F5344CB8AC3E}">
        <p14:creationId xmlns:p14="http://schemas.microsoft.com/office/powerpoint/2010/main" val="221177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4CA4D0FB-5FC2-4720-AF68-DCC6189B7239}"/>
              </a:ext>
            </a:extLst>
          </p:cNvPr>
          <p:cNvCxnSpPr>
            <a:cxnSpLocks/>
          </p:cNvCxnSpPr>
          <p:nvPr/>
        </p:nvCxnSpPr>
        <p:spPr>
          <a:xfrm>
            <a:off x="6409346" y="6110243"/>
            <a:ext cx="2803020" cy="8546"/>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F8C3291-0589-4A62-BA41-4D6243942CDC}"/>
              </a:ext>
            </a:extLst>
          </p:cNvPr>
          <p:cNvSpPr txBox="1"/>
          <p:nvPr/>
        </p:nvSpPr>
        <p:spPr>
          <a:xfrm>
            <a:off x="7067372" y="5749457"/>
            <a:ext cx="3302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HelveticaNeueLT Std"/>
                <a:ea typeface="+mn-ea"/>
                <a:cs typeface="+mn-cs"/>
              </a:rPr>
              <a:t>Ruota: Temperatura</a:t>
            </a:r>
            <a:endParaRPr kumimoji="0" lang="en-GB"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HelveticaNeueLT Std"/>
              <a:ea typeface="+mn-ea"/>
              <a:cs typeface="+mn-cs"/>
            </a:endParaRPr>
          </a:p>
        </p:txBody>
      </p:sp>
      <p:cxnSp>
        <p:nvCxnSpPr>
          <p:cNvPr id="8" name="Straight Connector 7">
            <a:extLst>
              <a:ext uri="{FF2B5EF4-FFF2-40B4-BE49-F238E27FC236}">
                <a16:creationId xmlns:a16="http://schemas.microsoft.com/office/drawing/2014/main" id="{43988FB8-E87A-4741-B4EA-E9E988B8EAD0}"/>
              </a:ext>
            </a:extLst>
          </p:cNvPr>
          <p:cNvCxnSpPr>
            <a:cxnSpLocks/>
          </p:cNvCxnSpPr>
          <p:nvPr/>
        </p:nvCxnSpPr>
        <p:spPr>
          <a:xfrm>
            <a:off x="6899343" y="5537154"/>
            <a:ext cx="2803020" cy="8546"/>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C112E3C2-05B4-4628-BC46-0D6392D44DBB}"/>
              </a:ext>
            </a:extLst>
          </p:cNvPr>
          <p:cNvSpPr txBox="1"/>
          <p:nvPr/>
        </p:nvSpPr>
        <p:spPr>
          <a:xfrm>
            <a:off x="7746800" y="5174232"/>
            <a:ext cx="3302706"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HelveticaNeueLT Std"/>
                <a:ea typeface="+mn-ea"/>
                <a:cs typeface="+mn-cs"/>
              </a:rPr>
              <a:t>Ruota: Qualità Aria</a:t>
            </a:r>
            <a:endParaRPr kumimoji="0" lang="en-GB"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HelveticaNeueLT Std"/>
              <a:ea typeface="+mn-ea"/>
              <a:cs typeface="+mn-cs"/>
            </a:endParaRPr>
          </a:p>
        </p:txBody>
      </p:sp>
      <p:cxnSp>
        <p:nvCxnSpPr>
          <p:cNvPr id="10" name="Straight Connector 9">
            <a:extLst>
              <a:ext uri="{FF2B5EF4-FFF2-40B4-BE49-F238E27FC236}">
                <a16:creationId xmlns:a16="http://schemas.microsoft.com/office/drawing/2014/main" id="{BAB8A430-2AC5-4A20-9A06-27D0F6CE2E6A}"/>
              </a:ext>
            </a:extLst>
          </p:cNvPr>
          <p:cNvCxnSpPr>
            <a:cxnSpLocks/>
          </p:cNvCxnSpPr>
          <p:nvPr/>
        </p:nvCxnSpPr>
        <p:spPr>
          <a:xfrm>
            <a:off x="7202681" y="4966201"/>
            <a:ext cx="2803020" cy="8546"/>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8766CCD7-3FD9-4434-98D7-E10C7E7CAD94}"/>
              </a:ext>
            </a:extLst>
          </p:cNvPr>
          <p:cNvSpPr txBox="1"/>
          <p:nvPr/>
        </p:nvSpPr>
        <p:spPr>
          <a:xfrm>
            <a:off x="8171245" y="4596869"/>
            <a:ext cx="2958555"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HelveticaNeueLT Std"/>
                <a:ea typeface="+mn-ea"/>
                <a:cs typeface="+mn-cs"/>
              </a:rPr>
              <a:t>Pedali: Energia</a:t>
            </a:r>
            <a:endParaRPr kumimoji="0" lang="en-GB"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HelveticaNeueLT Std"/>
              <a:ea typeface="+mn-ea"/>
              <a:cs typeface="+mn-cs"/>
            </a:endParaRPr>
          </a:p>
        </p:txBody>
      </p:sp>
      <p:cxnSp>
        <p:nvCxnSpPr>
          <p:cNvPr id="12" name="Straight Connector 11">
            <a:extLst>
              <a:ext uri="{FF2B5EF4-FFF2-40B4-BE49-F238E27FC236}">
                <a16:creationId xmlns:a16="http://schemas.microsoft.com/office/drawing/2014/main" id="{E329C6FA-3CBA-4399-94D7-34B29BF057FF}"/>
              </a:ext>
            </a:extLst>
          </p:cNvPr>
          <p:cNvCxnSpPr>
            <a:cxnSpLocks/>
          </p:cNvCxnSpPr>
          <p:nvPr/>
        </p:nvCxnSpPr>
        <p:spPr>
          <a:xfrm>
            <a:off x="6899343" y="1604588"/>
            <a:ext cx="2803020" cy="8546"/>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9FBA8BC6-EF17-42C6-9A71-7A2A08C0E1FD}"/>
              </a:ext>
            </a:extLst>
          </p:cNvPr>
          <p:cNvSpPr txBox="1"/>
          <p:nvPr/>
        </p:nvSpPr>
        <p:spPr>
          <a:xfrm>
            <a:off x="8059938" y="1613134"/>
            <a:ext cx="328878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HelveticaNeueLT Std"/>
                <a:ea typeface="+mn-ea"/>
                <a:cs typeface="+mn-cs"/>
              </a:rPr>
              <a:t>Cervello: Il Controllo</a:t>
            </a:r>
            <a:endParaRPr kumimoji="0" lang="en-GB" sz="2000" b="0"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HelveticaNeueLT Std"/>
              <a:ea typeface="+mn-ea"/>
              <a:cs typeface="+mn-cs"/>
            </a:endParaRPr>
          </a:p>
        </p:txBody>
      </p:sp>
      <p:sp>
        <p:nvSpPr>
          <p:cNvPr id="7" name="Titel 2">
            <a:extLst>
              <a:ext uri="{FF2B5EF4-FFF2-40B4-BE49-F238E27FC236}">
                <a16:creationId xmlns:a16="http://schemas.microsoft.com/office/drawing/2014/main" id="{2E8097F7-4B2E-D66E-3422-5AD0ACD51658}"/>
              </a:ext>
            </a:extLst>
          </p:cNvPr>
          <p:cNvSpPr>
            <a:spLocks noGrp="1"/>
          </p:cNvSpPr>
          <p:nvPr>
            <p:ph type="title"/>
          </p:nvPr>
        </p:nvSpPr>
        <p:spPr>
          <a:xfrm>
            <a:off x="838202" y="532263"/>
            <a:ext cx="10515599" cy="860401"/>
          </a:xfrm>
        </p:spPr>
        <p:txBody>
          <a:bodyPr vert="horz" lIns="0" tIns="0" rIns="0" bIns="0" rtlCol="0" anchor="t" anchorCtr="0">
            <a:noAutofit/>
          </a:bodyPr>
          <a:lstStyle/>
          <a:p>
            <a:pPr algn="ctr"/>
            <a:r>
              <a:rPr lang="nl-NL" sz="4000" b="1" dirty="0">
                <a:solidFill>
                  <a:srgbClr val="00B0F0"/>
                </a:solidFill>
                <a:latin typeface="+mn-lt"/>
              </a:rPr>
              <a:t>Un corretto bilanciamento</a:t>
            </a:r>
          </a:p>
        </p:txBody>
      </p:sp>
    </p:spTree>
    <p:custDataLst>
      <p:tags r:id="rId1"/>
    </p:custDataLst>
    <p:extLst>
      <p:ext uri="{BB962C8B-B14F-4D97-AF65-F5344CB8AC3E}">
        <p14:creationId xmlns:p14="http://schemas.microsoft.com/office/powerpoint/2010/main" val="1027235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numero diapositiva 2">
            <a:extLst>
              <a:ext uri="{FF2B5EF4-FFF2-40B4-BE49-F238E27FC236}">
                <a16:creationId xmlns:a16="http://schemas.microsoft.com/office/drawing/2014/main" id="{65DBF44B-753D-A8E2-6EC4-FD6D4F2BF103}"/>
              </a:ext>
            </a:extLst>
          </p:cNvPr>
          <p:cNvSpPr>
            <a:spLocks noGrp="1"/>
          </p:cNvSpPr>
          <p:nvPr>
            <p:ph type="sldNum" sz="quarter" idx="4"/>
          </p:nvPr>
        </p:nvSpPr>
        <p:spPr/>
        <p:txBody>
          <a:bodyPr/>
          <a:lstStyle/>
          <a:p>
            <a:fld id="{53F4F500-58F2-4FFA-B9C7-4DA91B0E91AA}" type="slidenum">
              <a:rPr lang="nl-NL" smtClean="0"/>
              <a:pPr/>
              <a:t>42</a:t>
            </a:fld>
            <a:endParaRPr lang="nl-NL" dirty="0"/>
          </a:p>
        </p:txBody>
      </p:sp>
      <p:pic>
        <p:nvPicPr>
          <p:cNvPr id="7" name="Immagine 6" descr="Immagine che contiene persona, persone, gruppo, folla&#10;&#10;Descrizione generata automaticamente">
            <a:extLst>
              <a:ext uri="{FF2B5EF4-FFF2-40B4-BE49-F238E27FC236}">
                <a16:creationId xmlns:a16="http://schemas.microsoft.com/office/drawing/2014/main" id="{35FA3006-6178-A9C6-1C9F-C95D6EEE5F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6393"/>
            <a:ext cx="12192001" cy="6874393"/>
          </a:xfrm>
          <a:prstGeom prst="rect">
            <a:avLst/>
          </a:prstGeom>
        </p:spPr>
      </p:pic>
      <p:sp>
        <p:nvSpPr>
          <p:cNvPr id="8" name="CasellaDiTesto 7">
            <a:extLst>
              <a:ext uri="{FF2B5EF4-FFF2-40B4-BE49-F238E27FC236}">
                <a16:creationId xmlns:a16="http://schemas.microsoft.com/office/drawing/2014/main" id="{4B9D776F-C2F0-1346-0968-704B2F93DF18}"/>
              </a:ext>
            </a:extLst>
          </p:cNvPr>
          <p:cNvSpPr txBox="1"/>
          <p:nvPr/>
        </p:nvSpPr>
        <p:spPr>
          <a:xfrm>
            <a:off x="637953" y="676275"/>
            <a:ext cx="10811097" cy="2123658"/>
          </a:xfrm>
          <a:prstGeom prst="rect">
            <a:avLst/>
          </a:prstGeom>
          <a:noFill/>
        </p:spPr>
        <p:txBody>
          <a:bodyPr wrap="square" rtlCol="0">
            <a:spAutoFit/>
          </a:bodyPr>
          <a:lstStyle/>
          <a:p>
            <a:pPr algn="ctr"/>
            <a:r>
              <a:rPr lang="it-IT" sz="6600" dirty="0"/>
              <a:t>GRAZIE PER L’ATTENZIONE</a:t>
            </a:r>
          </a:p>
        </p:txBody>
      </p:sp>
    </p:spTree>
    <p:extLst>
      <p:ext uri="{BB962C8B-B14F-4D97-AF65-F5344CB8AC3E}">
        <p14:creationId xmlns:p14="http://schemas.microsoft.com/office/powerpoint/2010/main" val="727060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EMPLAFYSLIDEID" val="637273043717494079"/>
</p:tagLst>
</file>

<file path=ppt/tags/tag2.xml><?xml version="1.0" encoding="utf-8"?>
<p:tagLst xmlns:a="http://schemas.openxmlformats.org/drawingml/2006/main" xmlns:r="http://schemas.openxmlformats.org/officeDocument/2006/relationships" xmlns:p="http://schemas.openxmlformats.org/presentationml/2006/main">
  <p:tag name="TEMPLAFYSLIDEID" val="637273043717494079"/>
</p:tagLst>
</file>

<file path=ppt/tags/tag3.xml><?xml version="1.0" encoding="utf-8"?>
<p:tagLst xmlns:a="http://schemas.openxmlformats.org/drawingml/2006/main" xmlns:r="http://schemas.openxmlformats.org/officeDocument/2006/relationships" xmlns:p="http://schemas.openxmlformats.org/presentationml/2006/main">
  <p:tag name="TEMPLAFYSLIDEID" val="637032698674372109"/>
</p:tagLst>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oA_Master Slide">
  <a:themeElements>
    <a:clrScheme name="Wavin">
      <a:dk1>
        <a:sysClr val="windowText" lastClr="000000"/>
      </a:dk1>
      <a:lt1>
        <a:sysClr val="window" lastClr="FFFFFF"/>
      </a:lt1>
      <a:dk2>
        <a:srgbClr val="00A8E1"/>
      </a:dk2>
      <a:lt2>
        <a:srgbClr val="009038"/>
      </a:lt2>
      <a:accent1>
        <a:srgbClr val="00A8E1"/>
      </a:accent1>
      <a:accent2>
        <a:srgbClr val="009038"/>
      </a:accent2>
      <a:accent3>
        <a:srgbClr val="EC652A"/>
      </a:accent3>
      <a:accent4>
        <a:srgbClr val="004C92"/>
      </a:accent4>
      <a:accent5>
        <a:srgbClr val="8C7A5A"/>
      </a:accent5>
      <a:accent6>
        <a:srgbClr val="7F1F7D"/>
      </a:accent6>
      <a:hlink>
        <a:srgbClr val="00A8E1"/>
      </a:hlink>
      <a:folHlink>
        <a:srgbClr val="009038"/>
      </a:folHlink>
    </a:clrScheme>
    <a:fontScheme name="Wavin">
      <a:majorFont>
        <a:latin typeface="HelveticaNeueLT Std"/>
        <a:ea typeface=""/>
        <a:cs typeface=""/>
      </a:majorFont>
      <a:minorFont>
        <a:latin typeface="HelveticaNeueLT St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Wavin lichtblauw">
      <a:srgbClr val="00A8E1"/>
    </a:custClr>
    <a:custClr name="Wavin groen">
      <a:srgbClr val="009038"/>
    </a:custClr>
    <a:custClr name="Wavin oranje">
      <a:srgbClr val="EC652A"/>
    </a:custClr>
    <a:custClr name="Wavin donkerblauw">
      <a:srgbClr val="004C92"/>
    </a:custClr>
    <a:custClr name="Wavin bruin">
      <a:srgbClr val="8C7A5A"/>
    </a:custClr>
    <a:custClr name="Wavin paars">
      <a:srgbClr val="7F1F7D"/>
    </a:custClr>
    <a:custClr name="Wavin donkerrood">
      <a:srgbClr val="8E1C18"/>
    </a:custClr>
    <a:custClr name="Wit">
      <a:srgbClr val="FFFFFF"/>
    </a:custClr>
    <a:custClr name="Zwart">
      <a:srgbClr val="000000"/>
    </a:custClr>
    <a:custClr>
      <a:srgbClr val="FFFFFF"/>
    </a:custClr>
  </a:custClrLst>
  <a:extLst>
    <a:ext uri="{05A4C25C-085E-4340-85A3-A5531E510DB2}">
      <thm15:themeFamily xmlns:thm15="http://schemas.microsoft.com/office/thememl/2012/main" name="Presentation2" id="{871CC0CD-1EE6-4045-BD33-2896A60D91F9}" vid="{7F7F7EE8-E67C-46C6-9C58-A1E4D76C778E}"/>
    </a:ext>
  </a:extLst>
</a:theme>
</file>

<file path=ppt/theme/theme3.xml><?xml version="1.0" encoding="utf-8"?>
<a:theme xmlns:a="http://schemas.openxmlformats.org/drawingml/2006/main" name="Wavin_PPT_template">
  <a:themeElements>
    <a:clrScheme name="Wavin">
      <a:dk1>
        <a:sysClr val="windowText" lastClr="000000"/>
      </a:dk1>
      <a:lt1>
        <a:sysClr val="window" lastClr="FFFFFF"/>
      </a:lt1>
      <a:dk2>
        <a:srgbClr val="00A8E1"/>
      </a:dk2>
      <a:lt2>
        <a:srgbClr val="009038"/>
      </a:lt2>
      <a:accent1>
        <a:srgbClr val="00A8E1"/>
      </a:accent1>
      <a:accent2>
        <a:srgbClr val="009038"/>
      </a:accent2>
      <a:accent3>
        <a:srgbClr val="EC652A"/>
      </a:accent3>
      <a:accent4>
        <a:srgbClr val="004C92"/>
      </a:accent4>
      <a:accent5>
        <a:srgbClr val="8C7A5A"/>
      </a:accent5>
      <a:accent6>
        <a:srgbClr val="7F1F7D"/>
      </a:accent6>
      <a:hlink>
        <a:srgbClr val="00A8E1"/>
      </a:hlink>
      <a:folHlink>
        <a:srgbClr val="009038"/>
      </a:folHlink>
    </a:clrScheme>
    <a:fontScheme name="Wavin">
      <a:majorFont>
        <a:latin typeface="HelveticaNeueLT Std"/>
        <a:ea typeface=""/>
        <a:cs typeface=""/>
      </a:majorFont>
      <a:minorFont>
        <a:latin typeface="HelveticaNeueLT St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Wavin lichtblauw">
      <a:srgbClr val="00A8E1"/>
    </a:custClr>
    <a:custClr name="Wavin groen">
      <a:srgbClr val="009038"/>
    </a:custClr>
    <a:custClr name="Wavin oranje">
      <a:srgbClr val="EC652A"/>
    </a:custClr>
    <a:custClr name="Wavin donkerblauw">
      <a:srgbClr val="004C92"/>
    </a:custClr>
    <a:custClr name="Wavin bruin">
      <a:srgbClr val="8C7A5A"/>
    </a:custClr>
    <a:custClr name="Wavin paars">
      <a:srgbClr val="7F1F7D"/>
    </a:custClr>
    <a:custClr name="Wavin donkerrood">
      <a:srgbClr val="8E1C18"/>
    </a:custClr>
    <a:custClr name="Wit">
      <a:srgbClr val="FFFFFF"/>
    </a:custClr>
    <a:custClr name="Zwart">
      <a:srgbClr val="000000"/>
    </a:custClr>
    <a:custClr>
      <a:srgbClr val="FFFFFF"/>
    </a:custClr>
  </a:custClr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795</TotalTime>
  <Words>3307</Words>
  <Application>Microsoft Office PowerPoint</Application>
  <PresentationFormat>Widescreen</PresentationFormat>
  <Paragraphs>555</Paragraphs>
  <Slides>42</Slides>
  <Notes>19</Notes>
  <HiddenSlides>0</HiddenSlides>
  <MMClips>0</MMClips>
  <ScaleCrop>false</ScaleCrop>
  <HeadingPairs>
    <vt:vector size="4" baseType="variant">
      <vt:variant>
        <vt:lpstr>Tema</vt:lpstr>
      </vt:variant>
      <vt:variant>
        <vt:i4>3</vt:i4>
      </vt:variant>
      <vt:variant>
        <vt:lpstr>Titoli diapositive</vt:lpstr>
      </vt:variant>
      <vt:variant>
        <vt:i4>42</vt:i4>
      </vt:variant>
    </vt:vector>
  </HeadingPairs>
  <TitlesOfParts>
    <vt:vector size="45" baseType="lpstr">
      <vt:lpstr>Tema di Office</vt:lpstr>
      <vt:lpstr>WoA_Master Slide</vt:lpstr>
      <vt:lpstr>Wavin_PPT_template</vt:lpstr>
      <vt:lpstr>Agenda</vt:lpstr>
      <vt:lpstr>Presentazione standard di PowerPoint</vt:lpstr>
      <vt:lpstr>Presentazione standard di PowerPoint</vt:lpstr>
      <vt:lpstr>Conseguenze del cambiamento</vt:lpstr>
      <vt:lpstr>Il Comfort ideale</vt:lpstr>
      <vt:lpstr>L’evoluzione degli impianti radianti</vt:lpstr>
      <vt:lpstr>Molteplici soluzioni in risposta alle esigenze di mercato</vt:lpstr>
      <vt:lpstr>Condizioni ideali temperatura ambiente impianti radianti a pavimento</vt:lpstr>
      <vt:lpstr>Il Panorama Normativo</vt:lpstr>
      <vt:lpstr>La differenza </vt:lpstr>
      <vt:lpstr>UNI EN 1264 Parte 1 – Intercapedine d’aria</vt:lpstr>
      <vt:lpstr>UNI EN 1264 Parte 1 – Nuove tipologie e Dettagli</vt:lpstr>
      <vt:lpstr>Cosa ci ha portato ai sistemi radianti ribassati</vt:lpstr>
      <vt:lpstr>UNI EN 1264 Parte 1 Focus Ristrutturazioni</vt:lpstr>
      <vt:lpstr>Presentazione standard di PowerPoint</vt:lpstr>
      <vt:lpstr>I vantaggi del sistema radiante «ribassato» la minore inerzia termica</vt:lpstr>
      <vt:lpstr>UNI EN 1264 Parte 3</vt:lpstr>
      <vt:lpstr>UNI EN 1264 Parte 4 – Installazione – Requisiti isolante</vt:lpstr>
      <vt:lpstr>UNI EN 1264 Parte 4 – Installazione – Requisiti isolante</vt:lpstr>
      <vt:lpstr>Esempio di calcolo per edifici nuovi</vt:lpstr>
      <vt:lpstr>Esempio di calcolo per edifici nuovi</vt:lpstr>
      <vt:lpstr>Esempio di calcolo per edificio da riqualificare</vt:lpstr>
      <vt:lpstr>La nuova UNI EN ISO 11855:2021 Nuovo approccio di calcolo per i sistemi radianti integrati</vt:lpstr>
      <vt:lpstr>UNI EN 1264 vs ISO 11855</vt:lpstr>
      <vt:lpstr>ISO 11855 – Criterio percentuale</vt:lpstr>
      <vt:lpstr>Presentazione standard di PowerPoint</vt:lpstr>
      <vt:lpstr>Perché la Ventilazione Meccanica Controllata?</vt:lpstr>
      <vt:lpstr>Perché la Ventilazione Meccanica Controllata?</vt:lpstr>
      <vt:lpstr>Le possibili soluzioni</vt:lpstr>
      <vt:lpstr>COMPONENTI DEL SISTEMA CENTRALIZZATO</vt:lpstr>
      <vt:lpstr>Ventilazione per le “Scuole”, ma non solo...</vt:lpstr>
      <vt:lpstr>Il Sistema di Controllo</vt:lpstr>
      <vt:lpstr>Il Controllo a Zone: Comfort &amp; Efficienza</vt:lpstr>
      <vt:lpstr>Il Controllo a Zone : Vantaggi</vt:lpstr>
      <vt:lpstr>Il Controllo a Zone - Come si può fare ?</vt:lpstr>
      <vt:lpstr>Un periodo di incertezza </vt:lpstr>
      <vt:lpstr>Cosa ci dobbiamo aspettare nell’inverno 2022-23 </vt:lpstr>
      <vt:lpstr>Perchè i sistemi radianti sono la risposta? </vt:lpstr>
      <vt:lpstr>Indoor Climate Solutions</vt:lpstr>
      <vt:lpstr>Indoor Climate Solutions</vt:lpstr>
      <vt:lpstr>Un corretto bilanciamento</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Agenda</dc:title>
  <dc:creator>Alessandro Coletti</dc:creator>
  <cp:lastModifiedBy>Alessandro Coletti</cp:lastModifiedBy>
  <cp:revision>2</cp:revision>
  <dcterms:created xsi:type="dcterms:W3CDTF">2022-11-09T09:52:38Z</dcterms:created>
  <dcterms:modified xsi:type="dcterms:W3CDTF">2022-11-18T10:07:43Z</dcterms:modified>
</cp:coreProperties>
</file>