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mov" ContentType="video/quicktime"/>
  <Default Extension="mp4" ContentType="video/mp4"/>
  <Default Extension="png" ContentType="image/png"/>
  <Default Extension="rels" ContentType="application/vnd.openxmlformats-package.relationships+xml"/>
  <Default Extension="svg" ContentType="image/svg+xml"/>
  <Default Extension="tif" ContentType="image/tif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5"/>
  </p:sldMasterIdLst>
  <p:notesMasterIdLst>
    <p:notesMasterId r:id="rId54"/>
  </p:notesMasterIdLst>
  <p:sldIdLst>
    <p:sldId id="262" r:id="rId6"/>
    <p:sldId id="299" r:id="rId7"/>
    <p:sldId id="309" r:id="rId8"/>
    <p:sldId id="310" r:id="rId9"/>
    <p:sldId id="315" r:id="rId10"/>
    <p:sldId id="326" r:id="rId11"/>
    <p:sldId id="327" r:id="rId12"/>
    <p:sldId id="300" r:id="rId13"/>
    <p:sldId id="323" r:id="rId14"/>
    <p:sldId id="302" r:id="rId15"/>
    <p:sldId id="303" r:id="rId16"/>
    <p:sldId id="320" r:id="rId17"/>
    <p:sldId id="319" r:id="rId18"/>
    <p:sldId id="304" r:id="rId19"/>
    <p:sldId id="312" r:id="rId20"/>
    <p:sldId id="316" r:id="rId21"/>
    <p:sldId id="305" r:id="rId22"/>
    <p:sldId id="317" r:id="rId23"/>
    <p:sldId id="306" r:id="rId24"/>
    <p:sldId id="329" r:id="rId25"/>
    <p:sldId id="307" r:id="rId26"/>
    <p:sldId id="322" r:id="rId27"/>
    <p:sldId id="452" r:id="rId28"/>
    <p:sldId id="453" r:id="rId29"/>
    <p:sldId id="455" r:id="rId30"/>
    <p:sldId id="458" r:id="rId31"/>
    <p:sldId id="459" r:id="rId32"/>
    <p:sldId id="460" r:id="rId33"/>
    <p:sldId id="461" r:id="rId34"/>
    <p:sldId id="462" r:id="rId35"/>
    <p:sldId id="463" r:id="rId36"/>
    <p:sldId id="464" r:id="rId37"/>
    <p:sldId id="465" r:id="rId38"/>
    <p:sldId id="488" r:id="rId39"/>
    <p:sldId id="477" r:id="rId40"/>
    <p:sldId id="475" r:id="rId41"/>
    <p:sldId id="478" r:id="rId42"/>
    <p:sldId id="485" r:id="rId43"/>
    <p:sldId id="479" r:id="rId44"/>
    <p:sldId id="487" r:id="rId45"/>
    <p:sldId id="476" r:id="rId46"/>
    <p:sldId id="480" r:id="rId47"/>
    <p:sldId id="486" r:id="rId48"/>
    <p:sldId id="482" r:id="rId49"/>
    <p:sldId id="483" r:id="rId50"/>
    <p:sldId id="484" r:id="rId51"/>
    <p:sldId id="318" r:id="rId52"/>
    <p:sldId id="321" r:id="rId53"/>
  </p:sldIdLst>
  <p:sldSz cx="12192000" cy="6858000"/>
  <p:notesSz cx="7315200" cy="9601200"/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094" userDrawn="1">
          <p15:clr>
            <a:srgbClr val="A4A3A4"/>
          </p15:clr>
        </p15:guide>
        <p15:guide id="2" pos="506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CCCFD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620" autoAdjust="0"/>
    <p:restoredTop sz="92600" autoAdjust="0"/>
  </p:normalViewPr>
  <p:slideViewPr>
    <p:cSldViewPr snapToGrid="0">
      <p:cViewPr varScale="1">
        <p:scale>
          <a:sx n="108" d="100"/>
          <a:sy n="108" d="100"/>
        </p:scale>
        <p:origin x="132" y="360"/>
      </p:cViewPr>
      <p:guideLst>
        <p:guide orient="horz" pos="1094"/>
        <p:guide pos="506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slide" Target="slides/slide34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openxmlformats.org/officeDocument/2006/relationships/slide" Target="slides/slide37.xml"/><Relationship Id="rId47" Type="http://schemas.openxmlformats.org/officeDocument/2006/relationships/slide" Target="slides/slide42.xml"/><Relationship Id="rId50" Type="http://schemas.openxmlformats.org/officeDocument/2006/relationships/slide" Target="slides/slide45.xml"/><Relationship Id="rId55" Type="http://schemas.openxmlformats.org/officeDocument/2006/relationships/presProps" Target="presProps.xml"/><Relationship Id="rId7" Type="http://schemas.openxmlformats.org/officeDocument/2006/relationships/slide" Target="slides/slide2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9" Type="http://schemas.openxmlformats.org/officeDocument/2006/relationships/slide" Target="slides/slide24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40" Type="http://schemas.openxmlformats.org/officeDocument/2006/relationships/slide" Target="slides/slide35.xml"/><Relationship Id="rId45" Type="http://schemas.openxmlformats.org/officeDocument/2006/relationships/slide" Target="slides/slide40.xml"/><Relationship Id="rId53" Type="http://schemas.openxmlformats.org/officeDocument/2006/relationships/slide" Target="slides/slide48.xml"/><Relationship Id="rId58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19" Type="http://schemas.openxmlformats.org/officeDocument/2006/relationships/slide" Target="slides/slide14.xml"/><Relationship Id="rId4" Type="http://schemas.openxmlformats.org/officeDocument/2006/relationships/customXml" Target="../customXml/item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slide" Target="slides/slide38.xml"/><Relationship Id="rId48" Type="http://schemas.openxmlformats.org/officeDocument/2006/relationships/slide" Target="slides/slide43.xml"/><Relationship Id="rId56" Type="http://schemas.openxmlformats.org/officeDocument/2006/relationships/viewProps" Target="viewProps.xml"/><Relationship Id="rId8" Type="http://schemas.openxmlformats.org/officeDocument/2006/relationships/slide" Target="slides/slide3.xml"/><Relationship Id="rId51" Type="http://schemas.openxmlformats.org/officeDocument/2006/relationships/slide" Target="slides/slide46.xml"/><Relationship Id="rId3" Type="http://schemas.openxmlformats.org/officeDocument/2006/relationships/customXml" Target="../customXml/item3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slide" Target="slides/slide33.xml"/><Relationship Id="rId46" Type="http://schemas.openxmlformats.org/officeDocument/2006/relationships/slide" Target="slides/slide41.xml"/><Relationship Id="rId20" Type="http://schemas.openxmlformats.org/officeDocument/2006/relationships/slide" Target="slides/slide15.xml"/><Relationship Id="rId41" Type="http://schemas.openxmlformats.org/officeDocument/2006/relationships/slide" Target="slides/slide36.xml"/><Relationship Id="rId54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49" Type="http://schemas.openxmlformats.org/officeDocument/2006/relationships/slide" Target="slides/slide44.xml"/><Relationship Id="rId57" Type="http://schemas.openxmlformats.org/officeDocument/2006/relationships/theme" Target="theme/theme1.xml"/><Relationship Id="rId10" Type="http://schemas.openxmlformats.org/officeDocument/2006/relationships/slide" Target="slides/slide5.xml"/><Relationship Id="rId31" Type="http://schemas.openxmlformats.org/officeDocument/2006/relationships/slide" Target="slides/slide26.xml"/><Relationship Id="rId44" Type="http://schemas.openxmlformats.org/officeDocument/2006/relationships/slide" Target="slides/slide39.xml"/><Relationship Id="rId52" Type="http://schemas.openxmlformats.org/officeDocument/2006/relationships/slide" Target="slides/slide4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1727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1727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45E2A6B9-8488-D943-B525-FA2C88AF07C9}" type="datetimeFigureOut">
              <a:rPr lang="nl-NL" smtClean="0"/>
              <a:t>7-10-2026</a:t>
            </a:fld>
            <a:endParaRPr lang="nl-NL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777875" y="1200150"/>
            <a:ext cx="5759450" cy="32400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nl-NL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731520" y="4620577"/>
            <a:ext cx="5852160" cy="3780473"/>
          </a:xfrm>
          <a:prstGeom prst="rect">
            <a:avLst/>
          </a:prstGeom>
        </p:spPr>
        <p:txBody>
          <a:bodyPr vert="horz" lIns="96661" tIns="48331" rIns="96661" bIns="48331" rtlCol="0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1726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1726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834A7F6E-5299-1C42-A369-06E228492E01}" type="slidenum">
              <a:rPr lang="nl-NL" smtClean="0"/>
              <a:t>‹N›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4581209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NL"/>
              <a:t>Click on </a:t>
            </a:r>
            <a:r>
              <a:rPr lang="nl-NL" err="1"/>
              <a:t>the</a:t>
            </a:r>
            <a:r>
              <a:rPr lang="nl-NL"/>
              <a:t> slide background.  A pop-up </a:t>
            </a:r>
            <a:r>
              <a:rPr lang="nl-NL" err="1"/>
              <a:t>will</a:t>
            </a:r>
            <a:r>
              <a:rPr lang="nl-NL"/>
              <a:t> </a:t>
            </a:r>
            <a:r>
              <a:rPr lang="nl-NL" err="1"/>
              <a:t>appear</a:t>
            </a:r>
            <a:r>
              <a:rPr lang="nl-NL"/>
              <a:t>. Select 'format background'. On </a:t>
            </a:r>
            <a:r>
              <a:rPr lang="nl-NL" err="1"/>
              <a:t>your</a:t>
            </a:r>
            <a:r>
              <a:rPr lang="nl-NL"/>
              <a:t> screen right </a:t>
            </a:r>
            <a:r>
              <a:rPr lang="nl-NL" err="1"/>
              <a:t>under</a:t>
            </a:r>
            <a:r>
              <a:rPr lang="nl-NL"/>
              <a:t> 'format background' select ' Padding </a:t>
            </a:r>
            <a:r>
              <a:rPr lang="nl-NL" err="1"/>
              <a:t>with</a:t>
            </a:r>
            <a:r>
              <a:rPr lang="nl-NL"/>
              <a:t> image or </a:t>
            </a:r>
            <a:r>
              <a:rPr lang="nl-NL" err="1"/>
              <a:t>bitmap</a:t>
            </a:r>
            <a:r>
              <a:rPr lang="nl-NL"/>
              <a:t> </a:t>
            </a:r>
            <a:r>
              <a:rPr lang="nl-NL" err="1"/>
              <a:t>pattern</a:t>
            </a:r>
            <a:r>
              <a:rPr lang="nl-NL"/>
              <a:t>' -&gt; </a:t>
            </a:r>
            <a:r>
              <a:rPr lang="nl-NL" err="1"/>
              <a:t>insert</a:t>
            </a:r>
            <a:r>
              <a:rPr lang="nl-NL"/>
              <a:t> image.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4A7F6E-5299-1C42-A369-06E228492E01}" type="slidenum">
              <a:rPr lang="nl-NL" smtClean="0"/>
              <a:t>1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9203323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4A7F6E-5299-1C42-A369-06E228492E01}" type="slidenum">
              <a:rPr lang="nl-NL" smtClean="0"/>
              <a:t>2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0008078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dirty="0"/>
              <a:t>NTC 2018: cosa sono / a cosa servono</a:t>
            </a:r>
          </a:p>
          <a:p>
            <a:endParaRPr lang="it-IT" dirty="0"/>
          </a:p>
          <a:p>
            <a:r>
              <a:rPr lang="it-IT" sz="1300" dirty="0"/>
              <a:t>Le presenti Norme tecniche per le costruzioni definiscono i principi per il progetto, l’esecuzione e il collaudo delle costruzioni, nei riguardi delle prestazioni loro richieste in termini di requisiti essenziali di resistenza meccanica e stabilità.​</a:t>
            </a:r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4A7F6E-5299-1C42-A369-06E228492E01}" type="slidenum">
              <a:rPr lang="nl-NL" smtClean="0"/>
              <a:t>3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25996292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sz="1900" dirty="0"/>
              <a:t>«I componenti, i sistemi e i prodotti edili od impiantistici, non facenti parte del complesso strutturale, ma che svolgono funzione statica autonoma, devono essere progettati ed installati nel rispetto dei livelli di sicurezza e delle prestazioni di seguito prescritti.  Le azioni da prendere in conto devono essere assunte in accordo con quanto stabilito nei relativi capitoli delle presenti norme.​»</a:t>
            </a: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4A7F6E-5299-1C42-A369-06E228492E01}" type="slidenum">
              <a:rPr lang="nl-NL" smtClean="0"/>
              <a:t>4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60372116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dirty="0"/>
              <a:t>Esempio categorie SLE vs SLU</a:t>
            </a: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4A7F6E-5299-1C42-A369-06E228492E01}" type="slidenum">
              <a:rPr lang="nl-NL" smtClean="0"/>
              <a:t>6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27915440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4A7F6E-5299-1C42-A369-06E228492E01}" type="slidenum">
              <a:rPr lang="nl-NL" smtClean="0"/>
              <a:t>8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75213885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dirty="0"/>
              <a:t>Click on </a:t>
            </a:r>
            <a:r>
              <a:rPr lang="nl-NL" dirty="0" err="1"/>
              <a:t>the</a:t>
            </a:r>
            <a:r>
              <a:rPr lang="nl-NL" dirty="0"/>
              <a:t> slide background.  A pop-up </a:t>
            </a:r>
            <a:r>
              <a:rPr lang="nl-NL" dirty="0" err="1"/>
              <a:t>will</a:t>
            </a:r>
            <a:r>
              <a:rPr lang="nl-NL" dirty="0"/>
              <a:t> </a:t>
            </a:r>
            <a:r>
              <a:rPr lang="nl-NL" dirty="0" err="1"/>
              <a:t>appear</a:t>
            </a:r>
            <a:r>
              <a:rPr lang="nl-NL" dirty="0"/>
              <a:t>. Select 'format background'. On </a:t>
            </a:r>
            <a:r>
              <a:rPr lang="nl-NL" dirty="0" err="1"/>
              <a:t>your</a:t>
            </a:r>
            <a:r>
              <a:rPr lang="nl-NL" dirty="0"/>
              <a:t> screen right </a:t>
            </a:r>
            <a:r>
              <a:rPr lang="nl-NL" dirty="0" err="1"/>
              <a:t>under</a:t>
            </a:r>
            <a:r>
              <a:rPr lang="nl-NL" dirty="0"/>
              <a:t> 'format background' select ' Padding </a:t>
            </a:r>
            <a:r>
              <a:rPr lang="nl-NL" dirty="0" err="1"/>
              <a:t>with</a:t>
            </a:r>
            <a:r>
              <a:rPr lang="nl-NL" dirty="0"/>
              <a:t> image or </a:t>
            </a:r>
            <a:r>
              <a:rPr lang="nl-NL" dirty="0" err="1"/>
              <a:t>bitmap</a:t>
            </a:r>
            <a:r>
              <a:rPr lang="nl-NL" dirty="0"/>
              <a:t> </a:t>
            </a:r>
            <a:r>
              <a:rPr lang="nl-NL" dirty="0" err="1"/>
              <a:t>pattern</a:t>
            </a:r>
            <a:r>
              <a:rPr lang="nl-NL" dirty="0"/>
              <a:t>' -&gt; </a:t>
            </a:r>
            <a:r>
              <a:rPr lang="nl-NL" dirty="0" err="1"/>
              <a:t>insert</a:t>
            </a:r>
            <a:r>
              <a:rPr lang="nl-NL" dirty="0"/>
              <a:t> image.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defTabSz="966612">
              <a:defRPr/>
            </a:pPr>
            <a:fld id="{834A7F6E-5299-1C42-A369-06E228492E01}" type="slidenum">
              <a:rPr lang="nl-NL">
                <a:solidFill>
                  <a:prstClr val="black"/>
                </a:solidFill>
                <a:latin typeface="Calibri" panose="020F0502020204030204"/>
              </a:rPr>
              <a:pPr defTabSz="966612">
                <a:defRPr/>
              </a:pPr>
              <a:t>23</a:t>
            </a:fld>
            <a:endParaRPr lang="nl-NL">
              <a:solidFill>
                <a:prstClr val="black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92033237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FA69960-0135-1C88-72A2-DC32B3863C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>
            <a:extLst>
              <a:ext uri="{FF2B5EF4-FFF2-40B4-BE49-F238E27FC236}">
                <a16:creationId xmlns:a16="http://schemas.microsoft.com/office/drawing/2014/main" id="{28478338-73BC-5AED-9816-835C00A0209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>
            <a:extLst>
              <a:ext uri="{FF2B5EF4-FFF2-40B4-BE49-F238E27FC236}">
                <a16:creationId xmlns:a16="http://schemas.microsoft.com/office/drawing/2014/main" id="{031103A7-3863-A59A-E33A-31AAE63692C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dirty="0"/>
              <a:t>Click on </a:t>
            </a:r>
            <a:r>
              <a:rPr lang="nl-NL" dirty="0" err="1"/>
              <a:t>the</a:t>
            </a:r>
            <a:r>
              <a:rPr lang="nl-NL" dirty="0"/>
              <a:t> slide background.  A pop-up </a:t>
            </a:r>
            <a:r>
              <a:rPr lang="nl-NL" dirty="0" err="1"/>
              <a:t>will</a:t>
            </a:r>
            <a:r>
              <a:rPr lang="nl-NL" dirty="0"/>
              <a:t> </a:t>
            </a:r>
            <a:r>
              <a:rPr lang="nl-NL" dirty="0" err="1"/>
              <a:t>appear</a:t>
            </a:r>
            <a:r>
              <a:rPr lang="nl-NL" dirty="0"/>
              <a:t>. Select 'format background'. On </a:t>
            </a:r>
            <a:r>
              <a:rPr lang="nl-NL" dirty="0" err="1"/>
              <a:t>your</a:t>
            </a:r>
            <a:r>
              <a:rPr lang="nl-NL" dirty="0"/>
              <a:t> screen right </a:t>
            </a:r>
            <a:r>
              <a:rPr lang="nl-NL" dirty="0" err="1"/>
              <a:t>under</a:t>
            </a:r>
            <a:r>
              <a:rPr lang="nl-NL" dirty="0"/>
              <a:t> 'format background' select ' Padding </a:t>
            </a:r>
            <a:r>
              <a:rPr lang="nl-NL" dirty="0" err="1"/>
              <a:t>with</a:t>
            </a:r>
            <a:r>
              <a:rPr lang="nl-NL" dirty="0"/>
              <a:t> image or </a:t>
            </a:r>
            <a:r>
              <a:rPr lang="nl-NL" dirty="0" err="1"/>
              <a:t>bitmap</a:t>
            </a:r>
            <a:r>
              <a:rPr lang="nl-NL" dirty="0"/>
              <a:t> </a:t>
            </a:r>
            <a:r>
              <a:rPr lang="nl-NL" dirty="0" err="1"/>
              <a:t>pattern</a:t>
            </a:r>
            <a:r>
              <a:rPr lang="nl-NL" dirty="0"/>
              <a:t>' -&gt; </a:t>
            </a:r>
            <a:r>
              <a:rPr lang="nl-NL" dirty="0" err="1"/>
              <a:t>insert</a:t>
            </a:r>
            <a:r>
              <a:rPr lang="nl-NL" dirty="0"/>
              <a:t> image.</a:t>
            </a:r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BDBD662D-515B-DDFF-0A71-0CCABA8B9B1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defTabSz="966612">
              <a:defRPr/>
            </a:pPr>
            <a:fld id="{834A7F6E-5299-1C42-A369-06E228492E01}" type="slidenum">
              <a:rPr lang="nl-NL">
                <a:solidFill>
                  <a:prstClr val="black"/>
                </a:solidFill>
                <a:latin typeface="Calibri" panose="020F0502020204030204"/>
              </a:rPr>
              <a:pPr defTabSz="966612">
                <a:defRPr/>
              </a:pPr>
              <a:t>34</a:t>
            </a:fld>
            <a:endParaRPr lang="nl-NL">
              <a:solidFill>
                <a:prstClr val="black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356063284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4A7F6E-5299-1C42-A369-06E228492E01}" type="slidenum">
              <a:rPr lang="nl-NL" smtClean="0"/>
              <a:t>40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81739779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4A7F6E-5299-1C42-A369-06E228492E01}" type="slidenum">
              <a:rPr lang="nl-NL" smtClean="0"/>
              <a:t>47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0412003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sv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sv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sv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sv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sv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sv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sv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sv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sv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sv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sv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5.sv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svg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sv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sv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sv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svg"/><Relationship Id="rId2" Type="http://schemas.openxmlformats.org/officeDocument/2006/relationships/image" Target="../media/image3.sv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5.svg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sv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sv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svg"/><Relationship Id="rId2" Type="http://schemas.openxmlformats.org/officeDocument/2006/relationships/image" Target="../media/image3.sv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5.svg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svg"/><Relationship Id="rId2" Type="http://schemas.openxmlformats.org/officeDocument/2006/relationships/image" Target="../media/image3.sv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5.svg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svg"/><Relationship Id="rId2" Type="http://schemas.openxmlformats.org/officeDocument/2006/relationships/image" Target="../media/image3.sv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3" Type="http://schemas.openxmlformats.org/officeDocument/2006/relationships/image" Target="../media/image7.svg"/><Relationship Id="rId7" Type="http://schemas.openxmlformats.org/officeDocument/2006/relationships/image" Target="../media/image5.svg"/><Relationship Id="rId2" Type="http://schemas.openxmlformats.org/officeDocument/2006/relationships/image" Target="../media/image6.sv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2.svg"/><Relationship Id="rId5" Type="http://schemas.openxmlformats.org/officeDocument/2006/relationships/image" Target="../media/image1.svg"/><Relationship Id="rId4" Type="http://schemas.openxmlformats.org/officeDocument/2006/relationships/image" Target="../media/image3.svg"/><Relationship Id="rId9" Type="http://schemas.openxmlformats.org/officeDocument/2006/relationships/image" Target="../media/image9.sv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dia dar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hthoek 7">
            <a:extLst>
              <a:ext uri="{FF2B5EF4-FFF2-40B4-BE49-F238E27FC236}">
                <a16:creationId xmlns:a16="http://schemas.microsoft.com/office/drawing/2014/main" id="{E213C9E6-583E-C28C-54EF-34409D7CF55E}"/>
              </a:ext>
            </a:extLst>
          </p:cNvPr>
          <p:cNvSpPr/>
          <p:nvPr userDrawn="1"/>
        </p:nvSpPr>
        <p:spPr>
          <a:xfrm>
            <a:off x="0" y="0"/>
            <a:ext cx="6470248" cy="6068291"/>
          </a:xfrm>
          <a:prstGeom prst="rect">
            <a:avLst/>
          </a:prstGeom>
          <a:solidFill>
            <a:schemeClr val="tx2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32FB7763-9BAB-188B-90FC-A29C1E0D279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810000" y="1122363"/>
            <a:ext cx="5286000" cy="2387600"/>
          </a:xfrm>
        </p:spPr>
        <p:txBody>
          <a:bodyPr anchor="b">
            <a:normAutofit/>
          </a:bodyPr>
          <a:lstStyle>
            <a:lvl1pPr algn="l">
              <a:defRPr sz="4800">
                <a:solidFill>
                  <a:schemeClr val="bg1"/>
                </a:solidFill>
              </a:defRPr>
            </a:lvl1pPr>
          </a:lstStyle>
          <a:p>
            <a:r>
              <a:rPr lang="nl-NL"/>
              <a:t>Click </a:t>
            </a:r>
            <a:r>
              <a:rPr lang="nl-NL" err="1"/>
              <a:t>to</a:t>
            </a:r>
            <a:r>
              <a:rPr lang="nl-NL"/>
              <a:t> </a:t>
            </a:r>
            <a:r>
              <a:rPr lang="nl-NL" err="1"/>
              <a:t>edit</a:t>
            </a:r>
            <a:r>
              <a:rPr lang="nl-NL"/>
              <a:t> </a:t>
            </a:r>
            <a:r>
              <a:rPr lang="nl-NL" err="1"/>
              <a:t>style</a:t>
            </a:r>
            <a:endParaRPr lang="nl-NL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C06E508E-6D77-8398-5CC3-0E9D0F089378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810000" y="3858977"/>
            <a:ext cx="5286000" cy="1655762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0" indent="0" algn="l">
              <a:buNone/>
              <a:defRPr sz="20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Click </a:t>
            </a:r>
            <a:r>
              <a:rPr lang="nl-NL" err="1"/>
              <a:t>to</a:t>
            </a:r>
            <a:r>
              <a:rPr lang="nl-NL"/>
              <a:t> </a:t>
            </a:r>
            <a:r>
              <a:rPr lang="nl-NL" err="1"/>
              <a:t>edit</a:t>
            </a:r>
            <a:r>
              <a:rPr lang="nl-NL"/>
              <a:t> </a:t>
            </a:r>
            <a:r>
              <a:rPr lang="nl-NL" err="1"/>
              <a:t>the</a:t>
            </a:r>
            <a:r>
              <a:rPr lang="nl-NL"/>
              <a:t> </a:t>
            </a:r>
            <a:r>
              <a:rPr lang="nl-NL" err="1"/>
              <a:t>subtitle</a:t>
            </a:r>
            <a:r>
              <a:rPr lang="nl-NL"/>
              <a:t> </a:t>
            </a:r>
            <a:r>
              <a:rPr lang="nl-NL" err="1"/>
              <a:t>style</a:t>
            </a:r>
            <a:r>
              <a:rPr lang="nl-NL"/>
              <a:t> of </a:t>
            </a:r>
            <a:r>
              <a:rPr lang="nl-NL" err="1"/>
              <a:t>the</a:t>
            </a:r>
            <a:r>
              <a:rPr lang="nl-NL"/>
              <a:t> model</a:t>
            </a:r>
          </a:p>
        </p:txBody>
      </p:sp>
      <p:sp>
        <p:nvSpPr>
          <p:cNvPr id="9" name="Rechthoek 8">
            <a:extLst>
              <a:ext uri="{FF2B5EF4-FFF2-40B4-BE49-F238E27FC236}">
                <a16:creationId xmlns:a16="http://schemas.microsoft.com/office/drawing/2014/main" id="{A397F78A-AC63-C285-F0C4-C5ACB51A4C78}"/>
              </a:ext>
            </a:extLst>
          </p:cNvPr>
          <p:cNvSpPr/>
          <p:nvPr userDrawn="1"/>
        </p:nvSpPr>
        <p:spPr>
          <a:xfrm>
            <a:off x="0" y="6055361"/>
            <a:ext cx="12192000" cy="80264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0" name="Graphic 9">
            <a:extLst>
              <a:ext uri="{FF2B5EF4-FFF2-40B4-BE49-F238E27FC236}">
                <a16:creationId xmlns:a16="http://schemas.microsoft.com/office/drawing/2014/main" id="{765C2176-3A44-9209-0545-C514C6AC251C}"/>
              </a:ext>
            </a:extLst>
          </p:cNvPr>
          <p:cNvPicPr>
            <a:picLocks noChangeAspect="1"/>
          </p:cNvPicPr>
          <p:nvPr userDrawn="1"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810000" y="6412500"/>
            <a:ext cx="1620000" cy="81000"/>
          </a:xfrm>
          <a:prstGeom prst="rect">
            <a:avLst/>
          </a:prstGeom>
        </p:spPr>
      </p:pic>
      <p:pic>
        <p:nvPicPr>
          <p:cNvPr id="11" name="Graphic 10">
            <a:extLst>
              <a:ext uri="{FF2B5EF4-FFF2-40B4-BE49-F238E27FC236}">
                <a16:creationId xmlns:a16="http://schemas.microsoft.com/office/drawing/2014/main" id="{CAB56F9B-BDE5-5F09-5FFF-8815A2A5F966}"/>
              </a:ext>
            </a:extLst>
          </p:cNvPr>
          <p:cNvPicPr>
            <a:picLocks noChangeAspect="1"/>
          </p:cNvPicPr>
          <p:nvPr userDrawn="1"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168800" y="6301350"/>
            <a:ext cx="1213200" cy="303300"/>
          </a:xfrm>
          <a:prstGeom prst="rect">
            <a:avLst/>
          </a:prstGeom>
        </p:spPr>
      </p:pic>
      <p:pic>
        <p:nvPicPr>
          <p:cNvPr id="13" name="Graphic 12">
            <a:extLst>
              <a:ext uri="{FF2B5EF4-FFF2-40B4-BE49-F238E27FC236}">
                <a16:creationId xmlns:a16="http://schemas.microsoft.com/office/drawing/2014/main" id="{5A2E45B3-4AA9-6C22-9F37-6AD68FA4CD1D}"/>
              </a:ext>
            </a:extLst>
          </p:cNvPr>
          <p:cNvPicPr>
            <a:picLocks noChangeAspect="1"/>
          </p:cNvPicPr>
          <p:nvPr userDrawn="1"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10000" y="0"/>
            <a:ext cx="810000" cy="81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09311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2" grpId="0"/>
      <p:bldP spid="3" grpId="0" build="p">
        <p:tmplLst>
          <p:tmpl lvl="1">
            <p:tnLst>
              <p:par>
                <p:cTn presetID="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dia l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hthoek 7">
            <a:extLst>
              <a:ext uri="{FF2B5EF4-FFF2-40B4-BE49-F238E27FC236}">
                <a16:creationId xmlns:a16="http://schemas.microsoft.com/office/drawing/2014/main" id="{E213C9E6-583E-C28C-54EF-34409D7CF55E}"/>
              </a:ext>
            </a:extLst>
          </p:cNvPr>
          <p:cNvSpPr/>
          <p:nvPr userDrawn="1"/>
        </p:nvSpPr>
        <p:spPr>
          <a:xfrm>
            <a:off x="0" y="0"/>
            <a:ext cx="6470248" cy="6068291"/>
          </a:xfrm>
          <a:prstGeom prst="rect">
            <a:avLst/>
          </a:prstGeom>
          <a:solidFill>
            <a:schemeClr val="bg2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32FB7763-9BAB-188B-90FC-A29C1E0D279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810000" y="1122363"/>
            <a:ext cx="5286000" cy="2387600"/>
          </a:xfrm>
        </p:spPr>
        <p:txBody>
          <a:bodyPr anchor="b">
            <a:normAutofit/>
          </a:bodyPr>
          <a:lstStyle>
            <a:lvl1pPr algn="l">
              <a:defRPr sz="4800">
                <a:solidFill>
                  <a:schemeClr val="tx1"/>
                </a:solidFill>
              </a:defRPr>
            </a:lvl1pPr>
          </a:lstStyle>
          <a:p>
            <a:r>
              <a:rPr lang="nl-NL"/>
              <a:t>Click </a:t>
            </a:r>
            <a:r>
              <a:rPr lang="nl-NL" err="1"/>
              <a:t>to</a:t>
            </a:r>
            <a:r>
              <a:rPr lang="nl-NL"/>
              <a:t> </a:t>
            </a:r>
            <a:r>
              <a:rPr lang="nl-NL" err="1"/>
              <a:t>edit</a:t>
            </a:r>
            <a:r>
              <a:rPr lang="nl-NL"/>
              <a:t> </a:t>
            </a:r>
            <a:r>
              <a:rPr lang="nl-NL" err="1"/>
              <a:t>style</a:t>
            </a:r>
            <a:endParaRPr lang="nl-NL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C06E508E-6D77-8398-5CC3-0E9D0F089378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810000" y="3858977"/>
            <a:ext cx="5286000" cy="1655762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Click </a:t>
            </a:r>
            <a:r>
              <a:rPr lang="nl-NL" err="1"/>
              <a:t>to</a:t>
            </a:r>
            <a:r>
              <a:rPr lang="nl-NL"/>
              <a:t> </a:t>
            </a:r>
            <a:r>
              <a:rPr lang="nl-NL" err="1"/>
              <a:t>edit</a:t>
            </a:r>
            <a:r>
              <a:rPr lang="nl-NL"/>
              <a:t> </a:t>
            </a:r>
            <a:r>
              <a:rPr lang="nl-NL" err="1"/>
              <a:t>the</a:t>
            </a:r>
            <a:r>
              <a:rPr lang="nl-NL"/>
              <a:t> </a:t>
            </a:r>
            <a:r>
              <a:rPr lang="nl-NL" err="1"/>
              <a:t>subtitle</a:t>
            </a:r>
            <a:r>
              <a:rPr lang="nl-NL"/>
              <a:t> </a:t>
            </a:r>
            <a:r>
              <a:rPr lang="nl-NL" err="1"/>
              <a:t>style</a:t>
            </a:r>
            <a:r>
              <a:rPr lang="nl-NL"/>
              <a:t> of </a:t>
            </a:r>
            <a:r>
              <a:rPr lang="nl-NL" err="1"/>
              <a:t>the</a:t>
            </a:r>
            <a:r>
              <a:rPr lang="nl-NL"/>
              <a:t> model</a:t>
            </a:r>
          </a:p>
        </p:txBody>
      </p:sp>
      <p:sp>
        <p:nvSpPr>
          <p:cNvPr id="9" name="Rechthoek 8">
            <a:extLst>
              <a:ext uri="{FF2B5EF4-FFF2-40B4-BE49-F238E27FC236}">
                <a16:creationId xmlns:a16="http://schemas.microsoft.com/office/drawing/2014/main" id="{A397F78A-AC63-C285-F0C4-C5ACB51A4C78}"/>
              </a:ext>
            </a:extLst>
          </p:cNvPr>
          <p:cNvSpPr/>
          <p:nvPr userDrawn="1"/>
        </p:nvSpPr>
        <p:spPr>
          <a:xfrm>
            <a:off x="0" y="6055361"/>
            <a:ext cx="12192000" cy="80264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0" name="Graphic 9">
            <a:extLst>
              <a:ext uri="{FF2B5EF4-FFF2-40B4-BE49-F238E27FC236}">
                <a16:creationId xmlns:a16="http://schemas.microsoft.com/office/drawing/2014/main" id="{765C2176-3A44-9209-0545-C514C6AC251C}"/>
              </a:ext>
            </a:extLst>
          </p:cNvPr>
          <p:cNvPicPr>
            <a:picLocks noChangeAspect="1"/>
          </p:cNvPicPr>
          <p:nvPr userDrawn="1"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810000" y="6412500"/>
            <a:ext cx="1620000" cy="81000"/>
          </a:xfrm>
          <a:prstGeom prst="rect">
            <a:avLst/>
          </a:prstGeom>
        </p:spPr>
      </p:pic>
      <p:pic>
        <p:nvPicPr>
          <p:cNvPr id="11" name="Graphic 10">
            <a:extLst>
              <a:ext uri="{FF2B5EF4-FFF2-40B4-BE49-F238E27FC236}">
                <a16:creationId xmlns:a16="http://schemas.microsoft.com/office/drawing/2014/main" id="{CAB56F9B-BDE5-5F09-5FFF-8815A2A5F966}"/>
              </a:ext>
            </a:extLst>
          </p:cNvPr>
          <p:cNvPicPr>
            <a:picLocks noChangeAspect="1"/>
          </p:cNvPicPr>
          <p:nvPr userDrawn="1"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168800" y="6301350"/>
            <a:ext cx="1213200" cy="303300"/>
          </a:xfrm>
          <a:prstGeom prst="rect">
            <a:avLst/>
          </a:prstGeom>
        </p:spPr>
      </p:pic>
      <p:pic>
        <p:nvPicPr>
          <p:cNvPr id="13" name="Graphic 12">
            <a:extLst>
              <a:ext uri="{FF2B5EF4-FFF2-40B4-BE49-F238E27FC236}">
                <a16:creationId xmlns:a16="http://schemas.microsoft.com/office/drawing/2014/main" id="{5A2E45B3-4AA9-6C22-9F37-6AD68FA4CD1D}"/>
              </a:ext>
            </a:extLst>
          </p:cNvPr>
          <p:cNvPicPr>
            <a:picLocks noChangeAspect="1"/>
          </p:cNvPicPr>
          <p:nvPr userDrawn="1"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10000" y="0"/>
            <a:ext cx="810000" cy="81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00223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2" grpId="0"/>
      <p:bldP spid="3" grpId="0" build="p">
        <p:tmplLst>
          <p:tmpl lvl="1">
            <p:tnLst>
              <p:par>
                <p:cTn presetID="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01 - dark foo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hoek 6">
            <a:extLst>
              <a:ext uri="{FF2B5EF4-FFF2-40B4-BE49-F238E27FC236}">
                <a16:creationId xmlns:a16="http://schemas.microsoft.com/office/drawing/2014/main" id="{924B6102-DB73-CBEC-F921-CEB81DA9E220}"/>
              </a:ext>
            </a:extLst>
          </p:cNvPr>
          <p:cNvSpPr/>
          <p:nvPr userDrawn="1"/>
        </p:nvSpPr>
        <p:spPr>
          <a:xfrm>
            <a:off x="0" y="2"/>
            <a:ext cx="12192000" cy="2539953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9B908B2C-2998-5A89-5006-633B3E61DFE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10000" y="1050235"/>
            <a:ext cx="10058628" cy="1489720"/>
          </a:xfrm>
        </p:spPr>
        <p:txBody>
          <a:bodyPr>
            <a:normAutofit/>
          </a:bodyPr>
          <a:lstStyle>
            <a:lvl1pPr>
              <a:defRPr sz="3800"/>
            </a:lvl1pPr>
          </a:lstStyle>
          <a:p>
            <a:r>
              <a:rPr lang="nl-NL"/>
              <a:t>Click </a:t>
            </a:r>
            <a:r>
              <a:rPr lang="nl-NL" err="1"/>
              <a:t>to</a:t>
            </a:r>
            <a:r>
              <a:rPr lang="nl-NL"/>
              <a:t> </a:t>
            </a:r>
            <a:r>
              <a:rPr lang="nl-NL" err="1"/>
              <a:t>edit</a:t>
            </a:r>
            <a:r>
              <a:rPr lang="nl-NL"/>
              <a:t> </a:t>
            </a:r>
            <a:r>
              <a:rPr lang="nl-NL" err="1"/>
              <a:t>style</a:t>
            </a:r>
            <a:endParaRPr lang="nl-NL"/>
          </a:p>
        </p:txBody>
      </p:sp>
      <p:sp>
        <p:nvSpPr>
          <p:cNvPr id="9" name="Rechthoek 8">
            <a:extLst>
              <a:ext uri="{FF2B5EF4-FFF2-40B4-BE49-F238E27FC236}">
                <a16:creationId xmlns:a16="http://schemas.microsoft.com/office/drawing/2014/main" id="{55A240CF-BD2F-CC7B-A6EC-B647ED2B03D2}"/>
              </a:ext>
            </a:extLst>
          </p:cNvPr>
          <p:cNvSpPr/>
          <p:nvPr userDrawn="1"/>
        </p:nvSpPr>
        <p:spPr>
          <a:xfrm>
            <a:off x="0" y="6055361"/>
            <a:ext cx="12192000" cy="80264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0" name="Graphic 9">
            <a:extLst>
              <a:ext uri="{FF2B5EF4-FFF2-40B4-BE49-F238E27FC236}">
                <a16:creationId xmlns:a16="http://schemas.microsoft.com/office/drawing/2014/main" id="{C91ECBA5-C9A3-373D-F273-5F524FCB61ED}"/>
              </a:ext>
            </a:extLst>
          </p:cNvPr>
          <p:cNvPicPr>
            <a:picLocks noChangeAspect="1"/>
          </p:cNvPicPr>
          <p:nvPr userDrawn="1"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810000" y="6412500"/>
            <a:ext cx="1620000" cy="81000"/>
          </a:xfrm>
          <a:prstGeom prst="rect">
            <a:avLst/>
          </a:prstGeom>
        </p:spPr>
      </p:pic>
      <p:pic>
        <p:nvPicPr>
          <p:cNvPr id="11" name="Graphic 10">
            <a:extLst>
              <a:ext uri="{FF2B5EF4-FFF2-40B4-BE49-F238E27FC236}">
                <a16:creationId xmlns:a16="http://schemas.microsoft.com/office/drawing/2014/main" id="{7EFACB2D-F493-5B07-122D-F520A19691B6}"/>
              </a:ext>
            </a:extLst>
          </p:cNvPr>
          <p:cNvPicPr>
            <a:picLocks noChangeAspect="1"/>
          </p:cNvPicPr>
          <p:nvPr userDrawn="1"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168800" y="6301350"/>
            <a:ext cx="1213200" cy="303300"/>
          </a:xfrm>
          <a:prstGeom prst="rect">
            <a:avLst/>
          </a:prstGeom>
        </p:spPr>
      </p:pic>
      <p:pic>
        <p:nvPicPr>
          <p:cNvPr id="14" name="Graphic 13">
            <a:extLst>
              <a:ext uri="{FF2B5EF4-FFF2-40B4-BE49-F238E27FC236}">
                <a16:creationId xmlns:a16="http://schemas.microsoft.com/office/drawing/2014/main" id="{1516F53F-0F95-248A-1B19-317547BA0A8D}"/>
              </a:ext>
            </a:extLst>
          </p:cNvPr>
          <p:cNvPicPr>
            <a:picLocks noChangeAspect="1"/>
          </p:cNvPicPr>
          <p:nvPr userDrawn="1"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10000" y="0"/>
            <a:ext cx="810000" cy="810000"/>
          </a:xfrm>
          <a:prstGeom prst="rect">
            <a:avLst/>
          </a:prstGeom>
        </p:spPr>
      </p:pic>
      <p:sp>
        <p:nvSpPr>
          <p:cNvPr id="5" name="Tijdelijke aanduiding voor inhoud 2">
            <a:extLst>
              <a:ext uri="{FF2B5EF4-FFF2-40B4-BE49-F238E27FC236}">
                <a16:creationId xmlns:a16="http://schemas.microsoft.com/office/drawing/2014/main" id="{05770040-1806-1655-FEBC-621CF65D96E6}"/>
              </a:ext>
            </a:extLst>
          </p:cNvPr>
          <p:cNvSpPr>
            <a:spLocks noGrp="1"/>
          </p:cNvSpPr>
          <p:nvPr>
            <p:ph idx="10" hasCustomPrompt="1"/>
          </p:nvPr>
        </p:nvSpPr>
        <p:spPr>
          <a:xfrm>
            <a:off x="809998" y="2986760"/>
            <a:ext cx="8279999" cy="2539953"/>
          </a:xfrm>
          <a:prstGeom prst="rect">
            <a:avLst/>
          </a:prstGeom>
        </p:spPr>
        <p:txBody>
          <a:bodyPr lIns="0" tIns="0" rIns="0" bIns="0"/>
          <a:lstStyle>
            <a:lvl1pPr>
              <a:defRPr sz="1800" b="0" baseline="0">
                <a:solidFill>
                  <a:schemeClr val="accent2"/>
                </a:solidFill>
              </a:defRPr>
            </a:lvl1pPr>
            <a:lvl2pPr marL="230400">
              <a:spcBef>
                <a:spcPts val="500"/>
              </a:spcBef>
              <a:defRPr sz="2000" b="1" baseline="0">
                <a:solidFill>
                  <a:schemeClr val="tx1"/>
                </a:solidFill>
              </a:defRPr>
            </a:lvl2pPr>
            <a:lvl3pPr marL="432000"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nl-NL" err="1"/>
              <a:t>Plain</a:t>
            </a:r>
            <a:r>
              <a:rPr lang="nl-NL"/>
              <a:t> </a:t>
            </a:r>
            <a:r>
              <a:rPr lang="nl-NL" err="1"/>
              <a:t>text</a:t>
            </a:r>
            <a:r>
              <a:rPr lang="nl-NL"/>
              <a:t> (18 </a:t>
            </a:r>
            <a:r>
              <a:rPr lang="nl-NL" err="1"/>
              <a:t>pt</a:t>
            </a:r>
            <a:r>
              <a:rPr lang="nl-NL"/>
              <a:t>)</a:t>
            </a:r>
          </a:p>
          <a:p>
            <a:pPr lvl="1"/>
            <a:r>
              <a:rPr lang="nl-NL"/>
              <a:t>Headline (20 </a:t>
            </a:r>
            <a:r>
              <a:rPr lang="nl-NL" err="1"/>
              <a:t>pt</a:t>
            </a:r>
            <a:r>
              <a:rPr lang="nl-NL"/>
              <a:t>, </a:t>
            </a:r>
            <a:r>
              <a:rPr lang="nl-NL" err="1"/>
              <a:t>bold</a:t>
            </a:r>
            <a:r>
              <a:rPr lang="nl-NL"/>
              <a:t>)</a:t>
            </a:r>
          </a:p>
          <a:p>
            <a:pPr lvl="2"/>
            <a:r>
              <a:rPr lang="nl-NL" err="1"/>
              <a:t>Third</a:t>
            </a:r>
            <a:r>
              <a:rPr lang="nl-NL"/>
              <a:t> level</a:t>
            </a:r>
          </a:p>
        </p:txBody>
      </p:sp>
    </p:spTree>
    <p:extLst>
      <p:ext uri="{BB962C8B-B14F-4D97-AF65-F5344CB8AC3E}">
        <p14:creationId xmlns:p14="http://schemas.microsoft.com/office/powerpoint/2010/main" val="9996693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build="allAtOnce">
        <p:tmplLst>
          <p:tmpl lvl="1">
            <p:tnLst>
              <p:par>
                <p:cTn presetID="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01 + image - dark foo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hthoek 11">
            <a:extLst>
              <a:ext uri="{FF2B5EF4-FFF2-40B4-BE49-F238E27FC236}">
                <a16:creationId xmlns:a16="http://schemas.microsoft.com/office/drawing/2014/main" id="{CA7120E6-54E1-8DE4-BFF1-8519D72E1DDE}"/>
              </a:ext>
            </a:extLst>
          </p:cNvPr>
          <p:cNvSpPr/>
          <p:nvPr userDrawn="1"/>
        </p:nvSpPr>
        <p:spPr>
          <a:xfrm>
            <a:off x="0" y="0"/>
            <a:ext cx="12192000" cy="2539953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DB9DA6A2-B0D8-280F-57A3-752B55964F2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>
            <a:normAutofit/>
          </a:bodyPr>
          <a:lstStyle>
            <a:lvl1pPr>
              <a:defRPr sz="3800"/>
            </a:lvl1pPr>
          </a:lstStyle>
          <a:p>
            <a:r>
              <a:rPr lang="nl-NL"/>
              <a:t>Click </a:t>
            </a:r>
            <a:r>
              <a:rPr lang="nl-NL" err="1"/>
              <a:t>to</a:t>
            </a:r>
            <a:r>
              <a:rPr lang="nl-NL"/>
              <a:t> </a:t>
            </a:r>
            <a:r>
              <a:rPr lang="nl-NL" err="1"/>
              <a:t>edit</a:t>
            </a:r>
            <a:r>
              <a:rPr lang="nl-NL"/>
              <a:t> </a:t>
            </a:r>
            <a:r>
              <a:rPr lang="nl-NL" err="1"/>
              <a:t>style</a:t>
            </a:r>
            <a:endParaRPr lang="nl-NL"/>
          </a:p>
        </p:txBody>
      </p:sp>
      <p:sp>
        <p:nvSpPr>
          <p:cNvPr id="14" name="Rechthoek 13">
            <a:extLst>
              <a:ext uri="{FF2B5EF4-FFF2-40B4-BE49-F238E27FC236}">
                <a16:creationId xmlns:a16="http://schemas.microsoft.com/office/drawing/2014/main" id="{03B91B4C-2D4F-9EDE-4504-28F1A2C26E70}"/>
              </a:ext>
            </a:extLst>
          </p:cNvPr>
          <p:cNvSpPr/>
          <p:nvPr userDrawn="1"/>
        </p:nvSpPr>
        <p:spPr>
          <a:xfrm>
            <a:off x="0" y="6055361"/>
            <a:ext cx="12192000" cy="80264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5" name="Graphic 14">
            <a:extLst>
              <a:ext uri="{FF2B5EF4-FFF2-40B4-BE49-F238E27FC236}">
                <a16:creationId xmlns:a16="http://schemas.microsoft.com/office/drawing/2014/main" id="{ADE772D5-E16D-903E-72B2-4B996E827AD3}"/>
              </a:ext>
            </a:extLst>
          </p:cNvPr>
          <p:cNvPicPr>
            <a:picLocks noChangeAspect="1"/>
          </p:cNvPicPr>
          <p:nvPr userDrawn="1"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810000" y="6412500"/>
            <a:ext cx="1620000" cy="81000"/>
          </a:xfrm>
          <a:prstGeom prst="rect">
            <a:avLst/>
          </a:prstGeom>
        </p:spPr>
      </p:pic>
      <p:pic>
        <p:nvPicPr>
          <p:cNvPr id="16" name="Graphic 15">
            <a:extLst>
              <a:ext uri="{FF2B5EF4-FFF2-40B4-BE49-F238E27FC236}">
                <a16:creationId xmlns:a16="http://schemas.microsoft.com/office/drawing/2014/main" id="{8E3D8C99-3DD0-AC49-6340-FBB74B0D35D5}"/>
              </a:ext>
            </a:extLst>
          </p:cNvPr>
          <p:cNvPicPr>
            <a:picLocks noChangeAspect="1"/>
          </p:cNvPicPr>
          <p:nvPr userDrawn="1"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168800" y="6301350"/>
            <a:ext cx="1213200" cy="303300"/>
          </a:xfrm>
          <a:prstGeom prst="rect">
            <a:avLst/>
          </a:prstGeom>
        </p:spPr>
      </p:pic>
      <p:pic>
        <p:nvPicPr>
          <p:cNvPr id="19" name="Graphic 18">
            <a:extLst>
              <a:ext uri="{FF2B5EF4-FFF2-40B4-BE49-F238E27FC236}">
                <a16:creationId xmlns:a16="http://schemas.microsoft.com/office/drawing/2014/main" id="{8463DC94-DA17-F557-8B0E-3600A9C8F26C}"/>
              </a:ext>
            </a:extLst>
          </p:cNvPr>
          <p:cNvPicPr>
            <a:picLocks noChangeAspect="1"/>
          </p:cNvPicPr>
          <p:nvPr userDrawn="1"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10000" y="0"/>
            <a:ext cx="810000" cy="810000"/>
          </a:xfrm>
          <a:prstGeom prst="rect">
            <a:avLst/>
          </a:prstGeom>
        </p:spPr>
      </p:pic>
      <p:sp>
        <p:nvSpPr>
          <p:cNvPr id="20" name="Tijdelijke aanduiding voor afbeelding 9">
            <a:extLst>
              <a:ext uri="{FF2B5EF4-FFF2-40B4-BE49-F238E27FC236}">
                <a16:creationId xmlns:a16="http://schemas.microsoft.com/office/drawing/2014/main" id="{75F3C90F-85B9-D4D4-C0AF-03A533A53E49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6470248" y="2539955"/>
            <a:ext cx="5721752" cy="3519533"/>
          </a:xfrm>
          <a:prstGeom prst="rect">
            <a:avLst/>
          </a:prstGeom>
        </p:spPr>
        <p:txBody>
          <a:bodyPr/>
          <a:lstStyle/>
          <a:p>
            <a:r>
              <a:rPr lang="nl-NL"/>
              <a:t>Image</a:t>
            </a:r>
          </a:p>
        </p:txBody>
      </p:sp>
      <p:sp>
        <p:nvSpPr>
          <p:cNvPr id="6" name="Tijdelijke aanduiding voor inhoud 2">
            <a:extLst>
              <a:ext uri="{FF2B5EF4-FFF2-40B4-BE49-F238E27FC236}">
                <a16:creationId xmlns:a16="http://schemas.microsoft.com/office/drawing/2014/main" id="{E0F25AFB-7EA7-2D00-1E0C-F6C4ACAF7351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809999" y="2986760"/>
            <a:ext cx="5181600" cy="3061239"/>
          </a:xfrm>
          <a:prstGeom prst="rect">
            <a:avLst/>
          </a:prstGeom>
        </p:spPr>
        <p:txBody>
          <a:bodyPr lIns="0" tIns="0" rIns="0" bIns="0"/>
          <a:lstStyle>
            <a:lvl1pPr>
              <a:defRPr sz="1800" b="0" baseline="0">
                <a:solidFill>
                  <a:schemeClr val="accent2"/>
                </a:solidFill>
              </a:defRPr>
            </a:lvl1pPr>
            <a:lvl2pPr marL="230400">
              <a:spcBef>
                <a:spcPts val="500"/>
              </a:spcBef>
              <a:defRPr sz="2000" b="1" baseline="0">
                <a:solidFill>
                  <a:schemeClr val="tx1"/>
                </a:solidFill>
              </a:defRPr>
            </a:lvl2pPr>
            <a:lvl3pPr marL="432000"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nl-NL" err="1"/>
              <a:t>Plain</a:t>
            </a:r>
            <a:r>
              <a:rPr lang="nl-NL"/>
              <a:t> </a:t>
            </a:r>
            <a:r>
              <a:rPr lang="nl-NL" err="1"/>
              <a:t>text</a:t>
            </a:r>
            <a:r>
              <a:rPr lang="nl-NL"/>
              <a:t> (18 </a:t>
            </a:r>
            <a:r>
              <a:rPr lang="nl-NL" err="1"/>
              <a:t>pt</a:t>
            </a:r>
            <a:r>
              <a:rPr lang="nl-NL"/>
              <a:t>)</a:t>
            </a:r>
          </a:p>
          <a:p>
            <a:pPr lvl="1"/>
            <a:r>
              <a:rPr lang="nl-NL"/>
              <a:t>Headline (20 </a:t>
            </a:r>
            <a:r>
              <a:rPr lang="nl-NL" err="1"/>
              <a:t>pt</a:t>
            </a:r>
            <a:r>
              <a:rPr lang="nl-NL"/>
              <a:t>, </a:t>
            </a:r>
            <a:r>
              <a:rPr lang="nl-NL" err="1"/>
              <a:t>bold</a:t>
            </a:r>
            <a:r>
              <a:rPr lang="nl-NL"/>
              <a:t>)</a:t>
            </a:r>
          </a:p>
          <a:p>
            <a:pPr lvl="2"/>
            <a:r>
              <a:rPr lang="nl-NL" err="1"/>
              <a:t>Third</a:t>
            </a:r>
            <a:r>
              <a:rPr lang="nl-NL"/>
              <a:t> level</a:t>
            </a:r>
          </a:p>
        </p:txBody>
      </p:sp>
    </p:spTree>
    <p:extLst>
      <p:ext uri="{BB962C8B-B14F-4D97-AF65-F5344CB8AC3E}">
        <p14:creationId xmlns:p14="http://schemas.microsoft.com/office/powerpoint/2010/main" val="18992730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0" grpId="0"/>
      <p:bldP spid="6" grpId="0" build="allAtOnce">
        <p:tmplLst>
          <p:tmpl lvl="1">
            <p:tnLst>
              <p:par>
                <p:cTn presetID="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01 - light foo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hoek 6">
            <a:extLst>
              <a:ext uri="{FF2B5EF4-FFF2-40B4-BE49-F238E27FC236}">
                <a16:creationId xmlns:a16="http://schemas.microsoft.com/office/drawing/2014/main" id="{924B6102-DB73-CBEC-F921-CEB81DA9E220}"/>
              </a:ext>
            </a:extLst>
          </p:cNvPr>
          <p:cNvSpPr/>
          <p:nvPr userDrawn="1"/>
        </p:nvSpPr>
        <p:spPr>
          <a:xfrm>
            <a:off x="0" y="2"/>
            <a:ext cx="12192000" cy="2539953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9B908B2C-2998-5A89-5006-633B3E61DFE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10000" y="1050235"/>
            <a:ext cx="10058628" cy="1489720"/>
          </a:xfrm>
        </p:spPr>
        <p:txBody>
          <a:bodyPr>
            <a:normAutofit/>
          </a:bodyPr>
          <a:lstStyle>
            <a:lvl1pPr>
              <a:defRPr sz="3800"/>
            </a:lvl1pPr>
          </a:lstStyle>
          <a:p>
            <a:r>
              <a:rPr lang="nl-NL"/>
              <a:t>Click </a:t>
            </a:r>
            <a:r>
              <a:rPr lang="nl-NL" err="1"/>
              <a:t>to</a:t>
            </a:r>
            <a:r>
              <a:rPr lang="nl-NL"/>
              <a:t> </a:t>
            </a:r>
            <a:r>
              <a:rPr lang="nl-NL" err="1"/>
              <a:t>edit</a:t>
            </a:r>
            <a:r>
              <a:rPr lang="nl-NL"/>
              <a:t> </a:t>
            </a:r>
            <a:r>
              <a:rPr lang="nl-NL" err="1"/>
              <a:t>style</a:t>
            </a:r>
            <a:endParaRPr lang="nl-NL"/>
          </a:p>
        </p:txBody>
      </p:sp>
      <p:pic>
        <p:nvPicPr>
          <p:cNvPr id="14" name="Graphic 13">
            <a:extLst>
              <a:ext uri="{FF2B5EF4-FFF2-40B4-BE49-F238E27FC236}">
                <a16:creationId xmlns:a16="http://schemas.microsoft.com/office/drawing/2014/main" id="{1516F53F-0F95-248A-1B19-317547BA0A8D}"/>
              </a:ext>
            </a:extLst>
          </p:cNvPr>
          <p:cNvPicPr>
            <a:picLocks noChangeAspect="1"/>
          </p:cNvPicPr>
          <p:nvPr userDrawn="1"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810000" y="0"/>
            <a:ext cx="810000" cy="810000"/>
          </a:xfrm>
          <a:prstGeom prst="rect">
            <a:avLst/>
          </a:prstGeom>
        </p:spPr>
      </p:pic>
      <p:pic>
        <p:nvPicPr>
          <p:cNvPr id="4" name="Graphic 3">
            <a:extLst>
              <a:ext uri="{FF2B5EF4-FFF2-40B4-BE49-F238E27FC236}">
                <a16:creationId xmlns:a16="http://schemas.microsoft.com/office/drawing/2014/main" id="{A43B3774-EEB3-EBBC-571E-DD5E7B9123A4}"/>
              </a:ext>
            </a:extLst>
          </p:cNvPr>
          <p:cNvPicPr>
            <a:picLocks noChangeAspect="1"/>
          </p:cNvPicPr>
          <p:nvPr userDrawn="1"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168800" y="6301350"/>
            <a:ext cx="1213200" cy="303300"/>
          </a:xfrm>
          <a:prstGeom prst="rect">
            <a:avLst/>
          </a:prstGeom>
        </p:spPr>
      </p:pic>
      <p:pic>
        <p:nvPicPr>
          <p:cNvPr id="6" name="Graphic 5">
            <a:extLst>
              <a:ext uri="{FF2B5EF4-FFF2-40B4-BE49-F238E27FC236}">
                <a16:creationId xmlns:a16="http://schemas.microsoft.com/office/drawing/2014/main" id="{F4FA26F3-D0CD-2E1F-A2F9-56BB7E8030FB}"/>
              </a:ext>
            </a:extLst>
          </p:cNvPr>
          <p:cNvPicPr>
            <a:picLocks noChangeAspect="1"/>
          </p:cNvPicPr>
          <p:nvPr userDrawn="1"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10000" y="6411600"/>
            <a:ext cx="1620000" cy="81000"/>
          </a:xfrm>
          <a:prstGeom prst="rect">
            <a:avLst/>
          </a:prstGeom>
        </p:spPr>
      </p:pic>
      <p:sp>
        <p:nvSpPr>
          <p:cNvPr id="10" name="Tijdelijke aanduiding voor inhoud 2">
            <a:extLst>
              <a:ext uri="{FF2B5EF4-FFF2-40B4-BE49-F238E27FC236}">
                <a16:creationId xmlns:a16="http://schemas.microsoft.com/office/drawing/2014/main" id="{6AEF53BB-5DB4-F948-D789-1A88E1EFEB64}"/>
              </a:ext>
            </a:extLst>
          </p:cNvPr>
          <p:cNvSpPr>
            <a:spLocks noGrp="1"/>
          </p:cNvSpPr>
          <p:nvPr>
            <p:ph idx="10" hasCustomPrompt="1"/>
          </p:nvPr>
        </p:nvSpPr>
        <p:spPr>
          <a:xfrm>
            <a:off x="809999" y="2986761"/>
            <a:ext cx="8279998" cy="3068600"/>
          </a:xfrm>
          <a:prstGeom prst="rect">
            <a:avLst/>
          </a:prstGeom>
        </p:spPr>
        <p:txBody>
          <a:bodyPr lIns="0" tIns="0" rIns="0" bIns="0"/>
          <a:lstStyle>
            <a:lvl1pPr>
              <a:defRPr sz="1800" b="0" baseline="0">
                <a:solidFill>
                  <a:schemeClr val="accent2"/>
                </a:solidFill>
              </a:defRPr>
            </a:lvl1pPr>
            <a:lvl2pPr marL="230400">
              <a:spcBef>
                <a:spcPts val="500"/>
              </a:spcBef>
              <a:defRPr sz="2000" b="1" baseline="0">
                <a:solidFill>
                  <a:schemeClr val="tx1"/>
                </a:solidFill>
              </a:defRPr>
            </a:lvl2pPr>
            <a:lvl3pPr marL="432000"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nl-NL" err="1"/>
              <a:t>Plain</a:t>
            </a:r>
            <a:r>
              <a:rPr lang="nl-NL"/>
              <a:t> </a:t>
            </a:r>
            <a:r>
              <a:rPr lang="nl-NL" err="1"/>
              <a:t>text</a:t>
            </a:r>
            <a:r>
              <a:rPr lang="nl-NL"/>
              <a:t> (18 </a:t>
            </a:r>
            <a:r>
              <a:rPr lang="nl-NL" err="1"/>
              <a:t>pt</a:t>
            </a:r>
            <a:r>
              <a:rPr lang="nl-NL"/>
              <a:t>)</a:t>
            </a:r>
          </a:p>
          <a:p>
            <a:pPr lvl="1"/>
            <a:r>
              <a:rPr lang="nl-NL"/>
              <a:t>Headline (20 </a:t>
            </a:r>
            <a:r>
              <a:rPr lang="nl-NL" err="1"/>
              <a:t>pt</a:t>
            </a:r>
            <a:r>
              <a:rPr lang="nl-NL"/>
              <a:t>, </a:t>
            </a:r>
            <a:r>
              <a:rPr lang="nl-NL" err="1"/>
              <a:t>bold</a:t>
            </a:r>
            <a:r>
              <a:rPr lang="nl-NL"/>
              <a:t>)</a:t>
            </a:r>
          </a:p>
          <a:p>
            <a:pPr lvl="2"/>
            <a:r>
              <a:rPr lang="nl-NL" err="1"/>
              <a:t>Third</a:t>
            </a:r>
            <a:r>
              <a:rPr lang="nl-NL"/>
              <a:t> level</a:t>
            </a:r>
          </a:p>
        </p:txBody>
      </p:sp>
    </p:spTree>
    <p:extLst>
      <p:ext uri="{BB962C8B-B14F-4D97-AF65-F5344CB8AC3E}">
        <p14:creationId xmlns:p14="http://schemas.microsoft.com/office/powerpoint/2010/main" val="31176210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 build="allAtOnce">
        <p:tmplLst>
          <p:tmpl lvl="1">
            <p:tnLst>
              <p:par>
                <p:cTn presetID="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02 - light foo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hoek 6">
            <a:extLst>
              <a:ext uri="{FF2B5EF4-FFF2-40B4-BE49-F238E27FC236}">
                <a16:creationId xmlns:a16="http://schemas.microsoft.com/office/drawing/2014/main" id="{924B6102-DB73-CBEC-F921-CEB81DA9E220}"/>
              </a:ext>
            </a:extLst>
          </p:cNvPr>
          <p:cNvSpPr/>
          <p:nvPr userDrawn="1"/>
        </p:nvSpPr>
        <p:spPr>
          <a:xfrm>
            <a:off x="0" y="2"/>
            <a:ext cx="12192000" cy="2539953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9B908B2C-2998-5A89-5006-633B3E61DFE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10000" y="1050235"/>
            <a:ext cx="10058628" cy="1489720"/>
          </a:xfrm>
        </p:spPr>
        <p:txBody>
          <a:bodyPr>
            <a:normAutofit/>
          </a:bodyPr>
          <a:lstStyle>
            <a:lvl1pPr>
              <a:defRPr sz="3800"/>
            </a:lvl1pPr>
          </a:lstStyle>
          <a:p>
            <a:r>
              <a:rPr lang="nl-NL"/>
              <a:t>Click </a:t>
            </a:r>
            <a:r>
              <a:rPr lang="nl-NL" err="1"/>
              <a:t>to</a:t>
            </a:r>
            <a:r>
              <a:rPr lang="nl-NL"/>
              <a:t> </a:t>
            </a:r>
            <a:r>
              <a:rPr lang="nl-NL" err="1"/>
              <a:t>edit</a:t>
            </a:r>
            <a:r>
              <a:rPr lang="nl-NL"/>
              <a:t> </a:t>
            </a:r>
            <a:r>
              <a:rPr lang="nl-NL" err="1"/>
              <a:t>style</a:t>
            </a:r>
            <a:endParaRPr lang="nl-NL"/>
          </a:p>
        </p:txBody>
      </p:sp>
      <p:pic>
        <p:nvPicPr>
          <p:cNvPr id="14" name="Graphic 13">
            <a:extLst>
              <a:ext uri="{FF2B5EF4-FFF2-40B4-BE49-F238E27FC236}">
                <a16:creationId xmlns:a16="http://schemas.microsoft.com/office/drawing/2014/main" id="{1516F53F-0F95-248A-1B19-317547BA0A8D}"/>
              </a:ext>
            </a:extLst>
          </p:cNvPr>
          <p:cNvPicPr>
            <a:picLocks noChangeAspect="1"/>
          </p:cNvPicPr>
          <p:nvPr userDrawn="1"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810000" y="0"/>
            <a:ext cx="810000" cy="810000"/>
          </a:xfrm>
          <a:prstGeom prst="rect">
            <a:avLst/>
          </a:prstGeom>
        </p:spPr>
      </p:pic>
      <p:pic>
        <p:nvPicPr>
          <p:cNvPr id="4" name="Graphic 3">
            <a:extLst>
              <a:ext uri="{FF2B5EF4-FFF2-40B4-BE49-F238E27FC236}">
                <a16:creationId xmlns:a16="http://schemas.microsoft.com/office/drawing/2014/main" id="{A43B3774-EEB3-EBBC-571E-DD5E7B9123A4}"/>
              </a:ext>
            </a:extLst>
          </p:cNvPr>
          <p:cNvPicPr>
            <a:picLocks noChangeAspect="1"/>
          </p:cNvPicPr>
          <p:nvPr userDrawn="1"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168800" y="6301350"/>
            <a:ext cx="1213200" cy="303300"/>
          </a:xfrm>
          <a:prstGeom prst="rect">
            <a:avLst/>
          </a:prstGeom>
        </p:spPr>
      </p:pic>
      <p:sp>
        <p:nvSpPr>
          <p:cNvPr id="5" name="Tijdelijke aanduiding voor inhoud 2">
            <a:extLst>
              <a:ext uri="{FF2B5EF4-FFF2-40B4-BE49-F238E27FC236}">
                <a16:creationId xmlns:a16="http://schemas.microsoft.com/office/drawing/2014/main" id="{5BE6E5CC-BC14-52A8-2FC5-626CDFDBFDD1}"/>
              </a:ext>
            </a:extLst>
          </p:cNvPr>
          <p:cNvSpPr>
            <a:spLocks noGrp="1"/>
          </p:cNvSpPr>
          <p:nvPr>
            <p:ph idx="11" hasCustomPrompt="1"/>
          </p:nvPr>
        </p:nvSpPr>
        <p:spPr>
          <a:xfrm>
            <a:off x="809999" y="2986760"/>
            <a:ext cx="8279998" cy="3491007"/>
          </a:xfrm>
          <a:prstGeom prst="rect">
            <a:avLst/>
          </a:prstGeom>
        </p:spPr>
        <p:txBody>
          <a:bodyPr lIns="0" tIns="0" rIns="0" bIns="0"/>
          <a:lstStyle>
            <a:lvl1pPr>
              <a:defRPr sz="1800" b="0" baseline="0">
                <a:solidFill>
                  <a:schemeClr val="accent2"/>
                </a:solidFill>
              </a:defRPr>
            </a:lvl1pPr>
            <a:lvl2pPr marL="230400">
              <a:spcBef>
                <a:spcPts val="500"/>
              </a:spcBef>
              <a:defRPr sz="2000" b="1" baseline="0">
                <a:solidFill>
                  <a:schemeClr val="tx1"/>
                </a:solidFill>
              </a:defRPr>
            </a:lvl2pPr>
            <a:lvl3pPr marL="432000"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nl-NL" err="1"/>
              <a:t>Plain</a:t>
            </a:r>
            <a:r>
              <a:rPr lang="nl-NL"/>
              <a:t> </a:t>
            </a:r>
            <a:r>
              <a:rPr lang="nl-NL" err="1"/>
              <a:t>text</a:t>
            </a:r>
            <a:r>
              <a:rPr lang="nl-NL"/>
              <a:t> (18 </a:t>
            </a:r>
            <a:r>
              <a:rPr lang="nl-NL" err="1"/>
              <a:t>pt</a:t>
            </a:r>
            <a:r>
              <a:rPr lang="nl-NL"/>
              <a:t>)</a:t>
            </a:r>
          </a:p>
          <a:p>
            <a:pPr lvl="1"/>
            <a:r>
              <a:rPr lang="nl-NL"/>
              <a:t>Headline (20 </a:t>
            </a:r>
            <a:r>
              <a:rPr lang="nl-NL" err="1"/>
              <a:t>pt</a:t>
            </a:r>
            <a:r>
              <a:rPr lang="nl-NL"/>
              <a:t>, </a:t>
            </a:r>
            <a:r>
              <a:rPr lang="nl-NL" err="1"/>
              <a:t>bold</a:t>
            </a:r>
            <a:r>
              <a:rPr lang="nl-NL"/>
              <a:t>)</a:t>
            </a:r>
          </a:p>
          <a:p>
            <a:pPr lvl="2"/>
            <a:r>
              <a:rPr lang="nl-NL" err="1"/>
              <a:t>Third</a:t>
            </a:r>
            <a:r>
              <a:rPr lang="nl-NL"/>
              <a:t> level</a:t>
            </a:r>
          </a:p>
        </p:txBody>
      </p:sp>
    </p:spTree>
    <p:extLst>
      <p:ext uri="{BB962C8B-B14F-4D97-AF65-F5344CB8AC3E}">
        <p14:creationId xmlns:p14="http://schemas.microsoft.com/office/powerpoint/2010/main" val="10942639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build="allAtOnce">
        <p:tmplLst>
          <p:tmpl lvl="1">
            <p:tnLst>
              <p:par>
                <p:cTn presetID="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03 + image light foo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hthoek 11">
            <a:extLst>
              <a:ext uri="{FF2B5EF4-FFF2-40B4-BE49-F238E27FC236}">
                <a16:creationId xmlns:a16="http://schemas.microsoft.com/office/drawing/2014/main" id="{CA7120E6-54E1-8DE4-BFF1-8519D72E1DDE}"/>
              </a:ext>
            </a:extLst>
          </p:cNvPr>
          <p:cNvSpPr/>
          <p:nvPr userDrawn="1"/>
        </p:nvSpPr>
        <p:spPr>
          <a:xfrm>
            <a:off x="0" y="0"/>
            <a:ext cx="12192000" cy="2539953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DB9DA6A2-B0D8-280F-57A3-752B55964F2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>
            <a:normAutofit/>
          </a:bodyPr>
          <a:lstStyle>
            <a:lvl1pPr>
              <a:defRPr sz="3800"/>
            </a:lvl1pPr>
          </a:lstStyle>
          <a:p>
            <a:r>
              <a:rPr lang="nl-NL"/>
              <a:t>Click </a:t>
            </a:r>
            <a:r>
              <a:rPr lang="nl-NL" err="1"/>
              <a:t>to</a:t>
            </a:r>
            <a:r>
              <a:rPr lang="nl-NL"/>
              <a:t> </a:t>
            </a:r>
            <a:r>
              <a:rPr lang="nl-NL" err="1"/>
              <a:t>edit</a:t>
            </a:r>
            <a:r>
              <a:rPr lang="nl-NL"/>
              <a:t> </a:t>
            </a:r>
            <a:r>
              <a:rPr lang="nl-NL" err="1"/>
              <a:t>style</a:t>
            </a:r>
            <a:endParaRPr lang="nl-NL"/>
          </a:p>
        </p:txBody>
      </p:sp>
      <p:sp>
        <p:nvSpPr>
          <p:cNvPr id="10" name="Tijdelijke aanduiding voor afbeelding 9">
            <a:extLst>
              <a:ext uri="{FF2B5EF4-FFF2-40B4-BE49-F238E27FC236}">
                <a16:creationId xmlns:a16="http://schemas.microsoft.com/office/drawing/2014/main" id="{A8B51DDA-2B20-8128-3CE9-69276784E089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6470248" y="2539955"/>
            <a:ext cx="5721752" cy="3519533"/>
          </a:xfrm>
          <a:prstGeom prst="rect">
            <a:avLst/>
          </a:prstGeom>
        </p:spPr>
        <p:txBody>
          <a:bodyPr/>
          <a:lstStyle/>
          <a:p>
            <a:r>
              <a:rPr lang="nl-NL"/>
              <a:t>Image</a:t>
            </a:r>
          </a:p>
        </p:txBody>
      </p:sp>
      <p:pic>
        <p:nvPicPr>
          <p:cNvPr id="15" name="Graphic 14">
            <a:extLst>
              <a:ext uri="{FF2B5EF4-FFF2-40B4-BE49-F238E27FC236}">
                <a16:creationId xmlns:a16="http://schemas.microsoft.com/office/drawing/2014/main" id="{ADE772D5-E16D-903E-72B2-4B996E827AD3}"/>
              </a:ext>
            </a:extLst>
          </p:cNvPr>
          <p:cNvPicPr>
            <a:picLocks noChangeAspect="1"/>
          </p:cNvPicPr>
          <p:nvPr userDrawn="1"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810000" y="6412500"/>
            <a:ext cx="1620000" cy="81000"/>
          </a:xfrm>
          <a:prstGeom prst="rect">
            <a:avLst/>
          </a:prstGeom>
        </p:spPr>
      </p:pic>
      <p:pic>
        <p:nvPicPr>
          <p:cNvPr id="16" name="Graphic 15">
            <a:extLst>
              <a:ext uri="{FF2B5EF4-FFF2-40B4-BE49-F238E27FC236}">
                <a16:creationId xmlns:a16="http://schemas.microsoft.com/office/drawing/2014/main" id="{8E3D8C99-3DD0-AC49-6340-FBB74B0D35D5}"/>
              </a:ext>
            </a:extLst>
          </p:cNvPr>
          <p:cNvPicPr>
            <a:picLocks noChangeAspect="1"/>
          </p:cNvPicPr>
          <p:nvPr userDrawn="1"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168800" y="6301350"/>
            <a:ext cx="1213200" cy="303300"/>
          </a:xfrm>
          <a:prstGeom prst="rect">
            <a:avLst/>
          </a:prstGeom>
        </p:spPr>
      </p:pic>
      <p:pic>
        <p:nvPicPr>
          <p:cNvPr id="19" name="Graphic 18">
            <a:extLst>
              <a:ext uri="{FF2B5EF4-FFF2-40B4-BE49-F238E27FC236}">
                <a16:creationId xmlns:a16="http://schemas.microsoft.com/office/drawing/2014/main" id="{8463DC94-DA17-F557-8B0E-3600A9C8F26C}"/>
              </a:ext>
            </a:extLst>
          </p:cNvPr>
          <p:cNvPicPr>
            <a:picLocks noChangeAspect="1"/>
          </p:cNvPicPr>
          <p:nvPr userDrawn="1"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10000" y="0"/>
            <a:ext cx="810000" cy="810000"/>
          </a:xfrm>
          <a:prstGeom prst="rect">
            <a:avLst/>
          </a:prstGeom>
        </p:spPr>
      </p:pic>
      <p:sp>
        <p:nvSpPr>
          <p:cNvPr id="6" name="Tijdelijke aanduiding voor inhoud 2">
            <a:extLst>
              <a:ext uri="{FF2B5EF4-FFF2-40B4-BE49-F238E27FC236}">
                <a16:creationId xmlns:a16="http://schemas.microsoft.com/office/drawing/2014/main" id="{5887D48F-E59A-1FBF-0533-3945A48316B6}"/>
              </a:ext>
            </a:extLst>
          </p:cNvPr>
          <p:cNvSpPr>
            <a:spLocks noGrp="1"/>
          </p:cNvSpPr>
          <p:nvPr>
            <p:ph idx="11" hasCustomPrompt="1"/>
          </p:nvPr>
        </p:nvSpPr>
        <p:spPr>
          <a:xfrm>
            <a:off x="809998" y="2986760"/>
            <a:ext cx="5181601" cy="3072728"/>
          </a:xfrm>
          <a:prstGeom prst="rect">
            <a:avLst/>
          </a:prstGeom>
        </p:spPr>
        <p:txBody>
          <a:bodyPr lIns="0" tIns="0" rIns="0" bIns="0"/>
          <a:lstStyle>
            <a:lvl1pPr>
              <a:defRPr sz="1800" b="0" baseline="0">
                <a:solidFill>
                  <a:schemeClr val="accent2"/>
                </a:solidFill>
              </a:defRPr>
            </a:lvl1pPr>
            <a:lvl2pPr marL="230400">
              <a:spcBef>
                <a:spcPts val="500"/>
              </a:spcBef>
              <a:defRPr sz="2000" b="1" baseline="0">
                <a:solidFill>
                  <a:schemeClr val="tx1"/>
                </a:solidFill>
              </a:defRPr>
            </a:lvl2pPr>
            <a:lvl3pPr marL="432000"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nl-NL" err="1"/>
              <a:t>Plain</a:t>
            </a:r>
            <a:r>
              <a:rPr lang="nl-NL"/>
              <a:t> </a:t>
            </a:r>
            <a:r>
              <a:rPr lang="nl-NL" err="1"/>
              <a:t>text</a:t>
            </a:r>
            <a:r>
              <a:rPr lang="nl-NL"/>
              <a:t> (18 </a:t>
            </a:r>
            <a:r>
              <a:rPr lang="nl-NL" err="1"/>
              <a:t>pt</a:t>
            </a:r>
            <a:r>
              <a:rPr lang="nl-NL"/>
              <a:t>)</a:t>
            </a:r>
          </a:p>
          <a:p>
            <a:pPr lvl="1"/>
            <a:r>
              <a:rPr lang="nl-NL"/>
              <a:t>Headline (20 </a:t>
            </a:r>
            <a:r>
              <a:rPr lang="nl-NL" err="1"/>
              <a:t>pt</a:t>
            </a:r>
            <a:r>
              <a:rPr lang="nl-NL"/>
              <a:t>, </a:t>
            </a:r>
            <a:r>
              <a:rPr lang="nl-NL" err="1"/>
              <a:t>bold</a:t>
            </a:r>
            <a:r>
              <a:rPr lang="nl-NL"/>
              <a:t>)</a:t>
            </a:r>
          </a:p>
          <a:p>
            <a:pPr lvl="2"/>
            <a:r>
              <a:rPr lang="nl-NL" err="1"/>
              <a:t>Third</a:t>
            </a:r>
            <a:r>
              <a:rPr lang="nl-NL"/>
              <a:t> level</a:t>
            </a:r>
          </a:p>
        </p:txBody>
      </p:sp>
    </p:spTree>
    <p:extLst>
      <p:ext uri="{BB962C8B-B14F-4D97-AF65-F5344CB8AC3E}">
        <p14:creationId xmlns:p14="http://schemas.microsoft.com/office/powerpoint/2010/main" val="17217320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/>
      <p:bldP spid="6" grpId="0" build="allAtOnce">
        <p:tmplLst>
          <p:tmpl lvl="1">
            <p:tnLst>
              <p:par>
                <p:cTn presetID="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04 - image - no foo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hthoek 11">
            <a:extLst>
              <a:ext uri="{FF2B5EF4-FFF2-40B4-BE49-F238E27FC236}">
                <a16:creationId xmlns:a16="http://schemas.microsoft.com/office/drawing/2014/main" id="{CA7120E6-54E1-8DE4-BFF1-8519D72E1DDE}"/>
              </a:ext>
            </a:extLst>
          </p:cNvPr>
          <p:cNvSpPr/>
          <p:nvPr userDrawn="1"/>
        </p:nvSpPr>
        <p:spPr>
          <a:xfrm>
            <a:off x="0" y="0"/>
            <a:ext cx="12192000" cy="2539953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DB9DA6A2-B0D8-280F-57A3-752B55964F2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10000" y="1050236"/>
            <a:ext cx="5181601" cy="1489719"/>
          </a:xfrm>
        </p:spPr>
        <p:txBody>
          <a:bodyPr>
            <a:normAutofit/>
          </a:bodyPr>
          <a:lstStyle>
            <a:lvl1pPr>
              <a:defRPr sz="3800"/>
            </a:lvl1pPr>
          </a:lstStyle>
          <a:p>
            <a:r>
              <a:rPr lang="nl-NL"/>
              <a:t>Click </a:t>
            </a:r>
            <a:r>
              <a:rPr lang="nl-NL" err="1"/>
              <a:t>to</a:t>
            </a:r>
            <a:r>
              <a:rPr lang="nl-NL"/>
              <a:t> </a:t>
            </a:r>
            <a:r>
              <a:rPr lang="nl-NL" err="1"/>
              <a:t>edit</a:t>
            </a:r>
            <a:r>
              <a:rPr lang="nl-NL"/>
              <a:t> </a:t>
            </a:r>
            <a:r>
              <a:rPr lang="nl-NL" err="1"/>
              <a:t>style</a:t>
            </a:r>
            <a:endParaRPr lang="nl-NL"/>
          </a:p>
        </p:txBody>
      </p:sp>
      <p:pic>
        <p:nvPicPr>
          <p:cNvPr id="19" name="Graphic 18">
            <a:extLst>
              <a:ext uri="{FF2B5EF4-FFF2-40B4-BE49-F238E27FC236}">
                <a16:creationId xmlns:a16="http://schemas.microsoft.com/office/drawing/2014/main" id="{8463DC94-DA17-F557-8B0E-3600A9C8F26C}"/>
              </a:ext>
            </a:extLst>
          </p:cNvPr>
          <p:cNvPicPr>
            <a:picLocks noChangeAspect="1"/>
          </p:cNvPicPr>
          <p:nvPr userDrawn="1"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810000" y="0"/>
            <a:ext cx="810000" cy="810000"/>
          </a:xfrm>
          <a:prstGeom prst="rect">
            <a:avLst/>
          </a:prstGeom>
        </p:spPr>
      </p:pic>
      <p:sp>
        <p:nvSpPr>
          <p:cNvPr id="6" name="Tijdelijke aanduiding voor inhoud 2">
            <a:extLst>
              <a:ext uri="{FF2B5EF4-FFF2-40B4-BE49-F238E27FC236}">
                <a16:creationId xmlns:a16="http://schemas.microsoft.com/office/drawing/2014/main" id="{53E88C70-C29A-0FB9-18E1-A5A37E8F0653}"/>
              </a:ext>
            </a:extLst>
          </p:cNvPr>
          <p:cNvSpPr>
            <a:spLocks noGrp="1"/>
          </p:cNvSpPr>
          <p:nvPr>
            <p:ph idx="12" hasCustomPrompt="1"/>
          </p:nvPr>
        </p:nvSpPr>
        <p:spPr>
          <a:xfrm>
            <a:off x="809998" y="2986760"/>
            <a:ext cx="5181601" cy="3491008"/>
          </a:xfrm>
          <a:prstGeom prst="rect">
            <a:avLst/>
          </a:prstGeom>
        </p:spPr>
        <p:txBody>
          <a:bodyPr lIns="0" tIns="0" rIns="0" bIns="0"/>
          <a:lstStyle>
            <a:lvl1pPr>
              <a:defRPr sz="1800" b="0" baseline="0">
                <a:solidFill>
                  <a:schemeClr val="accent2"/>
                </a:solidFill>
              </a:defRPr>
            </a:lvl1pPr>
            <a:lvl2pPr marL="230400">
              <a:spcBef>
                <a:spcPts val="500"/>
              </a:spcBef>
              <a:defRPr sz="2000" b="1" baseline="0">
                <a:solidFill>
                  <a:schemeClr val="tx1"/>
                </a:solidFill>
              </a:defRPr>
            </a:lvl2pPr>
            <a:lvl3pPr marL="432000"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nl-NL" err="1"/>
              <a:t>Plain</a:t>
            </a:r>
            <a:r>
              <a:rPr lang="nl-NL"/>
              <a:t> </a:t>
            </a:r>
            <a:r>
              <a:rPr lang="nl-NL" err="1"/>
              <a:t>text</a:t>
            </a:r>
            <a:r>
              <a:rPr lang="nl-NL"/>
              <a:t> (18 </a:t>
            </a:r>
            <a:r>
              <a:rPr lang="nl-NL" err="1"/>
              <a:t>pt</a:t>
            </a:r>
            <a:r>
              <a:rPr lang="nl-NL"/>
              <a:t>)</a:t>
            </a:r>
          </a:p>
          <a:p>
            <a:pPr lvl="1"/>
            <a:r>
              <a:rPr lang="nl-NL"/>
              <a:t>Headline (20 </a:t>
            </a:r>
            <a:r>
              <a:rPr lang="nl-NL" err="1"/>
              <a:t>pt</a:t>
            </a:r>
            <a:r>
              <a:rPr lang="nl-NL"/>
              <a:t>, </a:t>
            </a:r>
            <a:r>
              <a:rPr lang="nl-NL" err="1"/>
              <a:t>bold</a:t>
            </a:r>
            <a:r>
              <a:rPr lang="nl-NL"/>
              <a:t>)</a:t>
            </a:r>
          </a:p>
          <a:p>
            <a:pPr lvl="2"/>
            <a:r>
              <a:rPr lang="nl-NL" err="1"/>
              <a:t>Third</a:t>
            </a:r>
            <a:r>
              <a:rPr lang="nl-NL"/>
              <a:t> level</a:t>
            </a:r>
          </a:p>
        </p:txBody>
      </p:sp>
      <p:sp>
        <p:nvSpPr>
          <p:cNvPr id="11" name="Tijdelijke aanduiding voor afbeelding 10">
            <a:extLst>
              <a:ext uri="{FF2B5EF4-FFF2-40B4-BE49-F238E27FC236}">
                <a16:creationId xmlns:a16="http://schemas.microsoft.com/office/drawing/2014/main" id="{E31F7AFA-BE1F-AC96-1C07-C9AB91D8A3A7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470646" y="0"/>
            <a:ext cx="5721353" cy="6858000"/>
          </a:xfrm>
          <a:prstGeom prst="rect">
            <a:avLst/>
          </a:prstGeom>
        </p:spPr>
        <p:txBody>
          <a:bodyPr/>
          <a:lstStyle/>
          <a:p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9058615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10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build="allAtOnce">
        <p:tmplLst>
          <p:tmpl lvl="1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1" grpId="0"/>
    </p:bld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ext 04 - graphic - no foo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hthoek 11">
            <a:extLst>
              <a:ext uri="{FF2B5EF4-FFF2-40B4-BE49-F238E27FC236}">
                <a16:creationId xmlns:a16="http://schemas.microsoft.com/office/drawing/2014/main" id="{CA7120E6-54E1-8DE4-BFF1-8519D72E1DDE}"/>
              </a:ext>
            </a:extLst>
          </p:cNvPr>
          <p:cNvSpPr/>
          <p:nvPr userDrawn="1"/>
        </p:nvSpPr>
        <p:spPr>
          <a:xfrm>
            <a:off x="0" y="0"/>
            <a:ext cx="12192000" cy="2539953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8" name="Tijdelijke aanduiding voor grafiek 7">
            <a:extLst>
              <a:ext uri="{FF2B5EF4-FFF2-40B4-BE49-F238E27FC236}">
                <a16:creationId xmlns:a16="http://schemas.microsoft.com/office/drawing/2014/main" id="{D89ABBD3-D146-F954-F2E8-1AD8B939ED16}"/>
              </a:ext>
            </a:extLst>
          </p:cNvPr>
          <p:cNvSpPr>
            <a:spLocks noGrp="1"/>
          </p:cNvSpPr>
          <p:nvPr>
            <p:ph type="chart" sz="quarter" idx="13"/>
          </p:nvPr>
        </p:nvSpPr>
        <p:spPr>
          <a:xfrm>
            <a:off x="6470650" y="0"/>
            <a:ext cx="5721350" cy="6858000"/>
          </a:xfrm>
          <a:prstGeom prst="rect">
            <a:avLst/>
          </a:prstGeom>
        </p:spPr>
        <p:txBody>
          <a:bodyPr/>
          <a:lstStyle/>
          <a:p>
            <a:endParaRPr lang="nl-NL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DB9DA6A2-B0D8-280F-57A3-752B55964F2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10000" y="1050236"/>
            <a:ext cx="5181601" cy="1489719"/>
          </a:xfrm>
        </p:spPr>
        <p:txBody>
          <a:bodyPr>
            <a:normAutofit/>
          </a:bodyPr>
          <a:lstStyle>
            <a:lvl1pPr>
              <a:defRPr sz="3800"/>
            </a:lvl1pPr>
          </a:lstStyle>
          <a:p>
            <a:r>
              <a:rPr lang="nl-NL"/>
              <a:t>Click </a:t>
            </a:r>
            <a:r>
              <a:rPr lang="nl-NL" err="1"/>
              <a:t>to</a:t>
            </a:r>
            <a:r>
              <a:rPr lang="nl-NL"/>
              <a:t> </a:t>
            </a:r>
            <a:r>
              <a:rPr lang="nl-NL" err="1"/>
              <a:t>edit</a:t>
            </a:r>
            <a:r>
              <a:rPr lang="nl-NL"/>
              <a:t> </a:t>
            </a:r>
            <a:r>
              <a:rPr lang="nl-NL" err="1"/>
              <a:t>style</a:t>
            </a:r>
            <a:endParaRPr lang="nl-NL"/>
          </a:p>
        </p:txBody>
      </p:sp>
      <p:pic>
        <p:nvPicPr>
          <p:cNvPr id="19" name="Graphic 18">
            <a:extLst>
              <a:ext uri="{FF2B5EF4-FFF2-40B4-BE49-F238E27FC236}">
                <a16:creationId xmlns:a16="http://schemas.microsoft.com/office/drawing/2014/main" id="{8463DC94-DA17-F557-8B0E-3600A9C8F26C}"/>
              </a:ext>
            </a:extLst>
          </p:cNvPr>
          <p:cNvPicPr>
            <a:picLocks noChangeAspect="1"/>
          </p:cNvPicPr>
          <p:nvPr userDrawn="1"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810000" y="0"/>
            <a:ext cx="810000" cy="810000"/>
          </a:xfrm>
          <a:prstGeom prst="rect">
            <a:avLst/>
          </a:prstGeom>
        </p:spPr>
      </p:pic>
      <p:sp>
        <p:nvSpPr>
          <p:cNvPr id="6" name="Tijdelijke aanduiding voor inhoud 2">
            <a:extLst>
              <a:ext uri="{FF2B5EF4-FFF2-40B4-BE49-F238E27FC236}">
                <a16:creationId xmlns:a16="http://schemas.microsoft.com/office/drawing/2014/main" id="{53E88C70-C29A-0FB9-18E1-A5A37E8F0653}"/>
              </a:ext>
            </a:extLst>
          </p:cNvPr>
          <p:cNvSpPr>
            <a:spLocks noGrp="1"/>
          </p:cNvSpPr>
          <p:nvPr>
            <p:ph idx="12" hasCustomPrompt="1"/>
          </p:nvPr>
        </p:nvSpPr>
        <p:spPr>
          <a:xfrm>
            <a:off x="809998" y="2986760"/>
            <a:ext cx="5181601" cy="3491008"/>
          </a:xfrm>
          <a:prstGeom prst="rect">
            <a:avLst/>
          </a:prstGeom>
        </p:spPr>
        <p:txBody>
          <a:bodyPr lIns="0" tIns="0" rIns="0" bIns="0"/>
          <a:lstStyle>
            <a:lvl1pPr>
              <a:defRPr sz="1800" b="0" baseline="0">
                <a:solidFill>
                  <a:schemeClr val="accent2"/>
                </a:solidFill>
              </a:defRPr>
            </a:lvl1pPr>
            <a:lvl2pPr marL="230400">
              <a:spcBef>
                <a:spcPts val="500"/>
              </a:spcBef>
              <a:defRPr sz="2000" b="1" baseline="0">
                <a:solidFill>
                  <a:schemeClr val="tx1"/>
                </a:solidFill>
              </a:defRPr>
            </a:lvl2pPr>
            <a:lvl3pPr marL="432000"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nl-NL" err="1"/>
              <a:t>Plain</a:t>
            </a:r>
            <a:r>
              <a:rPr lang="nl-NL"/>
              <a:t> </a:t>
            </a:r>
            <a:r>
              <a:rPr lang="nl-NL" err="1"/>
              <a:t>text</a:t>
            </a:r>
            <a:r>
              <a:rPr lang="nl-NL"/>
              <a:t> (18 </a:t>
            </a:r>
            <a:r>
              <a:rPr lang="nl-NL" err="1"/>
              <a:t>pt</a:t>
            </a:r>
            <a:r>
              <a:rPr lang="nl-NL"/>
              <a:t>)</a:t>
            </a:r>
          </a:p>
          <a:p>
            <a:pPr lvl="1"/>
            <a:r>
              <a:rPr lang="nl-NL"/>
              <a:t>Headline (20 </a:t>
            </a:r>
            <a:r>
              <a:rPr lang="nl-NL" err="1"/>
              <a:t>pt</a:t>
            </a:r>
            <a:r>
              <a:rPr lang="nl-NL"/>
              <a:t>, </a:t>
            </a:r>
            <a:r>
              <a:rPr lang="nl-NL" err="1"/>
              <a:t>bold</a:t>
            </a:r>
            <a:r>
              <a:rPr lang="nl-NL"/>
              <a:t>)</a:t>
            </a:r>
          </a:p>
          <a:p>
            <a:pPr lvl="2"/>
            <a:r>
              <a:rPr lang="nl-NL" err="1"/>
              <a:t>Third</a:t>
            </a:r>
            <a:r>
              <a:rPr lang="nl-NL"/>
              <a:t> level</a:t>
            </a:r>
          </a:p>
        </p:txBody>
      </p:sp>
    </p:spTree>
    <p:extLst>
      <p:ext uri="{BB962C8B-B14F-4D97-AF65-F5344CB8AC3E}">
        <p14:creationId xmlns:p14="http://schemas.microsoft.com/office/powerpoint/2010/main" val="39826946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8" presetClass="entr" presetSubtype="6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2" grpId="0"/>
      <p:bldP spid="6" grpId="0" build="allAtOnce">
        <p:tmplLst>
          <p:tmpl lvl="1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phi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Graphic 18">
            <a:extLst>
              <a:ext uri="{FF2B5EF4-FFF2-40B4-BE49-F238E27FC236}">
                <a16:creationId xmlns:a16="http://schemas.microsoft.com/office/drawing/2014/main" id="{8463DC94-DA17-F557-8B0E-3600A9C8F26C}"/>
              </a:ext>
            </a:extLst>
          </p:cNvPr>
          <p:cNvPicPr>
            <a:picLocks noChangeAspect="1"/>
          </p:cNvPicPr>
          <p:nvPr userDrawn="1"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810000" y="0"/>
            <a:ext cx="810000" cy="810000"/>
          </a:xfrm>
          <a:prstGeom prst="rect">
            <a:avLst/>
          </a:prstGeom>
        </p:spPr>
      </p:pic>
      <p:sp>
        <p:nvSpPr>
          <p:cNvPr id="3" name="Tijdelijke aanduiding voor grafiek 2">
            <a:extLst>
              <a:ext uri="{FF2B5EF4-FFF2-40B4-BE49-F238E27FC236}">
                <a16:creationId xmlns:a16="http://schemas.microsoft.com/office/drawing/2014/main" id="{32877D44-1DD4-4DD7-1706-6EBC5879DC60}"/>
              </a:ext>
            </a:extLst>
          </p:cNvPr>
          <p:cNvSpPr>
            <a:spLocks noGrp="1"/>
          </p:cNvSpPr>
          <p:nvPr>
            <p:ph type="chart" sz="quarter" idx="20"/>
          </p:nvPr>
        </p:nvSpPr>
        <p:spPr>
          <a:xfrm>
            <a:off x="810000" y="810000"/>
            <a:ext cx="10571999" cy="5682599"/>
          </a:xfrm>
          <a:prstGeom prst="rect">
            <a:avLst/>
          </a:prstGeom>
        </p:spPr>
        <p:txBody>
          <a:bodyPr/>
          <a:lstStyle/>
          <a:p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8365260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8" presetClass="entr" presetSubtype="6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Graphic 18">
            <a:extLst>
              <a:ext uri="{FF2B5EF4-FFF2-40B4-BE49-F238E27FC236}">
                <a16:creationId xmlns:a16="http://schemas.microsoft.com/office/drawing/2014/main" id="{8463DC94-DA17-F557-8B0E-3600A9C8F26C}"/>
              </a:ext>
            </a:extLst>
          </p:cNvPr>
          <p:cNvPicPr>
            <a:picLocks noChangeAspect="1"/>
          </p:cNvPicPr>
          <p:nvPr userDrawn="1"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810000" y="0"/>
            <a:ext cx="810000" cy="810000"/>
          </a:xfrm>
          <a:prstGeom prst="rect">
            <a:avLst/>
          </a:prstGeom>
        </p:spPr>
      </p:pic>
      <p:pic>
        <p:nvPicPr>
          <p:cNvPr id="15" name="Graphic 14">
            <a:extLst>
              <a:ext uri="{FF2B5EF4-FFF2-40B4-BE49-F238E27FC236}">
                <a16:creationId xmlns:a16="http://schemas.microsoft.com/office/drawing/2014/main" id="{ADE772D5-E16D-903E-72B2-4B996E827AD3}"/>
              </a:ext>
            </a:extLst>
          </p:cNvPr>
          <p:cNvPicPr>
            <a:picLocks noChangeAspect="1"/>
          </p:cNvPicPr>
          <p:nvPr userDrawn="1"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10000" y="6412500"/>
            <a:ext cx="1620000" cy="81000"/>
          </a:xfrm>
          <a:prstGeom prst="rect">
            <a:avLst/>
          </a:prstGeom>
        </p:spPr>
      </p:pic>
      <p:pic>
        <p:nvPicPr>
          <p:cNvPr id="22" name="Graphic 21">
            <a:extLst>
              <a:ext uri="{FF2B5EF4-FFF2-40B4-BE49-F238E27FC236}">
                <a16:creationId xmlns:a16="http://schemas.microsoft.com/office/drawing/2014/main" id="{E250BE0A-4F46-2FA3-08FC-CE2E454C0B3C}"/>
              </a:ext>
            </a:extLst>
          </p:cNvPr>
          <p:cNvPicPr>
            <a:picLocks noChangeAspect="1"/>
          </p:cNvPicPr>
          <p:nvPr userDrawn="1"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10000" y="6411600"/>
            <a:ext cx="1620000" cy="81000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6DEFACB2-C09E-126B-1C4D-0DAAAB2569F2}"/>
              </a:ext>
            </a:extLst>
          </p:cNvPr>
          <p:cNvPicPr>
            <a:picLocks noChangeAspect="1"/>
          </p:cNvPicPr>
          <p:nvPr userDrawn="1"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168800" y="6301350"/>
            <a:ext cx="1213200" cy="303300"/>
          </a:xfrm>
          <a:prstGeom prst="rect">
            <a:avLst/>
          </a:prstGeom>
        </p:spPr>
      </p:pic>
      <p:sp>
        <p:nvSpPr>
          <p:cNvPr id="4" name="Tijdelijke aanduiding voor media 3">
            <a:extLst>
              <a:ext uri="{FF2B5EF4-FFF2-40B4-BE49-F238E27FC236}">
                <a16:creationId xmlns:a16="http://schemas.microsoft.com/office/drawing/2014/main" id="{D942D01D-326E-3C06-42F3-4944909930BC}"/>
              </a:ext>
            </a:extLst>
          </p:cNvPr>
          <p:cNvSpPr>
            <a:spLocks noGrp="1"/>
          </p:cNvSpPr>
          <p:nvPr>
            <p:ph type="media" sz="quarter" idx="21"/>
          </p:nvPr>
        </p:nvSpPr>
        <p:spPr>
          <a:xfrm>
            <a:off x="810000" y="810000"/>
            <a:ext cx="10571999" cy="5233813"/>
          </a:xfrm>
          <a:prstGeom prst="rect">
            <a:avLst/>
          </a:prstGeom>
        </p:spPr>
        <p:txBody>
          <a:bodyPr/>
          <a:lstStyle/>
          <a:p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5195856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05 - Column - no foo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hthoek 11">
            <a:extLst>
              <a:ext uri="{FF2B5EF4-FFF2-40B4-BE49-F238E27FC236}">
                <a16:creationId xmlns:a16="http://schemas.microsoft.com/office/drawing/2014/main" id="{CA7120E6-54E1-8DE4-BFF1-8519D72E1DDE}"/>
              </a:ext>
            </a:extLst>
          </p:cNvPr>
          <p:cNvSpPr/>
          <p:nvPr userDrawn="1"/>
        </p:nvSpPr>
        <p:spPr>
          <a:xfrm>
            <a:off x="0" y="2"/>
            <a:ext cx="12192000" cy="2539953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DB9DA6A2-B0D8-280F-57A3-752B55964F2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>
            <a:normAutofit/>
          </a:bodyPr>
          <a:lstStyle>
            <a:lvl1pPr>
              <a:defRPr sz="3800"/>
            </a:lvl1pPr>
          </a:lstStyle>
          <a:p>
            <a:r>
              <a:rPr lang="nl-NL"/>
              <a:t>Click </a:t>
            </a:r>
            <a:r>
              <a:rPr lang="nl-NL" err="1"/>
              <a:t>to</a:t>
            </a:r>
            <a:r>
              <a:rPr lang="nl-NL"/>
              <a:t> </a:t>
            </a:r>
            <a:r>
              <a:rPr lang="nl-NL" err="1"/>
              <a:t>edit</a:t>
            </a:r>
            <a:r>
              <a:rPr lang="nl-NL"/>
              <a:t> </a:t>
            </a:r>
            <a:r>
              <a:rPr lang="nl-NL" err="1"/>
              <a:t>style</a:t>
            </a:r>
            <a:endParaRPr lang="nl-NL"/>
          </a:p>
        </p:txBody>
      </p:sp>
      <p:pic>
        <p:nvPicPr>
          <p:cNvPr id="19" name="Graphic 18">
            <a:extLst>
              <a:ext uri="{FF2B5EF4-FFF2-40B4-BE49-F238E27FC236}">
                <a16:creationId xmlns:a16="http://schemas.microsoft.com/office/drawing/2014/main" id="{8463DC94-DA17-F557-8B0E-3600A9C8F26C}"/>
              </a:ext>
            </a:extLst>
          </p:cNvPr>
          <p:cNvPicPr>
            <a:picLocks noChangeAspect="1"/>
          </p:cNvPicPr>
          <p:nvPr userDrawn="1"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810000" y="0"/>
            <a:ext cx="810000" cy="810000"/>
          </a:xfrm>
          <a:prstGeom prst="rect">
            <a:avLst/>
          </a:prstGeom>
        </p:spPr>
      </p:pic>
      <p:sp>
        <p:nvSpPr>
          <p:cNvPr id="8" name="Tijdelijke aanduiding voor inhoud 2">
            <a:extLst>
              <a:ext uri="{FF2B5EF4-FFF2-40B4-BE49-F238E27FC236}">
                <a16:creationId xmlns:a16="http://schemas.microsoft.com/office/drawing/2014/main" id="{A66DB761-DBCB-93EF-048E-6DCAEADD600B}"/>
              </a:ext>
            </a:extLst>
          </p:cNvPr>
          <p:cNvSpPr>
            <a:spLocks noGrp="1"/>
          </p:cNvSpPr>
          <p:nvPr>
            <p:ph idx="13" hasCustomPrompt="1"/>
          </p:nvPr>
        </p:nvSpPr>
        <p:spPr>
          <a:xfrm>
            <a:off x="809998" y="2986760"/>
            <a:ext cx="5181601" cy="3491008"/>
          </a:xfrm>
          <a:prstGeom prst="rect">
            <a:avLst/>
          </a:prstGeom>
        </p:spPr>
        <p:txBody>
          <a:bodyPr lIns="0" tIns="0" rIns="0" bIns="0"/>
          <a:lstStyle>
            <a:lvl1pPr>
              <a:defRPr sz="1800" b="0" baseline="0">
                <a:solidFill>
                  <a:schemeClr val="accent2"/>
                </a:solidFill>
              </a:defRPr>
            </a:lvl1pPr>
            <a:lvl2pPr marL="230400">
              <a:spcBef>
                <a:spcPts val="500"/>
              </a:spcBef>
              <a:defRPr sz="2000" b="1" baseline="0">
                <a:solidFill>
                  <a:schemeClr val="tx1"/>
                </a:solidFill>
              </a:defRPr>
            </a:lvl2pPr>
            <a:lvl3pPr marL="432000"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nl-NL" err="1"/>
              <a:t>Plain</a:t>
            </a:r>
            <a:r>
              <a:rPr lang="nl-NL"/>
              <a:t> </a:t>
            </a:r>
            <a:r>
              <a:rPr lang="nl-NL" err="1"/>
              <a:t>text</a:t>
            </a:r>
            <a:r>
              <a:rPr lang="nl-NL"/>
              <a:t> (18 </a:t>
            </a:r>
            <a:r>
              <a:rPr lang="nl-NL" err="1"/>
              <a:t>pt</a:t>
            </a:r>
            <a:r>
              <a:rPr lang="nl-NL"/>
              <a:t>)</a:t>
            </a:r>
          </a:p>
          <a:p>
            <a:pPr lvl="1"/>
            <a:r>
              <a:rPr lang="nl-NL"/>
              <a:t>Headline (20 </a:t>
            </a:r>
            <a:r>
              <a:rPr lang="nl-NL" err="1"/>
              <a:t>pt</a:t>
            </a:r>
            <a:r>
              <a:rPr lang="nl-NL"/>
              <a:t>, </a:t>
            </a:r>
            <a:r>
              <a:rPr lang="nl-NL" err="1"/>
              <a:t>bold</a:t>
            </a:r>
            <a:r>
              <a:rPr lang="nl-NL"/>
              <a:t>)</a:t>
            </a:r>
          </a:p>
          <a:p>
            <a:pPr lvl="2"/>
            <a:r>
              <a:rPr lang="nl-NL" err="1"/>
              <a:t>Third</a:t>
            </a:r>
            <a:r>
              <a:rPr lang="nl-NL"/>
              <a:t> level</a:t>
            </a:r>
          </a:p>
        </p:txBody>
      </p:sp>
      <p:sp>
        <p:nvSpPr>
          <p:cNvPr id="9" name="Tijdelijke aanduiding voor inhoud 2">
            <a:extLst>
              <a:ext uri="{FF2B5EF4-FFF2-40B4-BE49-F238E27FC236}">
                <a16:creationId xmlns:a16="http://schemas.microsoft.com/office/drawing/2014/main" id="{DC0F9857-5025-B330-73E0-9A42FA812114}"/>
              </a:ext>
            </a:extLst>
          </p:cNvPr>
          <p:cNvSpPr>
            <a:spLocks noGrp="1"/>
          </p:cNvSpPr>
          <p:nvPr>
            <p:ph idx="14" hasCustomPrompt="1"/>
          </p:nvPr>
        </p:nvSpPr>
        <p:spPr>
          <a:xfrm>
            <a:off x="6740323" y="2986760"/>
            <a:ext cx="5181601" cy="3491008"/>
          </a:xfrm>
          <a:prstGeom prst="rect">
            <a:avLst/>
          </a:prstGeom>
        </p:spPr>
        <p:txBody>
          <a:bodyPr lIns="0" tIns="0" rIns="0" bIns="0"/>
          <a:lstStyle>
            <a:lvl1pPr>
              <a:defRPr sz="1800" b="0" baseline="0">
                <a:solidFill>
                  <a:schemeClr val="accent2"/>
                </a:solidFill>
              </a:defRPr>
            </a:lvl1pPr>
            <a:lvl2pPr marL="230400">
              <a:spcBef>
                <a:spcPts val="500"/>
              </a:spcBef>
              <a:defRPr sz="2000" b="1" baseline="0">
                <a:solidFill>
                  <a:schemeClr val="tx1"/>
                </a:solidFill>
              </a:defRPr>
            </a:lvl2pPr>
            <a:lvl3pPr marL="432000"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nl-NL" err="1"/>
              <a:t>Plain</a:t>
            </a:r>
            <a:r>
              <a:rPr lang="nl-NL"/>
              <a:t> </a:t>
            </a:r>
            <a:r>
              <a:rPr lang="nl-NL" err="1"/>
              <a:t>text</a:t>
            </a:r>
            <a:r>
              <a:rPr lang="nl-NL"/>
              <a:t> (18 </a:t>
            </a:r>
            <a:r>
              <a:rPr lang="nl-NL" err="1"/>
              <a:t>pt</a:t>
            </a:r>
            <a:r>
              <a:rPr lang="nl-NL"/>
              <a:t>)</a:t>
            </a:r>
          </a:p>
          <a:p>
            <a:pPr lvl="1"/>
            <a:r>
              <a:rPr lang="nl-NL"/>
              <a:t>Headline (20 </a:t>
            </a:r>
            <a:r>
              <a:rPr lang="nl-NL" err="1"/>
              <a:t>pt</a:t>
            </a:r>
            <a:r>
              <a:rPr lang="nl-NL"/>
              <a:t>, </a:t>
            </a:r>
            <a:r>
              <a:rPr lang="nl-NL" err="1"/>
              <a:t>bold</a:t>
            </a:r>
            <a:r>
              <a:rPr lang="nl-NL"/>
              <a:t>)</a:t>
            </a:r>
          </a:p>
          <a:p>
            <a:pPr lvl="2"/>
            <a:r>
              <a:rPr lang="nl-NL" err="1"/>
              <a:t>Third</a:t>
            </a:r>
            <a:r>
              <a:rPr lang="nl-NL"/>
              <a:t> level</a:t>
            </a:r>
          </a:p>
        </p:txBody>
      </p:sp>
    </p:spTree>
    <p:extLst>
      <p:ext uri="{BB962C8B-B14F-4D97-AF65-F5344CB8AC3E}">
        <p14:creationId xmlns:p14="http://schemas.microsoft.com/office/powerpoint/2010/main" val="28627908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 build="allAtOnce">
        <p:tmplLst>
          <p:tmpl lvl="1">
            <p:tnLst>
              <p:par>
                <p:cTn presetID="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9" grpId="0" uiExpand="1" build="allAtOnce">
        <p:tmplLst>
          <p:tmpl lvl="1">
            <p:tnLst>
              <p:par>
                <p:cTn presetID="2" presetClass="entr" presetSubtype="2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images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hthoek 11">
            <a:extLst>
              <a:ext uri="{FF2B5EF4-FFF2-40B4-BE49-F238E27FC236}">
                <a16:creationId xmlns:a16="http://schemas.microsoft.com/office/drawing/2014/main" id="{CA7120E6-54E1-8DE4-BFF1-8519D72E1DDE}"/>
              </a:ext>
            </a:extLst>
          </p:cNvPr>
          <p:cNvSpPr/>
          <p:nvPr userDrawn="1"/>
        </p:nvSpPr>
        <p:spPr>
          <a:xfrm>
            <a:off x="0" y="0"/>
            <a:ext cx="12192000" cy="2539953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9" name="Graphic 18">
            <a:extLst>
              <a:ext uri="{FF2B5EF4-FFF2-40B4-BE49-F238E27FC236}">
                <a16:creationId xmlns:a16="http://schemas.microsoft.com/office/drawing/2014/main" id="{8463DC94-DA17-F557-8B0E-3600A9C8F26C}"/>
              </a:ext>
            </a:extLst>
          </p:cNvPr>
          <p:cNvPicPr>
            <a:picLocks noChangeAspect="1"/>
          </p:cNvPicPr>
          <p:nvPr userDrawn="1"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810000" y="0"/>
            <a:ext cx="810000" cy="810000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DB9DA6A2-B0D8-280F-57A3-752B55964F2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>
            <a:normAutofit/>
          </a:bodyPr>
          <a:lstStyle>
            <a:lvl1pPr>
              <a:defRPr sz="3800"/>
            </a:lvl1pPr>
          </a:lstStyle>
          <a:p>
            <a:r>
              <a:rPr lang="nl-NL"/>
              <a:t>Click </a:t>
            </a:r>
            <a:r>
              <a:rPr lang="nl-NL" err="1"/>
              <a:t>to</a:t>
            </a:r>
            <a:r>
              <a:rPr lang="nl-NL"/>
              <a:t> </a:t>
            </a:r>
            <a:r>
              <a:rPr lang="nl-NL" err="1"/>
              <a:t>edit</a:t>
            </a:r>
            <a:r>
              <a:rPr lang="nl-NL"/>
              <a:t> </a:t>
            </a:r>
            <a:r>
              <a:rPr lang="nl-NL" err="1"/>
              <a:t>style</a:t>
            </a:r>
            <a:endParaRPr lang="nl-NL"/>
          </a:p>
        </p:txBody>
      </p:sp>
      <p:sp>
        <p:nvSpPr>
          <p:cNvPr id="10" name="Tijdelijke aanduiding voor tekst 9">
            <a:extLst>
              <a:ext uri="{FF2B5EF4-FFF2-40B4-BE49-F238E27FC236}">
                <a16:creationId xmlns:a16="http://schemas.microsoft.com/office/drawing/2014/main" id="{ACB9682D-C413-E585-3BB8-A24CA7EE6263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809625" y="6300788"/>
            <a:ext cx="4949825" cy="375867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>
              <a:buNone/>
              <a:defRPr sz="1200" b="0">
                <a:solidFill>
                  <a:schemeClr val="accent2"/>
                </a:solidFill>
              </a:defRPr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nl-NL"/>
              <a:t>Click </a:t>
            </a:r>
            <a:r>
              <a:rPr lang="nl-NL" err="1"/>
              <a:t>to</a:t>
            </a:r>
            <a:r>
              <a:rPr lang="nl-NL"/>
              <a:t> </a:t>
            </a:r>
            <a:r>
              <a:rPr lang="nl-NL" err="1"/>
              <a:t>edit</a:t>
            </a:r>
            <a:r>
              <a:rPr lang="nl-NL"/>
              <a:t> </a:t>
            </a:r>
            <a:r>
              <a:rPr lang="nl-NL" err="1"/>
              <a:t>the</a:t>
            </a:r>
            <a:r>
              <a:rPr lang="nl-NL"/>
              <a:t> </a:t>
            </a:r>
            <a:r>
              <a:rPr lang="nl-NL" err="1"/>
              <a:t>text</a:t>
            </a:r>
            <a:r>
              <a:rPr lang="nl-NL"/>
              <a:t> </a:t>
            </a:r>
            <a:r>
              <a:rPr lang="nl-NL" err="1"/>
              <a:t>style</a:t>
            </a:r>
            <a:r>
              <a:rPr lang="nl-NL"/>
              <a:t> of </a:t>
            </a:r>
            <a:r>
              <a:rPr lang="nl-NL" err="1"/>
              <a:t>the</a:t>
            </a:r>
            <a:r>
              <a:rPr lang="nl-NL"/>
              <a:t> model</a:t>
            </a:r>
          </a:p>
        </p:txBody>
      </p:sp>
      <p:sp>
        <p:nvSpPr>
          <p:cNvPr id="7" name="Tijdelijke aanduiding voor afbeelding 9">
            <a:extLst>
              <a:ext uri="{FF2B5EF4-FFF2-40B4-BE49-F238E27FC236}">
                <a16:creationId xmlns:a16="http://schemas.microsoft.com/office/drawing/2014/main" id="{A0CD3DC8-580D-E88C-BD44-C4AAB677C8C5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6482531" y="3175199"/>
            <a:ext cx="4899469" cy="2879390"/>
          </a:xfrm>
          <a:prstGeom prst="rect">
            <a:avLst/>
          </a:prstGeom>
        </p:spPr>
        <p:txBody>
          <a:bodyPr/>
          <a:lstStyle/>
          <a:p>
            <a:r>
              <a:rPr lang="nl-NL"/>
              <a:t>Image</a:t>
            </a:r>
          </a:p>
        </p:txBody>
      </p:sp>
      <p:sp>
        <p:nvSpPr>
          <p:cNvPr id="11" name="Tijdelijke aanduiding voor tekst 9">
            <a:extLst>
              <a:ext uri="{FF2B5EF4-FFF2-40B4-BE49-F238E27FC236}">
                <a16:creationId xmlns:a16="http://schemas.microsoft.com/office/drawing/2014/main" id="{32BC968A-0C66-9844-8522-F377A82033C0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469698" y="6300788"/>
            <a:ext cx="4912302" cy="557212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>
              <a:buNone/>
              <a:defRPr sz="1200" b="0">
                <a:solidFill>
                  <a:schemeClr val="accent2"/>
                </a:solidFill>
              </a:defRPr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nl-NL"/>
              <a:t>Click </a:t>
            </a:r>
            <a:r>
              <a:rPr lang="nl-NL" err="1"/>
              <a:t>to</a:t>
            </a:r>
            <a:r>
              <a:rPr lang="nl-NL"/>
              <a:t> </a:t>
            </a:r>
            <a:r>
              <a:rPr lang="nl-NL" err="1"/>
              <a:t>edit</a:t>
            </a:r>
            <a:r>
              <a:rPr lang="nl-NL"/>
              <a:t> </a:t>
            </a:r>
            <a:r>
              <a:rPr lang="nl-NL" err="1"/>
              <a:t>the</a:t>
            </a:r>
            <a:r>
              <a:rPr lang="nl-NL"/>
              <a:t> </a:t>
            </a:r>
            <a:r>
              <a:rPr lang="nl-NL" err="1"/>
              <a:t>text</a:t>
            </a:r>
            <a:r>
              <a:rPr lang="nl-NL"/>
              <a:t> </a:t>
            </a:r>
            <a:r>
              <a:rPr lang="nl-NL" err="1"/>
              <a:t>style</a:t>
            </a:r>
            <a:r>
              <a:rPr lang="nl-NL"/>
              <a:t> of </a:t>
            </a:r>
            <a:r>
              <a:rPr lang="nl-NL" err="1"/>
              <a:t>the</a:t>
            </a:r>
            <a:r>
              <a:rPr lang="nl-NL"/>
              <a:t> model</a:t>
            </a:r>
          </a:p>
        </p:txBody>
      </p:sp>
      <p:sp>
        <p:nvSpPr>
          <p:cNvPr id="6" name="Tijdelijke aanduiding voor afbeelding 9">
            <a:extLst>
              <a:ext uri="{FF2B5EF4-FFF2-40B4-BE49-F238E27FC236}">
                <a16:creationId xmlns:a16="http://schemas.microsoft.com/office/drawing/2014/main" id="{566E9AC5-A119-30EC-946F-DCC2DA39B892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809625" y="3168610"/>
            <a:ext cx="4899469" cy="2879390"/>
          </a:xfrm>
          <a:prstGeom prst="rect">
            <a:avLst/>
          </a:prstGeom>
        </p:spPr>
        <p:txBody>
          <a:bodyPr/>
          <a:lstStyle/>
          <a:p>
            <a:r>
              <a:rPr lang="nl-NL"/>
              <a:t>Image</a:t>
            </a:r>
          </a:p>
        </p:txBody>
      </p:sp>
    </p:spTree>
    <p:extLst>
      <p:ext uri="{BB962C8B-B14F-4D97-AF65-F5344CB8AC3E}">
        <p14:creationId xmlns:p14="http://schemas.microsoft.com/office/powerpoint/2010/main" val="42578230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 build="p">
        <p:tmplLst>
          <p:tmpl lvl="1">
            <p:tnLst>
              <p:par>
                <p:cTn presetID="2" presetClass="entr" presetSubtype="4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7" grpId="0"/>
      <p:bldP spid="11" grpId="0" build="p">
        <p:tmplLst>
          <p:tmpl lvl="1">
            <p:tnLst>
              <p:par>
                <p:cTn presetID="2" presetClass="entr" presetSubtype="4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" grpId="0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images-0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jdelijke aanduiding voor afbeelding 9">
            <a:extLst>
              <a:ext uri="{FF2B5EF4-FFF2-40B4-BE49-F238E27FC236}">
                <a16:creationId xmlns:a16="http://schemas.microsoft.com/office/drawing/2014/main" id="{BC7B0A36-E98C-CEEC-285A-19A64435D0D1}"/>
              </a:ext>
            </a:extLst>
          </p:cNvPr>
          <p:cNvSpPr>
            <a:spLocks noGrp="1"/>
          </p:cNvSpPr>
          <p:nvPr>
            <p:ph type="pic" sz="quarter" idx="19" hasCustomPrompt="1"/>
          </p:nvPr>
        </p:nvSpPr>
        <p:spPr>
          <a:xfrm>
            <a:off x="1" y="810000"/>
            <a:ext cx="8036312" cy="5238000"/>
          </a:xfrm>
          <a:prstGeom prst="rect">
            <a:avLst/>
          </a:prstGeom>
        </p:spPr>
        <p:txBody>
          <a:bodyPr/>
          <a:lstStyle/>
          <a:p>
            <a:r>
              <a:rPr lang="nl-NL"/>
              <a:t>image</a:t>
            </a:r>
          </a:p>
        </p:txBody>
      </p:sp>
      <p:pic>
        <p:nvPicPr>
          <p:cNvPr id="19" name="Graphic 18">
            <a:extLst>
              <a:ext uri="{FF2B5EF4-FFF2-40B4-BE49-F238E27FC236}">
                <a16:creationId xmlns:a16="http://schemas.microsoft.com/office/drawing/2014/main" id="{8463DC94-DA17-F557-8B0E-3600A9C8F26C}"/>
              </a:ext>
            </a:extLst>
          </p:cNvPr>
          <p:cNvPicPr>
            <a:picLocks noChangeAspect="1"/>
          </p:cNvPicPr>
          <p:nvPr userDrawn="1"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810000" y="0"/>
            <a:ext cx="810000" cy="810000"/>
          </a:xfrm>
          <a:prstGeom prst="rect">
            <a:avLst/>
          </a:prstGeom>
        </p:spPr>
      </p:pic>
      <p:pic>
        <p:nvPicPr>
          <p:cNvPr id="15" name="Graphic 14">
            <a:extLst>
              <a:ext uri="{FF2B5EF4-FFF2-40B4-BE49-F238E27FC236}">
                <a16:creationId xmlns:a16="http://schemas.microsoft.com/office/drawing/2014/main" id="{ADE772D5-E16D-903E-72B2-4B996E827AD3}"/>
              </a:ext>
            </a:extLst>
          </p:cNvPr>
          <p:cNvPicPr>
            <a:picLocks noChangeAspect="1"/>
          </p:cNvPicPr>
          <p:nvPr userDrawn="1"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10000" y="6412500"/>
            <a:ext cx="1620000" cy="81000"/>
          </a:xfrm>
          <a:prstGeom prst="rect">
            <a:avLst/>
          </a:prstGeom>
        </p:spPr>
      </p:pic>
      <p:sp>
        <p:nvSpPr>
          <p:cNvPr id="9" name="Tijdelijke aanduiding voor afbeelding 9">
            <a:extLst>
              <a:ext uri="{FF2B5EF4-FFF2-40B4-BE49-F238E27FC236}">
                <a16:creationId xmlns:a16="http://schemas.microsoft.com/office/drawing/2014/main" id="{20CBC31A-5927-BF54-B4F3-A022FA8DCAF9}"/>
              </a:ext>
            </a:extLst>
          </p:cNvPr>
          <p:cNvSpPr>
            <a:spLocks noGrp="1"/>
          </p:cNvSpPr>
          <p:nvPr>
            <p:ph type="pic" sz="quarter" idx="20" hasCustomPrompt="1"/>
          </p:nvPr>
        </p:nvSpPr>
        <p:spPr>
          <a:xfrm>
            <a:off x="8231065" y="810818"/>
            <a:ext cx="3150935" cy="2520000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nl-NL"/>
              <a:t>image</a:t>
            </a:r>
          </a:p>
          <a:p>
            <a:endParaRPr lang="nl-NL"/>
          </a:p>
        </p:txBody>
      </p:sp>
      <p:sp>
        <p:nvSpPr>
          <p:cNvPr id="13" name="Tijdelijke aanduiding voor afbeelding 9">
            <a:extLst>
              <a:ext uri="{FF2B5EF4-FFF2-40B4-BE49-F238E27FC236}">
                <a16:creationId xmlns:a16="http://schemas.microsoft.com/office/drawing/2014/main" id="{1C63F7C2-09C2-D8E5-FAD5-4C6BF0F229E1}"/>
              </a:ext>
            </a:extLst>
          </p:cNvPr>
          <p:cNvSpPr>
            <a:spLocks noGrp="1"/>
          </p:cNvSpPr>
          <p:nvPr>
            <p:ph type="pic" sz="quarter" idx="21" hasCustomPrompt="1"/>
          </p:nvPr>
        </p:nvSpPr>
        <p:spPr>
          <a:xfrm>
            <a:off x="8231065" y="3523812"/>
            <a:ext cx="3150935" cy="2520000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nl-NL"/>
              <a:t>image</a:t>
            </a:r>
          </a:p>
          <a:p>
            <a:endParaRPr lang="nl-NL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E250BE0A-4F46-2FA3-08FC-CE2E454C0B3C}"/>
              </a:ext>
            </a:extLst>
          </p:cNvPr>
          <p:cNvPicPr>
            <a:picLocks noChangeAspect="1"/>
          </p:cNvPicPr>
          <p:nvPr userDrawn="1"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10000" y="6411600"/>
            <a:ext cx="1620000" cy="81000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6DEFACB2-C09E-126B-1C4D-0DAAAB2569F2}"/>
              </a:ext>
            </a:extLst>
          </p:cNvPr>
          <p:cNvPicPr>
            <a:picLocks noChangeAspect="1"/>
          </p:cNvPicPr>
          <p:nvPr userDrawn="1"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168800" y="6301350"/>
            <a:ext cx="1213200" cy="303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46043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9" grpId="0"/>
      <p:bldP spid="13" grpId="0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images-0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jdelijke aanduiding voor afbeelding 9">
            <a:extLst>
              <a:ext uri="{FF2B5EF4-FFF2-40B4-BE49-F238E27FC236}">
                <a16:creationId xmlns:a16="http://schemas.microsoft.com/office/drawing/2014/main" id="{BC7B0A36-E98C-CEEC-285A-19A64435D0D1}"/>
              </a:ext>
            </a:extLst>
          </p:cNvPr>
          <p:cNvSpPr>
            <a:spLocks noGrp="1"/>
          </p:cNvSpPr>
          <p:nvPr>
            <p:ph type="pic" sz="quarter" idx="19" hasCustomPrompt="1"/>
          </p:nvPr>
        </p:nvSpPr>
        <p:spPr>
          <a:xfrm>
            <a:off x="4155313" y="810000"/>
            <a:ext cx="8036687" cy="5238000"/>
          </a:xfrm>
          <a:prstGeom prst="rect">
            <a:avLst/>
          </a:prstGeom>
        </p:spPr>
        <p:txBody>
          <a:bodyPr/>
          <a:lstStyle/>
          <a:p>
            <a:r>
              <a:rPr lang="nl-NL"/>
              <a:t>image</a:t>
            </a:r>
          </a:p>
        </p:txBody>
      </p:sp>
      <p:pic>
        <p:nvPicPr>
          <p:cNvPr id="19" name="Graphic 18">
            <a:extLst>
              <a:ext uri="{FF2B5EF4-FFF2-40B4-BE49-F238E27FC236}">
                <a16:creationId xmlns:a16="http://schemas.microsoft.com/office/drawing/2014/main" id="{8463DC94-DA17-F557-8B0E-3600A9C8F26C}"/>
              </a:ext>
            </a:extLst>
          </p:cNvPr>
          <p:cNvPicPr>
            <a:picLocks noChangeAspect="1"/>
          </p:cNvPicPr>
          <p:nvPr userDrawn="1"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810000" y="0"/>
            <a:ext cx="810000" cy="810000"/>
          </a:xfrm>
          <a:prstGeom prst="rect">
            <a:avLst/>
          </a:prstGeom>
        </p:spPr>
      </p:pic>
      <p:pic>
        <p:nvPicPr>
          <p:cNvPr id="15" name="Graphic 14">
            <a:extLst>
              <a:ext uri="{FF2B5EF4-FFF2-40B4-BE49-F238E27FC236}">
                <a16:creationId xmlns:a16="http://schemas.microsoft.com/office/drawing/2014/main" id="{ADE772D5-E16D-903E-72B2-4B996E827AD3}"/>
              </a:ext>
            </a:extLst>
          </p:cNvPr>
          <p:cNvPicPr>
            <a:picLocks noChangeAspect="1"/>
          </p:cNvPicPr>
          <p:nvPr userDrawn="1"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10000" y="6412500"/>
            <a:ext cx="1620000" cy="81000"/>
          </a:xfrm>
          <a:prstGeom prst="rect">
            <a:avLst/>
          </a:prstGeom>
        </p:spPr>
      </p:pic>
      <p:sp>
        <p:nvSpPr>
          <p:cNvPr id="9" name="Tijdelijke aanduiding voor afbeelding 9">
            <a:extLst>
              <a:ext uri="{FF2B5EF4-FFF2-40B4-BE49-F238E27FC236}">
                <a16:creationId xmlns:a16="http://schemas.microsoft.com/office/drawing/2014/main" id="{20CBC31A-5927-BF54-B4F3-A022FA8DCAF9}"/>
              </a:ext>
            </a:extLst>
          </p:cNvPr>
          <p:cNvSpPr>
            <a:spLocks noGrp="1"/>
          </p:cNvSpPr>
          <p:nvPr>
            <p:ph type="pic" sz="quarter" idx="20" hasCustomPrompt="1"/>
          </p:nvPr>
        </p:nvSpPr>
        <p:spPr>
          <a:xfrm>
            <a:off x="810000" y="810818"/>
            <a:ext cx="3150935" cy="2520000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nl-NL"/>
              <a:t>image</a:t>
            </a:r>
          </a:p>
        </p:txBody>
      </p:sp>
      <p:sp>
        <p:nvSpPr>
          <p:cNvPr id="13" name="Tijdelijke aanduiding voor afbeelding 9">
            <a:extLst>
              <a:ext uri="{FF2B5EF4-FFF2-40B4-BE49-F238E27FC236}">
                <a16:creationId xmlns:a16="http://schemas.microsoft.com/office/drawing/2014/main" id="{1C63F7C2-09C2-D8E5-FAD5-4C6BF0F229E1}"/>
              </a:ext>
            </a:extLst>
          </p:cNvPr>
          <p:cNvSpPr>
            <a:spLocks noGrp="1"/>
          </p:cNvSpPr>
          <p:nvPr>
            <p:ph type="pic" sz="quarter" idx="21" hasCustomPrompt="1"/>
          </p:nvPr>
        </p:nvSpPr>
        <p:spPr>
          <a:xfrm>
            <a:off x="810000" y="3523812"/>
            <a:ext cx="3150935" cy="2520000"/>
          </a:xfrm>
          <a:prstGeom prst="rect">
            <a:avLst/>
          </a:prstGeom>
        </p:spPr>
        <p:txBody>
          <a:bodyPr/>
          <a:lstStyle/>
          <a:p>
            <a:r>
              <a:rPr lang="nl-NL"/>
              <a:t>image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E250BE0A-4F46-2FA3-08FC-CE2E454C0B3C}"/>
              </a:ext>
            </a:extLst>
          </p:cNvPr>
          <p:cNvPicPr>
            <a:picLocks noChangeAspect="1"/>
          </p:cNvPicPr>
          <p:nvPr userDrawn="1"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10000" y="6411600"/>
            <a:ext cx="1620000" cy="81000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6DEFACB2-C09E-126B-1C4D-0DAAAB2569F2}"/>
              </a:ext>
            </a:extLst>
          </p:cNvPr>
          <p:cNvPicPr>
            <a:picLocks noChangeAspect="1"/>
          </p:cNvPicPr>
          <p:nvPr userDrawn="1"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168800" y="6301350"/>
            <a:ext cx="1213200" cy="303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43202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9" grpId="0"/>
      <p:bldP spid="13" grpId="0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jdelijke aanduiding voor afbeelding 9">
            <a:extLst>
              <a:ext uri="{FF2B5EF4-FFF2-40B4-BE49-F238E27FC236}">
                <a16:creationId xmlns:a16="http://schemas.microsoft.com/office/drawing/2014/main" id="{BC7B0A36-E98C-CEEC-285A-19A64435D0D1}"/>
              </a:ext>
            </a:extLst>
          </p:cNvPr>
          <p:cNvSpPr>
            <a:spLocks noGrp="1"/>
          </p:cNvSpPr>
          <p:nvPr>
            <p:ph type="pic" sz="quarter" idx="19" hasCustomPrompt="1"/>
          </p:nvPr>
        </p:nvSpPr>
        <p:spPr>
          <a:xfrm>
            <a:off x="0" y="810000"/>
            <a:ext cx="12191999" cy="6048000"/>
          </a:xfrm>
          <a:prstGeom prst="rect">
            <a:avLst/>
          </a:prstGeom>
        </p:spPr>
        <p:txBody>
          <a:bodyPr/>
          <a:lstStyle/>
          <a:p>
            <a:r>
              <a:rPr lang="nl-NL"/>
              <a:t>image</a:t>
            </a:r>
          </a:p>
        </p:txBody>
      </p:sp>
      <p:pic>
        <p:nvPicPr>
          <p:cNvPr id="19" name="Graphic 18">
            <a:extLst>
              <a:ext uri="{FF2B5EF4-FFF2-40B4-BE49-F238E27FC236}">
                <a16:creationId xmlns:a16="http://schemas.microsoft.com/office/drawing/2014/main" id="{8463DC94-DA17-F557-8B0E-3600A9C8F26C}"/>
              </a:ext>
            </a:extLst>
          </p:cNvPr>
          <p:cNvPicPr>
            <a:picLocks noChangeAspect="1"/>
          </p:cNvPicPr>
          <p:nvPr userDrawn="1"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810000" y="0"/>
            <a:ext cx="810000" cy="810000"/>
          </a:xfrm>
          <a:prstGeom prst="rect">
            <a:avLst/>
          </a:prstGeom>
        </p:spPr>
      </p:pic>
      <p:pic>
        <p:nvPicPr>
          <p:cNvPr id="15" name="Graphic 14">
            <a:extLst>
              <a:ext uri="{FF2B5EF4-FFF2-40B4-BE49-F238E27FC236}">
                <a16:creationId xmlns:a16="http://schemas.microsoft.com/office/drawing/2014/main" id="{ADE772D5-E16D-903E-72B2-4B996E827AD3}"/>
              </a:ext>
            </a:extLst>
          </p:cNvPr>
          <p:cNvPicPr>
            <a:picLocks noChangeAspect="1"/>
          </p:cNvPicPr>
          <p:nvPr userDrawn="1"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10000" y="6412500"/>
            <a:ext cx="1620000" cy="81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48524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7572249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assests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raphic 5">
            <a:extLst>
              <a:ext uri="{FF2B5EF4-FFF2-40B4-BE49-F238E27FC236}">
                <a16:creationId xmlns:a16="http://schemas.microsoft.com/office/drawing/2014/main" id="{EBBA9208-9362-2A89-1D57-80F51AD4ABDE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106632" y="1586198"/>
            <a:ext cx="1733458" cy="1678429"/>
          </a:xfrm>
          <a:prstGeom prst="rect">
            <a:avLst/>
          </a:prstGeom>
        </p:spPr>
      </p:pic>
      <p:pic>
        <p:nvPicPr>
          <p:cNvPr id="15" name="Graphic 14">
            <a:extLst>
              <a:ext uri="{FF2B5EF4-FFF2-40B4-BE49-F238E27FC236}">
                <a16:creationId xmlns:a16="http://schemas.microsoft.com/office/drawing/2014/main" id="{B118475D-04F3-A6E0-38DE-1155F90ED549}"/>
              </a:ext>
            </a:extLst>
          </p:cNvPr>
          <p:cNvPicPr>
            <a:picLocks noChangeAspect="1"/>
          </p:cNvPicPr>
          <p:nvPr userDrawn="1"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533002" y="0"/>
            <a:ext cx="810000" cy="810000"/>
          </a:xfrm>
          <a:prstGeom prst="rect">
            <a:avLst/>
          </a:prstGeom>
        </p:spPr>
      </p:pic>
      <p:pic>
        <p:nvPicPr>
          <p:cNvPr id="17" name="Graphic 16">
            <a:extLst>
              <a:ext uri="{FF2B5EF4-FFF2-40B4-BE49-F238E27FC236}">
                <a16:creationId xmlns:a16="http://schemas.microsoft.com/office/drawing/2014/main" id="{6D95AC85-A0D9-11AC-9DD9-DFC9C7303B53}"/>
              </a:ext>
            </a:extLst>
          </p:cNvPr>
          <p:cNvPicPr>
            <a:picLocks noChangeAspect="1"/>
          </p:cNvPicPr>
          <p:nvPr userDrawn="1"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10000" y="0"/>
            <a:ext cx="810000" cy="810000"/>
          </a:xfrm>
          <a:prstGeom prst="rect">
            <a:avLst/>
          </a:prstGeom>
        </p:spPr>
      </p:pic>
      <p:sp>
        <p:nvSpPr>
          <p:cNvPr id="19" name="Rechthoek 18">
            <a:extLst>
              <a:ext uri="{FF2B5EF4-FFF2-40B4-BE49-F238E27FC236}">
                <a16:creationId xmlns:a16="http://schemas.microsoft.com/office/drawing/2014/main" id="{1B177C20-90B1-712A-E11E-4F0D8D15783B}"/>
              </a:ext>
            </a:extLst>
          </p:cNvPr>
          <p:cNvSpPr/>
          <p:nvPr userDrawn="1"/>
        </p:nvSpPr>
        <p:spPr>
          <a:xfrm>
            <a:off x="0" y="6055361"/>
            <a:ext cx="12192000" cy="80264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20" name="Graphic 19">
            <a:extLst>
              <a:ext uri="{FF2B5EF4-FFF2-40B4-BE49-F238E27FC236}">
                <a16:creationId xmlns:a16="http://schemas.microsoft.com/office/drawing/2014/main" id="{9C523E21-4191-E18F-1935-81D43DB4129A}"/>
              </a:ext>
            </a:extLst>
          </p:cNvPr>
          <p:cNvPicPr>
            <a:picLocks noChangeAspect="1"/>
          </p:cNvPicPr>
          <p:nvPr userDrawn="1"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10000" y="6412500"/>
            <a:ext cx="1620000" cy="81000"/>
          </a:xfrm>
          <a:prstGeom prst="rect">
            <a:avLst/>
          </a:prstGeom>
        </p:spPr>
      </p:pic>
      <p:pic>
        <p:nvPicPr>
          <p:cNvPr id="21" name="Graphic 20">
            <a:extLst>
              <a:ext uri="{FF2B5EF4-FFF2-40B4-BE49-F238E27FC236}">
                <a16:creationId xmlns:a16="http://schemas.microsoft.com/office/drawing/2014/main" id="{E3E6106F-0791-7ECD-8F87-5A788516465D}"/>
              </a:ext>
            </a:extLst>
          </p:cNvPr>
          <p:cNvPicPr>
            <a:picLocks noChangeAspect="1"/>
          </p:cNvPicPr>
          <p:nvPr userDrawn="1"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0168800" y="6301350"/>
            <a:ext cx="1213200" cy="303300"/>
          </a:xfrm>
          <a:prstGeom prst="rect">
            <a:avLst/>
          </a:prstGeom>
        </p:spPr>
      </p:pic>
      <p:pic>
        <p:nvPicPr>
          <p:cNvPr id="22" name="Graphic 21">
            <a:extLst>
              <a:ext uri="{FF2B5EF4-FFF2-40B4-BE49-F238E27FC236}">
                <a16:creationId xmlns:a16="http://schemas.microsoft.com/office/drawing/2014/main" id="{5CA626FB-199B-93DB-7694-E51B6F513904}"/>
              </a:ext>
            </a:extLst>
          </p:cNvPr>
          <p:cNvPicPr>
            <a:picLocks noChangeAspect="1"/>
          </p:cNvPicPr>
          <p:nvPr userDrawn="1"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810000" y="4222275"/>
            <a:ext cx="1620000" cy="81000"/>
          </a:xfrm>
          <a:prstGeom prst="rect">
            <a:avLst/>
          </a:prstGeom>
        </p:spPr>
      </p:pic>
      <p:sp>
        <p:nvSpPr>
          <p:cNvPr id="23" name="Tekstvak 22">
            <a:extLst>
              <a:ext uri="{FF2B5EF4-FFF2-40B4-BE49-F238E27FC236}">
                <a16:creationId xmlns:a16="http://schemas.microsoft.com/office/drawing/2014/main" id="{E19C9B0F-AB2A-00EB-DA69-50CAA75D81E4}"/>
              </a:ext>
            </a:extLst>
          </p:cNvPr>
          <p:cNvSpPr txBox="1"/>
          <p:nvPr userDrawn="1"/>
        </p:nvSpPr>
        <p:spPr>
          <a:xfrm>
            <a:off x="810000" y="4757669"/>
            <a:ext cx="1147268" cy="46990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25999" tIns="125999" rIns="125999" bIns="125999" rtlCol="0">
            <a:spAutoFit/>
          </a:bodyPr>
          <a:lstStyle/>
          <a:p>
            <a:pPr algn="ctr"/>
            <a:r>
              <a:rPr lang="nl-NL" sz="1400">
                <a:latin typeface="Arial" panose="020B0604020202020204" pitchFamily="34" charset="0"/>
                <a:cs typeface="Arial" panose="020B0604020202020204" pitchFamily="34" charset="0"/>
              </a:rPr>
              <a:t>Load more</a:t>
            </a:r>
          </a:p>
        </p:txBody>
      </p:sp>
      <p:sp>
        <p:nvSpPr>
          <p:cNvPr id="2" name="Tekstvak 1">
            <a:extLst>
              <a:ext uri="{FF2B5EF4-FFF2-40B4-BE49-F238E27FC236}">
                <a16:creationId xmlns:a16="http://schemas.microsoft.com/office/drawing/2014/main" id="{15ACE780-0239-1008-B929-46205B316C41}"/>
              </a:ext>
            </a:extLst>
          </p:cNvPr>
          <p:cNvSpPr txBox="1"/>
          <p:nvPr userDrawn="1"/>
        </p:nvSpPr>
        <p:spPr>
          <a:xfrm>
            <a:off x="3947438" y="220334"/>
            <a:ext cx="56204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>
                <a:latin typeface="Arial" panose="020B0604020202020204" pitchFamily="34" charset="0"/>
                <a:cs typeface="Arial" panose="020B0604020202020204" pitchFamily="34" charset="0"/>
              </a:rPr>
              <a:t>Q-</a:t>
            </a:r>
            <a:r>
              <a:rPr lang="nl-NL" err="1">
                <a:latin typeface="Arial" panose="020B0604020202020204" pitchFamily="34" charset="0"/>
                <a:cs typeface="Arial" panose="020B0604020202020204" pitchFamily="34" charset="0"/>
              </a:rPr>
              <a:t>railing</a:t>
            </a:r>
            <a:r>
              <a:rPr lang="nl-NL">
                <a:latin typeface="Arial" panose="020B0604020202020204" pitchFamily="34" charset="0"/>
                <a:cs typeface="Arial" panose="020B0604020202020204" pitchFamily="34" charset="0"/>
              </a:rPr>
              <a:t> assets</a:t>
            </a:r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7038E4D6-60CA-D63C-2E04-640E1C9F7387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3335103" y="1586198"/>
            <a:ext cx="1733458" cy="1678429"/>
          </a:xfrm>
          <a:prstGeom prst="rect">
            <a:avLst/>
          </a:prstGeom>
        </p:spPr>
      </p:pic>
      <p:pic>
        <p:nvPicPr>
          <p:cNvPr id="4" name="Graphic 3">
            <a:extLst>
              <a:ext uri="{FF2B5EF4-FFF2-40B4-BE49-F238E27FC236}">
                <a16:creationId xmlns:a16="http://schemas.microsoft.com/office/drawing/2014/main" id="{5AD8AF66-E4BD-4023-4E1B-1BFA8049B4F1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5605964" y="1586198"/>
            <a:ext cx="1733458" cy="16784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63032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>
            <a:extLst>
              <a:ext uri="{FF2B5EF4-FFF2-40B4-BE49-F238E27FC236}">
                <a16:creationId xmlns:a16="http://schemas.microsoft.com/office/drawing/2014/main" id="{CB058B66-F15C-D8DD-007A-C89D303A6F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0000" y="1050236"/>
            <a:ext cx="10058628" cy="1489719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/>
          <a:p>
            <a:r>
              <a:rPr lang="nl-NL"/>
              <a:t>Click </a:t>
            </a:r>
            <a:r>
              <a:rPr lang="nl-NL" err="1"/>
              <a:t>to</a:t>
            </a:r>
            <a:r>
              <a:rPr lang="nl-NL"/>
              <a:t> </a:t>
            </a:r>
            <a:r>
              <a:rPr lang="nl-NL" err="1"/>
              <a:t>edit</a:t>
            </a:r>
            <a:r>
              <a:rPr lang="nl-NL"/>
              <a:t> </a:t>
            </a:r>
            <a:r>
              <a:rPr lang="nl-NL" err="1"/>
              <a:t>style</a:t>
            </a:r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055433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5" r:id="rId2"/>
    <p:sldLayoutId id="2147483650" r:id="rId3"/>
    <p:sldLayoutId id="2147483652" r:id="rId4"/>
    <p:sldLayoutId id="2147483671" r:id="rId5"/>
    <p:sldLayoutId id="2147483676" r:id="rId6"/>
    <p:sldLayoutId id="2147483666" r:id="rId7"/>
    <p:sldLayoutId id="2147483674" r:id="rId8"/>
    <p:sldLayoutId id="2147483679" r:id="rId9"/>
    <p:sldLayoutId id="2147483677" r:id="rId10"/>
    <p:sldLayoutId id="2147483678" r:id="rId11"/>
    <p:sldLayoutId id="2147483667" r:id="rId12"/>
    <p:sldLayoutId id="2147483669" r:id="rId13"/>
    <p:sldLayoutId id="2147483672" r:id="rId14"/>
    <p:sldLayoutId id="2147483673" r:id="rId15"/>
    <p:sldLayoutId id="2147483680" r:id="rId16"/>
    <p:sldLayoutId id="2147483655" r:id="rId17"/>
    <p:sldLayoutId id="2147483660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800" b="1" i="0" kern="1200">
          <a:solidFill>
            <a:schemeClr val="tx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000" b="1" kern="1200">
          <a:solidFill>
            <a:schemeClr val="tx2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accent2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accent2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accent2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accent2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2.svg"/><Relationship Id="rId4" Type="http://schemas.openxmlformats.org/officeDocument/2006/relationships/image" Target="../media/image1.sv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2.svg"/><Relationship Id="rId5" Type="http://schemas.openxmlformats.org/officeDocument/2006/relationships/image" Target="../media/image1.svg"/><Relationship Id="rId4" Type="http://schemas.openxmlformats.org/officeDocument/2006/relationships/image" Target="../media/image3.sv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12.png"/><Relationship Id="rId5" Type="http://schemas.openxmlformats.org/officeDocument/2006/relationships/image" Target="../media/image2.svg"/><Relationship Id="rId4" Type="http://schemas.openxmlformats.org/officeDocument/2006/relationships/image" Target="../media/image1.sv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svg"/><Relationship Id="rId2" Type="http://schemas.openxmlformats.org/officeDocument/2006/relationships/image" Target="../media/image3.svg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13.png"/><Relationship Id="rId4" Type="http://schemas.openxmlformats.org/officeDocument/2006/relationships/image" Target="../media/image2.sv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2.svg"/><Relationship Id="rId5" Type="http://schemas.openxmlformats.org/officeDocument/2006/relationships/image" Target="../media/image1.svg"/><Relationship Id="rId4" Type="http://schemas.openxmlformats.org/officeDocument/2006/relationships/image" Target="../media/image3.sv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svg"/><Relationship Id="rId2" Type="http://schemas.openxmlformats.org/officeDocument/2006/relationships/image" Target="../media/image3.svg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15.png"/><Relationship Id="rId4" Type="http://schemas.openxmlformats.org/officeDocument/2006/relationships/image" Target="../media/image2.sv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2.svg"/><Relationship Id="rId4" Type="http://schemas.openxmlformats.org/officeDocument/2006/relationships/image" Target="../media/image1.sv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svg"/><Relationship Id="rId2" Type="http://schemas.openxmlformats.org/officeDocument/2006/relationships/image" Target="../media/image3.sv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2.sv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svg"/><Relationship Id="rId2" Type="http://schemas.openxmlformats.org/officeDocument/2006/relationships/image" Target="../media/image3.svg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2.sv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2.svg"/><Relationship Id="rId4" Type="http://schemas.openxmlformats.org/officeDocument/2006/relationships/image" Target="../media/image1.sv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7.xml"/><Relationship Id="rId7" Type="http://schemas.openxmlformats.org/officeDocument/2006/relationships/image" Target="../media/image19.png"/><Relationship Id="rId2" Type="http://schemas.openxmlformats.org/officeDocument/2006/relationships/video" Target="../media/media1.mov"/><Relationship Id="rId1" Type="http://schemas.microsoft.com/office/2007/relationships/media" Target="../media/media1.mov"/><Relationship Id="rId6" Type="http://schemas.openxmlformats.org/officeDocument/2006/relationships/image" Target="../media/image2.svg"/><Relationship Id="rId5" Type="http://schemas.openxmlformats.org/officeDocument/2006/relationships/image" Target="../media/image1.svg"/><Relationship Id="rId4" Type="http://schemas.openxmlformats.org/officeDocument/2006/relationships/image" Target="../media/image3.sv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svg"/><Relationship Id="rId2" Type="http://schemas.openxmlformats.org/officeDocument/2006/relationships/image" Target="../media/image3.svg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2.sv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svg"/><Relationship Id="rId2" Type="http://schemas.openxmlformats.org/officeDocument/2006/relationships/image" Target="../media/image3.svg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2.sv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svg"/><Relationship Id="rId2" Type="http://schemas.openxmlformats.org/officeDocument/2006/relationships/image" Target="../media/image3.svg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20.png"/><Relationship Id="rId4" Type="http://schemas.openxmlformats.org/officeDocument/2006/relationships/image" Target="../media/image2.sv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2.svg"/><Relationship Id="rId4" Type="http://schemas.openxmlformats.org/officeDocument/2006/relationships/image" Target="../media/image1.sv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svg"/><Relationship Id="rId2" Type="http://schemas.openxmlformats.org/officeDocument/2006/relationships/image" Target="../media/image3.svg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2.sv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svg"/><Relationship Id="rId2" Type="http://schemas.openxmlformats.org/officeDocument/2006/relationships/image" Target="../media/image3.svg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22.png"/><Relationship Id="rId4" Type="http://schemas.openxmlformats.org/officeDocument/2006/relationships/image" Target="../media/image2.sv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svg"/><Relationship Id="rId2" Type="http://schemas.openxmlformats.org/officeDocument/2006/relationships/image" Target="../media/image3.svg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2.sv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7.xml"/><Relationship Id="rId2" Type="http://schemas.microsoft.com/office/2007/relationships/media" Target="../media/media2.mp4"/><Relationship Id="rId1" Type="http://schemas.openxmlformats.org/officeDocument/2006/relationships/video" Target="NULL" TargetMode="External"/><Relationship Id="rId6" Type="http://schemas.openxmlformats.org/officeDocument/2006/relationships/image" Target="../media/image23.png"/><Relationship Id="rId5" Type="http://schemas.openxmlformats.org/officeDocument/2006/relationships/image" Target="../media/image2.svg"/><Relationship Id="rId4" Type="http://schemas.openxmlformats.org/officeDocument/2006/relationships/image" Target="../media/image1.sv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svg"/><Relationship Id="rId2" Type="http://schemas.openxmlformats.org/officeDocument/2006/relationships/image" Target="../media/image3.svg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2.sv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svg"/><Relationship Id="rId2" Type="http://schemas.openxmlformats.org/officeDocument/2006/relationships/image" Target="../media/image3.svg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24.png"/><Relationship Id="rId4" Type="http://schemas.openxmlformats.org/officeDocument/2006/relationships/image" Target="../media/image2.sv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1.svg"/><Relationship Id="rId7" Type="http://schemas.openxmlformats.org/officeDocument/2006/relationships/image" Target="../media/image28.jpeg"/><Relationship Id="rId2" Type="http://schemas.openxmlformats.org/officeDocument/2006/relationships/image" Target="../media/image3.sv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10" Type="http://schemas.openxmlformats.org/officeDocument/2006/relationships/image" Target="../media/image31.png"/><Relationship Id="rId4" Type="http://schemas.openxmlformats.org/officeDocument/2006/relationships/image" Target="../media/image2.svg"/><Relationship Id="rId9" Type="http://schemas.openxmlformats.org/officeDocument/2006/relationships/image" Target="../media/image30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1.svg"/><Relationship Id="rId7" Type="http://schemas.openxmlformats.org/officeDocument/2006/relationships/image" Target="../media/image30.png"/><Relationship Id="rId12" Type="http://schemas.openxmlformats.org/officeDocument/2006/relationships/image" Target="../media/image36.png"/><Relationship Id="rId2" Type="http://schemas.openxmlformats.org/officeDocument/2006/relationships/image" Target="../media/image3.sv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29.png"/><Relationship Id="rId11" Type="http://schemas.openxmlformats.org/officeDocument/2006/relationships/image" Target="../media/image35.png"/><Relationship Id="rId5" Type="http://schemas.openxmlformats.org/officeDocument/2006/relationships/image" Target="../media/image27.png"/><Relationship Id="rId10" Type="http://schemas.openxmlformats.org/officeDocument/2006/relationships/image" Target="../media/image34.png"/><Relationship Id="rId4" Type="http://schemas.openxmlformats.org/officeDocument/2006/relationships/image" Target="../media/image2.svg"/><Relationship Id="rId9" Type="http://schemas.openxmlformats.org/officeDocument/2006/relationships/image" Target="../media/image33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38.png"/><Relationship Id="rId5" Type="http://schemas.openxmlformats.org/officeDocument/2006/relationships/image" Target="../media/image2.svg"/><Relationship Id="rId4" Type="http://schemas.openxmlformats.org/officeDocument/2006/relationships/image" Target="../media/image1.sv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40.png"/><Relationship Id="rId5" Type="http://schemas.openxmlformats.org/officeDocument/2006/relationships/image" Target="../media/image2.svg"/><Relationship Id="rId4" Type="http://schemas.openxmlformats.org/officeDocument/2006/relationships/image" Target="../media/image1.sv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42.png"/><Relationship Id="rId5" Type="http://schemas.openxmlformats.org/officeDocument/2006/relationships/image" Target="../media/image2.svg"/><Relationship Id="rId4" Type="http://schemas.openxmlformats.org/officeDocument/2006/relationships/image" Target="../media/image1.sv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44.png"/><Relationship Id="rId5" Type="http://schemas.openxmlformats.org/officeDocument/2006/relationships/image" Target="../media/image2.svg"/><Relationship Id="rId4" Type="http://schemas.openxmlformats.org/officeDocument/2006/relationships/image" Target="../media/image1.sv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46.emf"/><Relationship Id="rId5" Type="http://schemas.openxmlformats.org/officeDocument/2006/relationships/image" Target="../media/image2.svg"/><Relationship Id="rId4" Type="http://schemas.openxmlformats.org/officeDocument/2006/relationships/image" Target="../media/image1.sv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48.emf"/><Relationship Id="rId5" Type="http://schemas.openxmlformats.org/officeDocument/2006/relationships/image" Target="../media/image2.svg"/><Relationship Id="rId4" Type="http://schemas.openxmlformats.org/officeDocument/2006/relationships/image" Target="../media/image1.sv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50.emf"/><Relationship Id="rId5" Type="http://schemas.openxmlformats.org/officeDocument/2006/relationships/image" Target="../media/image2.svg"/><Relationship Id="rId4" Type="http://schemas.openxmlformats.org/officeDocument/2006/relationships/image" Target="../media/image1.sv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52.png"/><Relationship Id="rId5" Type="http://schemas.openxmlformats.org/officeDocument/2006/relationships/image" Target="../media/image2.svg"/><Relationship Id="rId4" Type="http://schemas.openxmlformats.org/officeDocument/2006/relationships/image" Target="../media/image1.sv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ti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2.svg"/><Relationship Id="rId4" Type="http://schemas.openxmlformats.org/officeDocument/2006/relationships/image" Target="../media/image1.sv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2.svg"/><Relationship Id="rId4" Type="http://schemas.openxmlformats.org/officeDocument/2006/relationships/image" Target="../media/image1.sv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57.png"/><Relationship Id="rId5" Type="http://schemas.openxmlformats.org/officeDocument/2006/relationships/image" Target="../media/image2.svg"/><Relationship Id="rId4" Type="http://schemas.openxmlformats.org/officeDocument/2006/relationships/image" Target="../media/image1.sv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7" Type="http://schemas.openxmlformats.org/officeDocument/2006/relationships/image" Target="../media/image60.jp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59.png"/><Relationship Id="rId5" Type="http://schemas.openxmlformats.org/officeDocument/2006/relationships/image" Target="../media/image2.svg"/><Relationship Id="rId4" Type="http://schemas.openxmlformats.org/officeDocument/2006/relationships/image" Target="../media/image1.sv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2.svg"/><Relationship Id="rId4" Type="http://schemas.openxmlformats.org/officeDocument/2006/relationships/image" Target="../media/image1.sv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2.svg"/><Relationship Id="rId5" Type="http://schemas.openxmlformats.org/officeDocument/2006/relationships/image" Target="../media/image1.svg"/><Relationship Id="rId4" Type="http://schemas.openxmlformats.org/officeDocument/2006/relationships/image" Target="../media/image3.sv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2.svg"/><Relationship Id="rId4" Type="http://schemas.openxmlformats.org/officeDocument/2006/relationships/image" Target="../media/image1.sv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2.svg"/><Relationship Id="rId4" Type="http://schemas.openxmlformats.org/officeDocument/2006/relationships/image" Target="../media/image1.sv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2.svg"/><Relationship Id="rId4" Type="http://schemas.openxmlformats.org/officeDocument/2006/relationships/image" Target="../media/image1.sv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2.svg"/><Relationship Id="rId4" Type="http://schemas.openxmlformats.org/officeDocument/2006/relationships/image" Target="../media/image1.sv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2.svg"/><Relationship Id="rId4" Type="http://schemas.openxmlformats.org/officeDocument/2006/relationships/image" Target="../media/image1.sv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59.png"/><Relationship Id="rId5" Type="http://schemas.openxmlformats.org/officeDocument/2006/relationships/image" Target="../media/image2.svg"/><Relationship Id="rId4" Type="http://schemas.openxmlformats.org/officeDocument/2006/relationships/image" Target="../media/image1.sv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q-railing.com/" TargetMode="External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CC20969-DFFD-4DE4-0130-6E6A6D5EF42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10000" y="1289521"/>
            <a:ext cx="4866899" cy="1823802"/>
          </a:xfrm>
        </p:spPr>
        <p:txBody>
          <a:bodyPr anchor="ctr" anchorCtr="0">
            <a:normAutofit/>
          </a:bodyPr>
          <a:lstStyle/>
          <a:p>
            <a:r>
              <a:rPr lang="it-IT" sz="4400" dirty="0"/>
              <a:t>Parapetti in vetro:</a:t>
            </a:r>
            <a:br>
              <a:rPr lang="it-IT" sz="4400" dirty="0"/>
            </a:br>
            <a:r>
              <a:rPr lang="it-IT" sz="4400" dirty="0"/>
              <a:t>la guida definitiva</a:t>
            </a:r>
            <a:endParaRPr lang="nl-NL" sz="4400" dirty="0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DD73727B-CE18-F89F-EC48-F54D5E446CF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10000" y="3429000"/>
            <a:ext cx="5133600" cy="1655762"/>
          </a:xfrm>
        </p:spPr>
        <p:txBody>
          <a:bodyPr>
            <a:normAutofit/>
          </a:bodyPr>
          <a:lstStyle/>
          <a:p>
            <a:r>
              <a:rPr lang="it-IT" sz="1600" b="0" dirty="0"/>
              <a:t>Guida completa alla comprensione delle normative italiane per la progettazione, la sicurezza e l'installazione dei parapetti vetrati.</a:t>
            </a:r>
          </a:p>
        </p:txBody>
      </p:sp>
      <p:sp>
        <p:nvSpPr>
          <p:cNvPr id="10" name="Tekstvak 4">
            <a:extLst>
              <a:ext uri="{FF2B5EF4-FFF2-40B4-BE49-F238E27FC236}">
                <a16:creationId xmlns:a16="http://schemas.microsoft.com/office/drawing/2014/main" id="{6D2D8278-230E-F36F-12F9-FC820E815472}"/>
              </a:ext>
            </a:extLst>
          </p:cNvPr>
          <p:cNvSpPr txBox="1"/>
          <p:nvPr/>
        </p:nvSpPr>
        <p:spPr>
          <a:xfrm>
            <a:off x="810000" y="5044836"/>
            <a:ext cx="3552450" cy="46990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25999" tIns="125999" rIns="125999" bIns="125999" rtlCol="0">
            <a:spAutoFit/>
          </a:bodyPr>
          <a:lstStyle/>
          <a:p>
            <a:pPr algn="ctr"/>
            <a:r>
              <a:rPr lang="it-IT" sz="1400" b="1">
                <a:latin typeface="Arial" panose="020B0604020202020204" pitchFamily="34" charset="0"/>
                <a:cs typeface="Arial" panose="020B0604020202020204" pitchFamily="34" charset="0"/>
              </a:rPr>
              <a:t>Aggiornato alle NTC 2018 &amp; UNI 11678</a:t>
            </a:r>
            <a:endParaRPr lang="nl-NL" sz="1400" b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CasellaDiTesto 3">
            <a:extLst>
              <a:ext uri="{FF2B5EF4-FFF2-40B4-BE49-F238E27FC236}">
                <a16:creationId xmlns:a16="http://schemas.microsoft.com/office/drawing/2014/main" id="{FB65CA03-C11D-21E3-BFA1-F88C0998C426}"/>
              </a:ext>
            </a:extLst>
          </p:cNvPr>
          <p:cNvSpPr txBox="1"/>
          <p:nvPr/>
        </p:nvSpPr>
        <p:spPr>
          <a:xfrm>
            <a:off x="6667500" y="184905"/>
            <a:ext cx="5275359" cy="5232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it-IT" sz="1400" dirty="0">
                <a:latin typeface="Arial" panose="020B0604020202020204" pitchFamily="34" charset="0"/>
                <a:cs typeface="Arial" panose="020B0604020202020204" pitchFamily="34" charset="0"/>
              </a:rPr>
              <a:t>Sky walk </a:t>
            </a:r>
            <a:r>
              <a:rPr lang="it-IT" sz="1400" b="1" dirty="0">
                <a:latin typeface="Arial" panose="020B0604020202020204" pitchFamily="34" charset="0"/>
                <a:cs typeface="Arial" panose="020B0604020202020204" pitchFamily="34" charset="0"/>
              </a:rPr>
              <a:t>del Parque Altos do Corvo Branco</a:t>
            </a:r>
            <a:r>
              <a:rPr lang="it-IT" sz="1400" dirty="0">
                <a:latin typeface="Arial" panose="020B0604020202020204" pitchFamily="34" charset="0"/>
                <a:cs typeface="Arial" panose="020B0604020202020204" pitchFamily="34" charset="0"/>
              </a:rPr>
              <a:t>, Urubici, Brasile, a circa 1.380 m di altitudine nella Serra Catarinense.</a:t>
            </a:r>
          </a:p>
        </p:txBody>
      </p:sp>
    </p:spTree>
    <p:extLst>
      <p:ext uri="{BB962C8B-B14F-4D97-AF65-F5344CB8AC3E}">
        <p14:creationId xmlns:p14="http://schemas.microsoft.com/office/powerpoint/2010/main" val="872058268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DF7C8CF-1C09-019B-F366-3B6860F794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3">
            <a:extLst>
              <a:ext uri="{FF2B5EF4-FFF2-40B4-BE49-F238E27FC236}">
                <a16:creationId xmlns:a16="http://schemas.microsoft.com/office/drawing/2014/main" id="{C866B1E0-661E-353D-8CC9-9050EB0301BC}"/>
              </a:ext>
            </a:extLst>
          </p:cNvPr>
          <p:cNvPicPr>
            <a:picLocks noChangeAspect="1"/>
          </p:cNvPicPr>
          <p:nvPr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10000" y="0"/>
            <a:ext cx="810000" cy="810000"/>
          </a:xfrm>
          <a:prstGeom prst="rect">
            <a:avLst/>
          </a:prstGeom>
        </p:spPr>
      </p:pic>
      <p:sp>
        <p:nvSpPr>
          <p:cNvPr id="5" name="Rechthoek 4">
            <a:extLst>
              <a:ext uri="{FF2B5EF4-FFF2-40B4-BE49-F238E27FC236}">
                <a16:creationId xmlns:a16="http://schemas.microsoft.com/office/drawing/2014/main" id="{F15F9119-E19E-0E8A-0D25-98612480EF24}"/>
              </a:ext>
            </a:extLst>
          </p:cNvPr>
          <p:cNvSpPr/>
          <p:nvPr/>
        </p:nvSpPr>
        <p:spPr>
          <a:xfrm>
            <a:off x="0" y="6055361"/>
            <a:ext cx="12192000" cy="80264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7730BC4D-A0D3-5A24-E26A-91494F425228}"/>
              </a:ext>
            </a:extLst>
          </p:cNvPr>
          <p:cNvPicPr>
            <a:picLocks noChangeAspect="1"/>
          </p:cNvPicPr>
          <p:nvPr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10000" y="6412500"/>
            <a:ext cx="1620000" cy="81000"/>
          </a:xfrm>
          <a:prstGeom prst="rect">
            <a:avLst/>
          </a:prstGeom>
        </p:spPr>
      </p:pic>
      <p:pic>
        <p:nvPicPr>
          <p:cNvPr id="7" name="Graphic 6">
            <a:extLst>
              <a:ext uri="{FF2B5EF4-FFF2-40B4-BE49-F238E27FC236}">
                <a16:creationId xmlns:a16="http://schemas.microsoft.com/office/drawing/2014/main" id="{FFF2115D-0A42-C942-1012-BC15A88876E4}"/>
              </a:ext>
            </a:extLst>
          </p:cNvPr>
          <p:cNvPicPr>
            <a:picLocks noChangeAspect="1"/>
          </p:cNvPicPr>
          <p:nvPr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168800" y="6301350"/>
            <a:ext cx="1213200" cy="303300"/>
          </a:xfrm>
          <a:prstGeom prst="rect">
            <a:avLst/>
          </a:prstGeom>
        </p:spPr>
      </p:pic>
      <p:sp>
        <p:nvSpPr>
          <p:cNvPr id="13" name="Titel 2">
            <a:extLst>
              <a:ext uri="{FF2B5EF4-FFF2-40B4-BE49-F238E27FC236}">
                <a16:creationId xmlns:a16="http://schemas.microsoft.com/office/drawing/2014/main" id="{AFBD035A-8F56-269E-2F64-8CBBE1BB0E5C}"/>
              </a:ext>
            </a:extLst>
          </p:cNvPr>
          <p:cNvSpPr txBox="1">
            <a:spLocks/>
          </p:cNvSpPr>
          <p:nvPr/>
        </p:nvSpPr>
        <p:spPr>
          <a:xfrm>
            <a:off x="778194" y="1008036"/>
            <a:ext cx="5974848" cy="620739"/>
          </a:xfrm>
          <a:prstGeom prst="rect">
            <a:avLst/>
          </a:prstGeom>
        </p:spPr>
        <p:txBody>
          <a:bodyPr lIns="0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800" b="1" i="0" kern="1200">
                <a:solidFill>
                  <a:schemeClr val="tx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nl-NL" sz="3600" dirty="0"/>
              <a:t>Il contesto normativo</a:t>
            </a:r>
          </a:p>
        </p:txBody>
      </p:sp>
      <p:sp>
        <p:nvSpPr>
          <p:cNvPr id="17" name="Rounded Rectangle 5">
            <a:extLst>
              <a:ext uri="{FF2B5EF4-FFF2-40B4-BE49-F238E27FC236}">
                <a16:creationId xmlns:a16="http://schemas.microsoft.com/office/drawing/2014/main" id="{DC81CA53-9079-EBF7-A30F-A67E2C5E625E}"/>
              </a:ext>
            </a:extLst>
          </p:cNvPr>
          <p:cNvSpPr/>
          <p:nvPr/>
        </p:nvSpPr>
        <p:spPr>
          <a:xfrm>
            <a:off x="809998" y="3836670"/>
            <a:ext cx="2448000" cy="1800000"/>
          </a:xfrm>
          <a:prstGeom prst="roundRect">
            <a:avLst>
              <a:gd name="adj" fmla="val 0"/>
            </a:avLst>
          </a:prstGeom>
          <a:solidFill>
            <a:schemeClr val="bg2"/>
          </a:solidFill>
          <a:ln w="19050">
            <a:solidFill>
              <a:srgbClr val="E2E8F0"/>
            </a:solidFill>
          </a:ln>
          <a:effectLst>
            <a:outerShdw blurRad="30000" dist="15000" dir="5400000">
              <a:srgbClr val="000000">
                <a:alpha val="20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 anchorCtr="0"/>
          <a:lstStyle/>
          <a:p>
            <a:pPr algn="ctr">
              <a:spcAft>
                <a:spcPts val="400"/>
              </a:spcAft>
            </a:pPr>
            <a:r>
              <a:rPr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 10809</a:t>
            </a:r>
          </a:p>
          <a:p>
            <a:pPr algn="ctr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</a:pPr>
            <a:r>
              <a:rPr sz="1400" b="1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REQUISITI GEOMETRICI</a:t>
            </a:r>
          </a:p>
          <a:p>
            <a:pPr algn="ctr">
              <a:spcBef>
                <a:spcPts val="0"/>
              </a:spcBef>
              <a:spcAft>
                <a:spcPts val="400"/>
              </a:spcAft>
            </a:pPr>
            <a:r>
              <a:rPr sz="1200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Altezze</a:t>
            </a:r>
            <a:r>
              <a:rPr sz="12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200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minime</a:t>
            </a:r>
            <a:r>
              <a:rPr sz="12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sz="1200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criteri</a:t>
            </a:r>
            <a:r>
              <a:rPr sz="12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di </a:t>
            </a:r>
            <a:r>
              <a:rPr sz="1200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inattraversabilità</a:t>
            </a:r>
            <a:r>
              <a:rPr sz="12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e non </a:t>
            </a:r>
            <a:r>
              <a:rPr sz="1200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scalabilità</a:t>
            </a:r>
            <a:r>
              <a:rPr sz="12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200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dei</a:t>
            </a:r>
            <a:r>
              <a:rPr sz="12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200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parapetti</a:t>
            </a:r>
            <a:r>
              <a:rPr sz="12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19" name="Rounded Rectangle 6">
            <a:extLst>
              <a:ext uri="{FF2B5EF4-FFF2-40B4-BE49-F238E27FC236}">
                <a16:creationId xmlns:a16="http://schemas.microsoft.com/office/drawing/2014/main" id="{522B7B71-DE06-CC7D-1488-865546266B04}"/>
              </a:ext>
            </a:extLst>
          </p:cNvPr>
          <p:cNvSpPr/>
          <p:nvPr/>
        </p:nvSpPr>
        <p:spPr>
          <a:xfrm>
            <a:off x="6266360" y="3831967"/>
            <a:ext cx="2448000" cy="1800000"/>
          </a:xfrm>
          <a:prstGeom prst="roundRect">
            <a:avLst>
              <a:gd name="adj" fmla="val 0"/>
            </a:avLst>
          </a:prstGeom>
          <a:solidFill>
            <a:schemeClr val="bg2"/>
          </a:solidFill>
          <a:ln w="19050">
            <a:solidFill>
              <a:srgbClr val="E2E8F0"/>
            </a:solidFill>
          </a:ln>
          <a:effectLst>
            <a:outerShdw blurRad="30000" dist="15000" dir="5400000">
              <a:srgbClr val="000000">
                <a:alpha val="20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 anchorCtr="0"/>
          <a:lstStyle/>
          <a:p>
            <a:pPr algn="ctr">
              <a:spcBef>
                <a:spcPts val="0"/>
              </a:spcBef>
              <a:spcAft>
                <a:spcPts val="400"/>
              </a:spcAft>
            </a:pPr>
            <a:r>
              <a:rPr sz="1800" b="1" i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 7697</a:t>
            </a:r>
          </a:p>
          <a:p>
            <a:pPr algn="ctr">
              <a:lnSpc>
                <a:spcPct val="150000"/>
              </a:lnSpc>
              <a:spcAft>
                <a:spcPts val="1000"/>
              </a:spcAft>
            </a:pPr>
            <a:r>
              <a:rPr sz="1400" b="1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CRITERI DI SICUREZZA</a:t>
            </a:r>
          </a:p>
          <a:p>
            <a:pPr algn="ctr">
              <a:spcAft>
                <a:spcPts val="400"/>
              </a:spcAft>
            </a:pPr>
            <a:r>
              <a:rPr sz="1200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Scelta</a:t>
            </a:r>
            <a:r>
              <a:rPr sz="12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della </a:t>
            </a:r>
            <a:r>
              <a:rPr sz="1200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tipologia</a:t>
            </a:r>
            <a:r>
              <a:rPr sz="12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di vetro e </a:t>
            </a:r>
            <a:r>
              <a:rPr sz="1200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comportamento</a:t>
            </a:r>
            <a:r>
              <a:rPr sz="12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post-</a:t>
            </a:r>
            <a:r>
              <a:rPr sz="1200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rottura</a:t>
            </a:r>
            <a:r>
              <a:rPr sz="12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(PR) </a:t>
            </a:r>
            <a:r>
              <a:rPr sz="1200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minimo</a:t>
            </a:r>
            <a:r>
              <a:rPr sz="12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200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obbligatorio</a:t>
            </a:r>
            <a:r>
              <a:rPr sz="12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21" name="Rounded Rectangle 7">
            <a:extLst>
              <a:ext uri="{FF2B5EF4-FFF2-40B4-BE49-F238E27FC236}">
                <a16:creationId xmlns:a16="http://schemas.microsoft.com/office/drawing/2014/main" id="{4A0B84A9-1F1D-AD62-E50E-D606DE4ACE92}"/>
              </a:ext>
            </a:extLst>
          </p:cNvPr>
          <p:cNvSpPr/>
          <p:nvPr/>
        </p:nvSpPr>
        <p:spPr>
          <a:xfrm>
            <a:off x="3551679" y="3829309"/>
            <a:ext cx="2448000" cy="1800000"/>
          </a:xfrm>
          <a:prstGeom prst="roundRect">
            <a:avLst>
              <a:gd name="adj" fmla="val 0"/>
            </a:avLst>
          </a:prstGeom>
          <a:solidFill>
            <a:schemeClr val="bg2"/>
          </a:solidFill>
          <a:ln w="19050">
            <a:solidFill>
              <a:srgbClr val="E2E8F0"/>
            </a:solidFill>
          </a:ln>
          <a:effectLst>
            <a:outerShdw blurRad="30000" dist="15000" dir="5400000">
              <a:srgbClr val="000000">
                <a:alpha val="20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 anchorCtr="0"/>
          <a:lstStyle/>
          <a:p>
            <a:pPr algn="ctr">
              <a:spcBef>
                <a:spcPts val="0"/>
              </a:spcBef>
              <a:spcAft>
                <a:spcPts val="400"/>
              </a:spcAft>
            </a:pPr>
            <a:r>
              <a:rPr sz="1800" b="1" i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 11678</a:t>
            </a:r>
          </a:p>
          <a:p>
            <a:pPr algn="ctr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</a:pPr>
            <a:r>
              <a:rPr sz="1400" b="1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METODI DI PROVA</a:t>
            </a:r>
          </a:p>
          <a:p>
            <a:pPr algn="ctr">
              <a:spcBef>
                <a:spcPts val="0"/>
              </a:spcBef>
              <a:spcAft>
                <a:spcPts val="400"/>
              </a:spcAft>
            </a:pPr>
            <a:r>
              <a:rPr sz="12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Linee </a:t>
            </a:r>
            <a:r>
              <a:rPr sz="1200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guida</a:t>
            </a:r>
            <a:r>
              <a:rPr sz="12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per le prove </a:t>
            </a:r>
            <a:r>
              <a:rPr sz="1200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statiche</a:t>
            </a:r>
            <a:r>
              <a:rPr sz="12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e </a:t>
            </a:r>
            <a:r>
              <a:rPr sz="1200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dinamiche</a:t>
            </a:r>
            <a:r>
              <a:rPr sz="12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da </a:t>
            </a:r>
            <a:r>
              <a:rPr sz="1200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eseguire</a:t>
            </a:r>
            <a:r>
              <a:rPr lang="it-IT" sz="12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sz="1200" dirty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Rounded Rectangle 8">
            <a:extLst>
              <a:ext uri="{FF2B5EF4-FFF2-40B4-BE49-F238E27FC236}">
                <a16:creationId xmlns:a16="http://schemas.microsoft.com/office/drawing/2014/main" id="{31FB7AE5-8739-A33C-1599-7D26CD090E10}"/>
              </a:ext>
            </a:extLst>
          </p:cNvPr>
          <p:cNvSpPr/>
          <p:nvPr/>
        </p:nvSpPr>
        <p:spPr>
          <a:xfrm>
            <a:off x="9035042" y="3836670"/>
            <a:ext cx="2448000" cy="1800000"/>
          </a:xfrm>
          <a:prstGeom prst="roundRect">
            <a:avLst>
              <a:gd name="adj" fmla="val 0"/>
            </a:avLst>
          </a:prstGeom>
          <a:solidFill>
            <a:schemeClr val="bg2"/>
          </a:solidFill>
          <a:ln w="19050">
            <a:solidFill>
              <a:srgbClr val="E2E8F0"/>
            </a:solidFill>
          </a:ln>
          <a:effectLst>
            <a:outerShdw blurRad="30000" dist="15000" dir="5400000">
              <a:srgbClr val="000000">
                <a:alpha val="20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 anchorCtr="0"/>
          <a:lstStyle/>
          <a:p>
            <a:pPr algn="ctr">
              <a:spcBef>
                <a:spcPts val="0"/>
              </a:spcBef>
              <a:spcAft>
                <a:spcPts val="400"/>
              </a:spcAft>
            </a:pPr>
            <a:r>
              <a:rPr sz="1800" b="1" i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 EN 12600</a:t>
            </a:r>
          </a:p>
          <a:p>
            <a:pPr algn="ctr">
              <a:lnSpc>
                <a:spcPct val="150000"/>
              </a:lnSpc>
              <a:spcAft>
                <a:spcPts val="1000"/>
              </a:spcAft>
            </a:pPr>
            <a:r>
              <a:rPr sz="1400" b="1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PROVA DEL PENDOLO</a:t>
            </a:r>
          </a:p>
          <a:p>
            <a:pPr algn="ctr">
              <a:spcAft>
                <a:spcPts val="400"/>
              </a:spcAft>
            </a:pPr>
            <a:r>
              <a:rPr sz="1200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Classificazione</a:t>
            </a:r>
            <a:r>
              <a:rPr sz="12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della </a:t>
            </a:r>
            <a:r>
              <a:rPr sz="1200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resistenza</a:t>
            </a:r>
            <a:r>
              <a:rPr sz="12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200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all'impatto</a:t>
            </a:r>
            <a:r>
              <a:rPr sz="12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200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dei</a:t>
            </a:r>
            <a:r>
              <a:rPr sz="12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vetri </a:t>
            </a:r>
            <a:r>
              <a:rPr sz="1200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tramite</a:t>
            </a:r>
            <a:r>
              <a:rPr sz="12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200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prova</a:t>
            </a:r>
            <a:r>
              <a:rPr sz="12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del </a:t>
            </a:r>
            <a:r>
              <a:rPr sz="1200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pendolo</a:t>
            </a:r>
            <a:r>
              <a:rPr sz="12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27" name="Rectangle 10">
            <a:extLst>
              <a:ext uri="{FF2B5EF4-FFF2-40B4-BE49-F238E27FC236}">
                <a16:creationId xmlns:a16="http://schemas.microsoft.com/office/drawing/2014/main" id="{A6E2787D-68B0-B703-4044-167621D57B31}"/>
              </a:ext>
            </a:extLst>
          </p:cNvPr>
          <p:cNvSpPr/>
          <p:nvPr/>
        </p:nvSpPr>
        <p:spPr>
          <a:xfrm>
            <a:off x="1981199" y="3548083"/>
            <a:ext cx="8208000" cy="45719"/>
          </a:xfrm>
          <a:prstGeom prst="rect">
            <a:avLst/>
          </a:prstGeom>
          <a:solidFill>
            <a:srgbClr val="64748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9" name="Rectangle 9">
            <a:extLst>
              <a:ext uri="{FF2B5EF4-FFF2-40B4-BE49-F238E27FC236}">
                <a16:creationId xmlns:a16="http://schemas.microsoft.com/office/drawing/2014/main" id="{99160D58-965A-37DE-C35A-700831C0F94F}"/>
              </a:ext>
            </a:extLst>
          </p:cNvPr>
          <p:cNvSpPr/>
          <p:nvPr/>
        </p:nvSpPr>
        <p:spPr>
          <a:xfrm>
            <a:off x="6056312" y="3287057"/>
            <a:ext cx="54000" cy="283885"/>
          </a:xfrm>
          <a:prstGeom prst="rect">
            <a:avLst/>
          </a:prstGeom>
          <a:solidFill>
            <a:srgbClr val="64748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6" name="Rectangle 4">
            <a:extLst>
              <a:ext uri="{FF2B5EF4-FFF2-40B4-BE49-F238E27FC236}">
                <a16:creationId xmlns:a16="http://schemas.microsoft.com/office/drawing/2014/main" id="{D38CAA32-B912-5CA3-F1FD-1640C7FC83B7}"/>
              </a:ext>
            </a:extLst>
          </p:cNvPr>
          <p:cNvSpPr/>
          <p:nvPr/>
        </p:nvSpPr>
        <p:spPr>
          <a:xfrm>
            <a:off x="2481262" y="2263263"/>
            <a:ext cx="7219329" cy="102379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tIns="127000" bIns="126000" rtlCol="0" anchor="ctr"/>
          <a:lstStyle/>
          <a:p>
            <a:pPr algn="ctr">
              <a:spcBef>
                <a:spcPts val="400"/>
              </a:spcBef>
              <a:spcAft>
                <a:spcPts val="400"/>
              </a:spcAft>
            </a:pPr>
            <a:r>
              <a:rPr sz="1000" b="1" i="0" dirty="0">
                <a:solidFill>
                  <a:schemeClr val="accent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LEGGE COGENTE FONDAMENTALE</a:t>
            </a:r>
          </a:p>
          <a:p>
            <a:pPr algn="ctr">
              <a:spcBef>
                <a:spcPts val="400"/>
              </a:spcBef>
              <a:spcAft>
                <a:spcPts val="400"/>
              </a:spcAft>
            </a:pPr>
            <a:r>
              <a:rPr sz="2000" b="1" i="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NTC 2018 (D.M. 17/01/2018)</a:t>
            </a:r>
          </a:p>
          <a:p>
            <a:pPr algn="ctr">
              <a:spcBef>
                <a:spcPts val="400"/>
              </a:spcBef>
              <a:spcAft>
                <a:spcPts val="1200"/>
              </a:spcAft>
            </a:pPr>
            <a:r>
              <a:rPr sz="1200" b="0" i="0" dirty="0" err="1">
                <a:solidFill>
                  <a:srgbClr val="F8FAF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Definisce</a:t>
            </a:r>
            <a:r>
              <a:rPr sz="1200" b="0" i="0" dirty="0">
                <a:solidFill>
                  <a:srgbClr val="F8FAF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200" b="0" i="0" dirty="0" err="1">
                <a:solidFill>
                  <a:srgbClr val="F8FAF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sz="1200" b="0" i="0" dirty="0">
                <a:solidFill>
                  <a:srgbClr val="F8FAF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200" b="0" i="0" dirty="0" err="1">
                <a:solidFill>
                  <a:srgbClr val="F8FAF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carichi</a:t>
            </a:r>
            <a:r>
              <a:rPr sz="1200" b="0" i="0" dirty="0">
                <a:solidFill>
                  <a:srgbClr val="F8FAF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200" b="0" i="0" dirty="0" err="1">
                <a:solidFill>
                  <a:srgbClr val="F8FAF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strutturali</a:t>
            </a:r>
            <a:r>
              <a:rPr sz="1200" b="0" i="0" dirty="0">
                <a:solidFill>
                  <a:srgbClr val="F8FAF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200" b="0" i="0" dirty="0" err="1">
                <a:solidFill>
                  <a:srgbClr val="F8FAF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obbligatori</a:t>
            </a:r>
            <a:r>
              <a:rPr sz="1200" b="0" i="0" dirty="0">
                <a:solidFill>
                  <a:srgbClr val="F8FAF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e le </a:t>
            </a:r>
            <a:r>
              <a:rPr sz="1200" b="0" i="0" dirty="0" err="1">
                <a:solidFill>
                  <a:srgbClr val="F8FAF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verifiche</a:t>
            </a:r>
            <a:r>
              <a:rPr sz="1200" b="0" i="0" dirty="0">
                <a:solidFill>
                  <a:srgbClr val="F8FAF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200" b="0" i="0" dirty="0" err="1">
                <a:solidFill>
                  <a:srgbClr val="F8FAF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sulle</a:t>
            </a:r>
            <a:r>
              <a:rPr sz="1200" b="0" i="0" dirty="0">
                <a:solidFill>
                  <a:srgbClr val="F8FAF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200" b="0" i="0" dirty="0" err="1">
                <a:solidFill>
                  <a:srgbClr val="F8FAF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strutture</a:t>
            </a:r>
            <a:r>
              <a:rPr sz="1200" b="0" i="0" dirty="0">
                <a:solidFill>
                  <a:srgbClr val="F8FAF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in Italia.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C410F608-B6AD-2A89-8060-BDF40D8F4DDE}"/>
              </a:ext>
            </a:extLst>
          </p:cNvPr>
          <p:cNvSpPr txBox="1"/>
          <p:nvPr/>
        </p:nvSpPr>
        <p:spPr>
          <a:xfrm>
            <a:off x="809998" y="1598280"/>
            <a:ext cx="11094415" cy="364202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>
              <a:lnSpc>
                <a:spcPct val="150000"/>
              </a:lnSpc>
              <a:spcAft>
                <a:spcPts val="1000"/>
              </a:spcAft>
            </a:pPr>
            <a:r>
              <a:rPr lang="it-IT" b="1" dirty="0">
                <a:solidFill>
                  <a:srgbClr val="66707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 NTC 2018 guidano la struttura delle norme tecniche per la sicurezza dei parapetti</a:t>
            </a:r>
          </a:p>
        </p:txBody>
      </p:sp>
      <p:sp>
        <p:nvSpPr>
          <p:cNvPr id="8" name="Rectangle 9">
            <a:extLst>
              <a:ext uri="{FF2B5EF4-FFF2-40B4-BE49-F238E27FC236}">
                <a16:creationId xmlns:a16="http://schemas.microsoft.com/office/drawing/2014/main" id="{23642C8D-1F42-43BC-4CC0-187C85AD7C5A}"/>
              </a:ext>
            </a:extLst>
          </p:cNvPr>
          <p:cNvSpPr/>
          <p:nvPr/>
        </p:nvSpPr>
        <p:spPr>
          <a:xfrm>
            <a:off x="1979998" y="3548083"/>
            <a:ext cx="54000" cy="283885"/>
          </a:xfrm>
          <a:prstGeom prst="rect">
            <a:avLst/>
          </a:prstGeom>
          <a:solidFill>
            <a:srgbClr val="64748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Rectangle 9">
            <a:extLst>
              <a:ext uri="{FF2B5EF4-FFF2-40B4-BE49-F238E27FC236}">
                <a16:creationId xmlns:a16="http://schemas.microsoft.com/office/drawing/2014/main" id="{9142CDBC-27A3-C41F-579E-241C34258E5C}"/>
              </a:ext>
            </a:extLst>
          </p:cNvPr>
          <p:cNvSpPr/>
          <p:nvPr/>
        </p:nvSpPr>
        <p:spPr>
          <a:xfrm>
            <a:off x="4721679" y="3570942"/>
            <a:ext cx="54000" cy="283885"/>
          </a:xfrm>
          <a:prstGeom prst="rect">
            <a:avLst/>
          </a:prstGeom>
          <a:solidFill>
            <a:srgbClr val="64748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D92B4BE-8779-5992-E865-FB1129AB9F54}"/>
              </a:ext>
            </a:extLst>
          </p:cNvPr>
          <p:cNvSpPr/>
          <p:nvPr/>
        </p:nvSpPr>
        <p:spPr>
          <a:xfrm>
            <a:off x="7463360" y="3554046"/>
            <a:ext cx="54000" cy="283885"/>
          </a:xfrm>
          <a:prstGeom prst="rect">
            <a:avLst/>
          </a:prstGeom>
          <a:solidFill>
            <a:srgbClr val="64748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Rectangle 9">
            <a:extLst>
              <a:ext uri="{FF2B5EF4-FFF2-40B4-BE49-F238E27FC236}">
                <a16:creationId xmlns:a16="http://schemas.microsoft.com/office/drawing/2014/main" id="{9A8FE69F-BAC2-5351-3423-3C0990D4F6AA}"/>
              </a:ext>
            </a:extLst>
          </p:cNvPr>
          <p:cNvSpPr/>
          <p:nvPr/>
        </p:nvSpPr>
        <p:spPr>
          <a:xfrm>
            <a:off x="10172314" y="3548082"/>
            <a:ext cx="54000" cy="283885"/>
          </a:xfrm>
          <a:prstGeom prst="rect">
            <a:avLst/>
          </a:prstGeom>
          <a:solidFill>
            <a:srgbClr val="64748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  <p:extLst>
      <p:ext uri="{BB962C8B-B14F-4D97-AF65-F5344CB8AC3E}">
        <p14:creationId xmlns:p14="http://schemas.microsoft.com/office/powerpoint/2010/main" val="2982813551"/>
      </p:ext>
    </p:extLst>
  </p:cSld>
  <p:clrMapOvr>
    <a:masterClrMapping/>
  </p:clrMapOvr>
  <p:transition spd="med">
    <p:pull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1A2B0A9-211F-06B4-6427-B9E32C965AA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>
            <a:extLst>
              <a:ext uri="{FF2B5EF4-FFF2-40B4-BE49-F238E27FC236}">
                <a16:creationId xmlns:a16="http://schemas.microsoft.com/office/drawing/2014/main" id="{0E989AC0-6C00-68D1-8396-2F7FDF0D5A67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433" t="6758" r="4116" b="11228"/>
          <a:stretch>
            <a:fillRect/>
          </a:stretch>
        </p:blipFill>
        <p:spPr>
          <a:xfrm>
            <a:off x="2507672" y="2313767"/>
            <a:ext cx="7176655" cy="3533831"/>
          </a:xfrm>
          <a:prstGeom prst="rect">
            <a:avLst/>
          </a:prstGeom>
        </p:spPr>
      </p:pic>
      <p:pic>
        <p:nvPicPr>
          <p:cNvPr id="4" name="Graphic 3">
            <a:extLst>
              <a:ext uri="{FF2B5EF4-FFF2-40B4-BE49-F238E27FC236}">
                <a16:creationId xmlns:a16="http://schemas.microsoft.com/office/drawing/2014/main" id="{05873462-EAA8-C848-456C-8D9913270605}"/>
              </a:ext>
            </a:extLst>
          </p:cNvPr>
          <p:cNvPicPr>
            <a:picLocks noChangeAspect="1"/>
          </p:cNvPicPr>
          <p:nvPr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10000" y="0"/>
            <a:ext cx="810000" cy="810000"/>
          </a:xfrm>
          <a:prstGeom prst="rect">
            <a:avLst/>
          </a:prstGeom>
        </p:spPr>
      </p:pic>
      <p:sp>
        <p:nvSpPr>
          <p:cNvPr id="5" name="Rechthoek 4">
            <a:extLst>
              <a:ext uri="{FF2B5EF4-FFF2-40B4-BE49-F238E27FC236}">
                <a16:creationId xmlns:a16="http://schemas.microsoft.com/office/drawing/2014/main" id="{340FBBC2-8003-E61A-61A7-7D0CFE449886}"/>
              </a:ext>
            </a:extLst>
          </p:cNvPr>
          <p:cNvSpPr/>
          <p:nvPr/>
        </p:nvSpPr>
        <p:spPr>
          <a:xfrm>
            <a:off x="0" y="6055361"/>
            <a:ext cx="12192000" cy="80264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7E13FDEF-C11C-9BDE-F15F-B5F52B8E1380}"/>
              </a:ext>
            </a:extLst>
          </p:cNvPr>
          <p:cNvPicPr>
            <a:picLocks noChangeAspect="1"/>
          </p:cNvPicPr>
          <p:nvPr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10000" y="6412500"/>
            <a:ext cx="1620000" cy="81000"/>
          </a:xfrm>
          <a:prstGeom prst="rect">
            <a:avLst/>
          </a:prstGeom>
        </p:spPr>
      </p:pic>
      <p:pic>
        <p:nvPicPr>
          <p:cNvPr id="7" name="Graphic 6">
            <a:extLst>
              <a:ext uri="{FF2B5EF4-FFF2-40B4-BE49-F238E27FC236}">
                <a16:creationId xmlns:a16="http://schemas.microsoft.com/office/drawing/2014/main" id="{3AACB7F7-4C1D-089F-ACFE-8F7211D586AD}"/>
              </a:ext>
            </a:extLst>
          </p:cNvPr>
          <p:cNvPicPr>
            <a:picLocks noChangeAspect="1"/>
          </p:cNvPicPr>
          <p:nvPr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0168800" y="6301350"/>
            <a:ext cx="1213200" cy="303300"/>
          </a:xfrm>
          <a:prstGeom prst="rect">
            <a:avLst/>
          </a:prstGeom>
        </p:spPr>
      </p:pic>
      <p:sp>
        <p:nvSpPr>
          <p:cNvPr id="11" name="Titel 2">
            <a:extLst>
              <a:ext uri="{FF2B5EF4-FFF2-40B4-BE49-F238E27FC236}">
                <a16:creationId xmlns:a16="http://schemas.microsoft.com/office/drawing/2014/main" id="{E0753EFD-9FE9-2C22-4150-0622A7DA7266}"/>
              </a:ext>
            </a:extLst>
          </p:cNvPr>
          <p:cNvSpPr txBox="1">
            <a:spLocks/>
          </p:cNvSpPr>
          <p:nvPr/>
        </p:nvSpPr>
        <p:spPr>
          <a:xfrm>
            <a:off x="778193" y="1008037"/>
            <a:ext cx="6283529" cy="924998"/>
          </a:xfrm>
          <a:prstGeom prst="rect">
            <a:avLst/>
          </a:prstGeom>
        </p:spPr>
        <p:txBody>
          <a:bodyPr lIns="0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800" b="1" i="0" kern="1200">
                <a:solidFill>
                  <a:schemeClr val="tx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fr-FR" sz="3600" dirty="0"/>
              <a:t>NTC 2018 (D.M. 17/01/2018)</a:t>
            </a:r>
          </a:p>
          <a:p>
            <a:endParaRPr lang="nl-NL" sz="3600" dirty="0"/>
          </a:p>
        </p:txBody>
      </p:sp>
      <p:sp>
        <p:nvSpPr>
          <p:cNvPr id="12" name="Rettangolo 11">
            <a:extLst>
              <a:ext uri="{FF2B5EF4-FFF2-40B4-BE49-F238E27FC236}">
                <a16:creationId xmlns:a16="http://schemas.microsoft.com/office/drawing/2014/main" id="{F19E03DE-390D-A712-983C-7A65C8CFB888}"/>
              </a:ext>
            </a:extLst>
          </p:cNvPr>
          <p:cNvSpPr/>
          <p:nvPr/>
        </p:nvSpPr>
        <p:spPr>
          <a:xfrm>
            <a:off x="2854517" y="3973973"/>
            <a:ext cx="6591633" cy="812800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4" name="TextBox 1">
            <a:extLst>
              <a:ext uri="{FF2B5EF4-FFF2-40B4-BE49-F238E27FC236}">
                <a16:creationId xmlns:a16="http://schemas.microsoft.com/office/drawing/2014/main" id="{93C59FAB-AA08-726C-06FF-B3FCABF8D1BC}"/>
              </a:ext>
            </a:extLst>
          </p:cNvPr>
          <p:cNvSpPr txBox="1"/>
          <p:nvPr/>
        </p:nvSpPr>
        <p:spPr>
          <a:xfrm>
            <a:off x="794095" y="1688169"/>
            <a:ext cx="10997689" cy="553998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r>
              <a:rPr lang="it-IT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 NTC 2018  definiscono i </a:t>
            </a:r>
            <a:r>
              <a:rPr lang="it-IT" b="1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principi per la progettazione, l’esecuzione e il collaudo delle costruzioni</a:t>
            </a:r>
            <a:r>
              <a:rPr lang="it-IT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con riferimento alle prestazioni richieste e ai requisiti essenziali di </a:t>
            </a:r>
            <a:r>
              <a:rPr lang="it-IT" b="1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resistenza meccanica e stabilità</a:t>
            </a:r>
            <a:r>
              <a:rPr lang="it-IT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it-IT" b="1" dirty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8162275"/>
      </p:ext>
    </p:extLst>
  </p:cSld>
  <p:clrMapOvr>
    <a:masterClrMapping/>
  </p:clrMapOvr>
  <p:transition spd="med">
    <p:pull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0172162-4575-D920-1336-F312A38D6D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3">
            <a:extLst>
              <a:ext uri="{FF2B5EF4-FFF2-40B4-BE49-F238E27FC236}">
                <a16:creationId xmlns:a16="http://schemas.microsoft.com/office/drawing/2014/main" id="{73FA68A4-6697-BD58-9E7A-73BE832769C1}"/>
              </a:ext>
            </a:extLst>
          </p:cNvPr>
          <p:cNvPicPr>
            <a:picLocks noChangeAspect="1"/>
          </p:cNvPicPr>
          <p:nvPr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10000" y="0"/>
            <a:ext cx="810000" cy="810000"/>
          </a:xfrm>
          <a:prstGeom prst="rect">
            <a:avLst/>
          </a:prstGeom>
        </p:spPr>
      </p:pic>
      <p:sp>
        <p:nvSpPr>
          <p:cNvPr id="5" name="Rechthoek 4">
            <a:extLst>
              <a:ext uri="{FF2B5EF4-FFF2-40B4-BE49-F238E27FC236}">
                <a16:creationId xmlns:a16="http://schemas.microsoft.com/office/drawing/2014/main" id="{BB64B10C-81BC-CDBA-2E76-00BC78637737}"/>
              </a:ext>
            </a:extLst>
          </p:cNvPr>
          <p:cNvSpPr/>
          <p:nvPr/>
        </p:nvSpPr>
        <p:spPr>
          <a:xfrm>
            <a:off x="0" y="6055361"/>
            <a:ext cx="12192000" cy="80264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041190E5-923E-732E-82B4-E4DB388C5227}"/>
              </a:ext>
            </a:extLst>
          </p:cNvPr>
          <p:cNvPicPr>
            <a:picLocks noChangeAspect="1"/>
          </p:cNvPicPr>
          <p:nvPr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10000" y="6412500"/>
            <a:ext cx="1620000" cy="81000"/>
          </a:xfrm>
          <a:prstGeom prst="rect">
            <a:avLst/>
          </a:prstGeom>
        </p:spPr>
      </p:pic>
      <p:pic>
        <p:nvPicPr>
          <p:cNvPr id="7" name="Graphic 6">
            <a:extLst>
              <a:ext uri="{FF2B5EF4-FFF2-40B4-BE49-F238E27FC236}">
                <a16:creationId xmlns:a16="http://schemas.microsoft.com/office/drawing/2014/main" id="{C6ED7B49-6C82-264B-F15B-C9A6EC070584}"/>
              </a:ext>
            </a:extLst>
          </p:cNvPr>
          <p:cNvPicPr>
            <a:picLocks noChangeAspect="1"/>
          </p:cNvPicPr>
          <p:nvPr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168800" y="6301350"/>
            <a:ext cx="1213200" cy="303300"/>
          </a:xfrm>
          <a:prstGeom prst="rect">
            <a:avLst/>
          </a:prstGeom>
        </p:spPr>
      </p:pic>
      <p:pic>
        <p:nvPicPr>
          <p:cNvPr id="3" name="Immagine 2">
            <a:extLst>
              <a:ext uri="{FF2B5EF4-FFF2-40B4-BE49-F238E27FC236}">
                <a16:creationId xmlns:a16="http://schemas.microsoft.com/office/drawing/2014/main" id="{6C1A60B7-CB06-9AC1-E1E8-D4594DF61780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2353" r="3489"/>
          <a:stretch>
            <a:fillRect/>
          </a:stretch>
        </p:blipFill>
        <p:spPr>
          <a:xfrm>
            <a:off x="5677103" y="307900"/>
            <a:ext cx="6279680" cy="5440892"/>
          </a:xfrm>
          <a:prstGeom prst="rect">
            <a:avLst/>
          </a:prstGeom>
        </p:spPr>
      </p:pic>
      <p:sp>
        <p:nvSpPr>
          <p:cNvPr id="8" name="CasellaDiTesto 8">
            <a:extLst>
              <a:ext uri="{FF2B5EF4-FFF2-40B4-BE49-F238E27FC236}">
                <a16:creationId xmlns:a16="http://schemas.microsoft.com/office/drawing/2014/main" id="{F18BF058-781B-D628-6A8C-97ED1252F902}"/>
              </a:ext>
            </a:extLst>
          </p:cNvPr>
          <p:cNvSpPr txBox="1"/>
          <p:nvPr/>
        </p:nvSpPr>
        <p:spPr>
          <a:xfrm>
            <a:off x="809998" y="2424805"/>
            <a:ext cx="4845703" cy="3046988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>
            <a:defPPr>
              <a:defRPr lang="nl-NL"/>
            </a:defPPr>
            <a:lvl1pPr>
              <a:defRPr b="1">
                <a:solidFill>
                  <a:srgbClr val="66707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it-IT" b="0" dirty="0"/>
              <a:t>Le NTC 2018 definiscono i criteri generali per garantire:</a:t>
            </a:r>
          </a:p>
          <a:p>
            <a:endParaRPr lang="it-IT" b="0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it-IT" dirty="0"/>
              <a:t>Sicurezza e stabilità</a:t>
            </a:r>
            <a:r>
              <a:rPr lang="it-IT" b="0" dirty="0"/>
              <a:t> della struttura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it-IT" dirty="0"/>
              <a:t>Resistenza e durabilità</a:t>
            </a:r>
            <a:r>
              <a:rPr lang="it-IT" b="0" dirty="0"/>
              <a:t> nel tempo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it-IT" dirty="0"/>
              <a:t>Robustezza</a:t>
            </a:r>
            <a:r>
              <a:rPr lang="it-IT" b="0" dirty="0"/>
              <a:t> anche in presenza di azioni eccezionali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it-IT" dirty="0"/>
              <a:t>Funzionalità e prestazioni</a:t>
            </a:r>
            <a:r>
              <a:rPr lang="it-IT" b="0" dirty="0"/>
              <a:t> dell’opera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it-IT" b="0" dirty="0"/>
          </a:p>
          <a:p>
            <a:r>
              <a:rPr lang="it-IT" b="0" dirty="0"/>
              <a:t>Il soddisfacimento di tali requisiti viene valutato mediante la verifica degli stati limite.</a:t>
            </a:r>
          </a:p>
        </p:txBody>
      </p:sp>
      <p:sp>
        <p:nvSpPr>
          <p:cNvPr id="10" name="Titel 2">
            <a:extLst>
              <a:ext uri="{FF2B5EF4-FFF2-40B4-BE49-F238E27FC236}">
                <a16:creationId xmlns:a16="http://schemas.microsoft.com/office/drawing/2014/main" id="{2A12D959-4F22-742D-E3D8-AD41203F3A9D}"/>
              </a:ext>
            </a:extLst>
          </p:cNvPr>
          <p:cNvSpPr txBox="1">
            <a:spLocks/>
          </p:cNvSpPr>
          <p:nvPr/>
        </p:nvSpPr>
        <p:spPr>
          <a:xfrm>
            <a:off x="779422" y="1015983"/>
            <a:ext cx="4750622" cy="1568189"/>
          </a:xfrm>
          <a:prstGeom prst="rect">
            <a:avLst/>
          </a:prstGeom>
        </p:spPr>
        <p:txBody>
          <a:bodyPr lIns="0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800" b="1" i="0" kern="1200">
                <a:solidFill>
                  <a:schemeClr val="tx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fr-FR" sz="3600" dirty="0"/>
              <a:t>Principi </a:t>
            </a:r>
            <a:r>
              <a:rPr lang="fr-FR" sz="3600" dirty="0" err="1"/>
              <a:t>fondamentali</a:t>
            </a:r>
            <a:r>
              <a:rPr lang="fr-FR" sz="3600" dirty="0"/>
              <a:t> </a:t>
            </a:r>
            <a:r>
              <a:rPr lang="nl-NL" sz="3600" dirty="0"/>
              <a:t>(NTC 2018)</a:t>
            </a:r>
          </a:p>
          <a:p>
            <a:endParaRPr lang="fr-FR" sz="3600" dirty="0"/>
          </a:p>
          <a:p>
            <a:endParaRPr lang="nl-NL" sz="3600" dirty="0"/>
          </a:p>
        </p:txBody>
      </p:sp>
      <p:sp>
        <p:nvSpPr>
          <p:cNvPr id="12" name="Rettangolo 11">
            <a:extLst>
              <a:ext uri="{FF2B5EF4-FFF2-40B4-BE49-F238E27FC236}">
                <a16:creationId xmlns:a16="http://schemas.microsoft.com/office/drawing/2014/main" id="{A19163D9-F081-3750-40E5-6A41FAD22A7E}"/>
              </a:ext>
            </a:extLst>
          </p:cNvPr>
          <p:cNvSpPr/>
          <p:nvPr/>
        </p:nvSpPr>
        <p:spPr>
          <a:xfrm>
            <a:off x="6019481" y="4579949"/>
            <a:ext cx="5573522" cy="988269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67222257"/>
      </p:ext>
    </p:extLst>
  </p:cSld>
  <p:clrMapOvr>
    <a:masterClrMapping/>
  </p:clrMapOvr>
  <p:transition spd="med">
    <p:pull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8E3BC77-0069-3808-E91B-F069331885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3">
            <a:extLst>
              <a:ext uri="{FF2B5EF4-FFF2-40B4-BE49-F238E27FC236}">
                <a16:creationId xmlns:a16="http://schemas.microsoft.com/office/drawing/2014/main" id="{7F71B622-66A1-3884-E63B-24086941F14D}"/>
              </a:ext>
            </a:extLst>
          </p:cNvPr>
          <p:cNvPicPr>
            <a:picLocks noChangeAspect="1"/>
          </p:cNvPicPr>
          <p:nvPr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810000" y="0"/>
            <a:ext cx="810000" cy="810000"/>
          </a:xfrm>
          <a:prstGeom prst="rect">
            <a:avLst/>
          </a:prstGeom>
        </p:spPr>
      </p:pic>
      <p:sp>
        <p:nvSpPr>
          <p:cNvPr id="5" name="Rechthoek 4">
            <a:extLst>
              <a:ext uri="{FF2B5EF4-FFF2-40B4-BE49-F238E27FC236}">
                <a16:creationId xmlns:a16="http://schemas.microsoft.com/office/drawing/2014/main" id="{A13666E8-2E96-32ED-1050-76E1B61B5E4D}"/>
              </a:ext>
            </a:extLst>
          </p:cNvPr>
          <p:cNvSpPr/>
          <p:nvPr/>
        </p:nvSpPr>
        <p:spPr>
          <a:xfrm>
            <a:off x="0" y="6055361"/>
            <a:ext cx="12192000" cy="80264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2B9C9B23-5D63-9AFB-BC4D-37A5EB76183C}"/>
              </a:ext>
            </a:extLst>
          </p:cNvPr>
          <p:cNvPicPr>
            <a:picLocks noChangeAspect="1"/>
          </p:cNvPicPr>
          <p:nvPr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10000" y="6412500"/>
            <a:ext cx="1620000" cy="81000"/>
          </a:xfrm>
          <a:prstGeom prst="rect">
            <a:avLst/>
          </a:prstGeom>
        </p:spPr>
      </p:pic>
      <p:pic>
        <p:nvPicPr>
          <p:cNvPr id="7" name="Graphic 6">
            <a:extLst>
              <a:ext uri="{FF2B5EF4-FFF2-40B4-BE49-F238E27FC236}">
                <a16:creationId xmlns:a16="http://schemas.microsoft.com/office/drawing/2014/main" id="{92712578-D6AA-93AE-AAA0-9E1FBF69835E}"/>
              </a:ext>
            </a:extLst>
          </p:cNvPr>
          <p:cNvPicPr>
            <a:picLocks noChangeAspect="1"/>
          </p:cNvPicPr>
          <p:nvPr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168800" y="6301350"/>
            <a:ext cx="1213200" cy="303300"/>
          </a:xfrm>
          <a:prstGeom prst="rect">
            <a:avLst/>
          </a:prstGeom>
        </p:spPr>
      </p:pic>
      <p:sp>
        <p:nvSpPr>
          <p:cNvPr id="13" name="Titel 2">
            <a:extLst>
              <a:ext uri="{FF2B5EF4-FFF2-40B4-BE49-F238E27FC236}">
                <a16:creationId xmlns:a16="http://schemas.microsoft.com/office/drawing/2014/main" id="{584106CD-F0FF-DE32-8001-12955C5135DC}"/>
              </a:ext>
            </a:extLst>
          </p:cNvPr>
          <p:cNvSpPr txBox="1">
            <a:spLocks/>
          </p:cNvSpPr>
          <p:nvPr/>
        </p:nvSpPr>
        <p:spPr>
          <a:xfrm>
            <a:off x="786144" y="1012056"/>
            <a:ext cx="4399312" cy="573735"/>
          </a:xfrm>
          <a:prstGeom prst="rect">
            <a:avLst/>
          </a:prstGeom>
        </p:spPr>
        <p:txBody>
          <a:bodyPr lIns="0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800" b="1" i="0" kern="1200">
                <a:solidFill>
                  <a:schemeClr val="tx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nl-NL" sz="3600" dirty="0"/>
              <a:t>I carichi strutturali (NTC 2018)</a:t>
            </a:r>
          </a:p>
        </p:txBody>
      </p:sp>
      <p:pic>
        <p:nvPicPr>
          <p:cNvPr id="9" name="Immagine 8">
            <a:extLst>
              <a:ext uri="{FF2B5EF4-FFF2-40B4-BE49-F238E27FC236}">
                <a16:creationId xmlns:a16="http://schemas.microsoft.com/office/drawing/2014/main" id="{1D44D3CE-33BF-B3C5-A6B4-B99180E0C6F6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r="3460" b="3034"/>
          <a:stretch>
            <a:fillRect/>
          </a:stretch>
        </p:blipFill>
        <p:spPr>
          <a:xfrm>
            <a:off x="4957068" y="92983"/>
            <a:ext cx="7234932" cy="5962378"/>
          </a:xfrm>
          <a:prstGeom prst="rect">
            <a:avLst/>
          </a:prstGeom>
        </p:spPr>
      </p:pic>
      <p:sp>
        <p:nvSpPr>
          <p:cNvPr id="16" name="Rettangolo 15">
            <a:extLst>
              <a:ext uri="{FF2B5EF4-FFF2-40B4-BE49-F238E27FC236}">
                <a16:creationId xmlns:a16="http://schemas.microsoft.com/office/drawing/2014/main" id="{5C7C1292-03B0-5F62-F15F-02430B192795}"/>
              </a:ext>
            </a:extLst>
          </p:cNvPr>
          <p:cNvSpPr/>
          <p:nvPr/>
        </p:nvSpPr>
        <p:spPr>
          <a:xfrm>
            <a:off x="9104243" y="1781092"/>
            <a:ext cx="747422" cy="4028279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8" name="CasellaDiTesto 17">
            <a:extLst>
              <a:ext uri="{FF2B5EF4-FFF2-40B4-BE49-F238E27FC236}">
                <a16:creationId xmlns:a16="http://schemas.microsoft.com/office/drawing/2014/main" id="{75B989D4-2994-527F-4BE2-14F2CB9F85C3}"/>
              </a:ext>
            </a:extLst>
          </p:cNvPr>
          <p:cNvSpPr txBox="1"/>
          <p:nvPr/>
        </p:nvSpPr>
        <p:spPr>
          <a:xfrm>
            <a:off x="809997" y="2520767"/>
            <a:ext cx="4501474" cy="2769989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>
            <a:defPPr>
              <a:defRPr lang="nl-NL"/>
            </a:defPPr>
            <a:lvl1pPr>
              <a:defRPr b="0">
                <a:solidFill>
                  <a:srgbClr val="66707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it-IT" dirty="0"/>
              <a:t>Il paragrafo 3.1.4 delle NTC 2018 definisce i </a:t>
            </a:r>
            <a:r>
              <a:rPr lang="it-IT" b="1" dirty="0"/>
              <a:t>sovraccarichi variabili </a:t>
            </a:r>
            <a:r>
              <a:rPr lang="it-IT" dirty="0"/>
              <a:t>legati all’uso della struttura, come quelli dovuti a persone, arredi e materiali, oltre alle eventuali azioni orizzontali.</a:t>
            </a:r>
          </a:p>
          <a:p>
            <a:endParaRPr lang="it-IT" dirty="0"/>
          </a:p>
          <a:p>
            <a:r>
              <a:rPr lang="it-IT" dirty="0"/>
              <a:t>I valori sono stabiliti in funzione della categoria d’uso e considerati nelle verifiche strutturali per individuare le condizioni di carico più gravose.</a:t>
            </a:r>
          </a:p>
        </p:txBody>
      </p:sp>
    </p:spTree>
    <p:extLst>
      <p:ext uri="{BB962C8B-B14F-4D97-AF65-F5344CB8AC3E}">
        <p14:creationId xmlns:p14="http://schemas.microsoft.com/office/powerpoint/2010/main" val="338683587"/>
      </p:ext>
    </p:extLst>
  </p:cSld>
  <p:clrMapOvr>
    <a:masterClrMapping/>
  </p:clrMapOvr>
  <p:transition spd="med">
    <p:pull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07B878-92F0-06B5-E700-3A6A136CAF2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uppo 19">
            <a:extLst>
              <a:ext uri="{FF2B5EF4-FFF2-40B4-BE49-F238E27FC236}">
                <a16:creationId xmlns:a16="http://schemas.microsoft.com/office/drawing/2014/main" id="{A9819164-DB80-A0C5-0D41-6BA825BD1399}"/>
              </a:ext>
            </a:extLst>
          </p:cNvPr>
          <p:cNvGrpSpPr/>
          <p:nvPr/>
        </p:nvGrpSpPr>
        <p:grpSpPr>
          <a:xfrm>
            <a:off x="7187978" y="2197591"/>
            <a:ext cx="3286048" cy="3441656"/>
            <a:chOff x="1002284" y="2043159"/>
            <a:chExt cx="2646734" cy="2712803"/>
          </a:xfrm>
        </p:grpSpPr>
        <p:pic>
          <p:nvPicPr>
            <p:cNvPr id="9" name="Immagine 8">
              <a:extLst>
                <a:ext uri="{FF2B5EF4-FFF2-40B4-BE49-F238E27FC236}">
                  <a16:creationId xmlns:a16="http://schemas.microsoft.com/office/drawing/2014/main" id="{9FB8E63B-F030-4E15-42DB-DE50BA1AB99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rcRect l="8361" t="27069" r="69801" b="33375"/>
            <a:stretch>
              <a:fillRect/>
            </a:stretch>
          </p:blipFill>
          <p:spPr>
            <a:xfrm>
              <a:off x="1002284" y="2043159"/>
              <a:ext cx="2646734" cy="2712803"/>
            </a:xfrm>
            <a:prstGeom prst="rect">
              <a:avLst/>
            </a:prstGeom>
          </p:spPr>
        </p:pic>
        <p:sp>
          <p:nvSpPr>
            <p:cNvPr id="19" name="Freccia a destra 18">
              <a:extLst>
                <a:ext uri="{FF2B5EF4-FFF2-40B4-BE49-F238E27FC236}">
                  <a16:creationId xmlns:a16="http://schemas.microsoft.com/office/drawing/2014/main" id="{ED171DB1-8AF4-2115-63FC-FC31A6249C0F}"/>
                </a:ext>
              </a:extLst>
            </p:cNvPr>
            <p:cNvSpPr/>
            <p:nvPr/>
          </p:nvSpPr>
          <p:spPr>
            <a:xfrm rot="8995402">
              <a:off x="2344678" y="2506314"/>
              <a:ext cx="724895" cy="321342"/>
            </a:xfrm>
            <a:prstGeom prst="rightArrow">
              <a:avLst>
                <a:gd name="adj1" fmla="val 50000"/>
                <a:gd name="adj2" fmla="val 73316"/>
              </a:avLst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</p:grpSp>
      <p:pic>
        <p:nvPicPr>
          <p:cNvPr id="4" name="Graphic 3">
            <a:extLst>
              <a:ext uri="{FF2B5EF4-FFF2-40B4-BE49-F238E27FC236}">
                <a16:creationId xmlns:a16="http://schemas.microsoft.com/office/drawing/2014/main" id="{5671C83F-090C-B875-4501-379FADE389A2}"/>
              </a:ext>
            </a:extLst>
          </p:cNvPr>
          <p:cNvPicPr>
            <a:picLocks noChangeAspect="1"/>
          </p:cNvPicPr>
          <p:nvPr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10000" y="0"/>
            <a:ext cx="810000" cy="810000"/>
          </a:xfrm>
          <a:prstGeom prst="rect">
            <a:avLst/>
          </a:prstGeom>
        </p:spPr>
      </p:pic>
      <p:sp>
        <p:nvSpPr>
          <p:cNvPr id="5" name="Rechthoek 4">
            <a:extLst>
              <a:ext uri="{FF2B5EF4-FFF2-40B4-BE49-F238E27FC236}">
                <a16:creationId xmlns:a16="http://schemas.microsoft.com/office/drawing/2014/main" id="{F17C9D39-CF7B-3F53-C5E5-F6ED5CFE1180}"/>
              </a:ext>
            </a:extLst>
          </p:cNvPr>
          <p:cNvSpPr/>
          <p:nvPr/>
        </p:nvSpPr>
        <p:spPr>
          <a:xfrm>
            <a:off x="0" y="6055361"/>
            <a:ext cx="12192000" cy="80264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2601168A-8ADE-B4DE-7C07-8752EED891D2}"/>
              </a:ext>
            </a:extLst>
          </p:cNvPr>
          <p:cNvPicPr>
            <a:picLocks noChangeAspect="1"/>
          </p:cNvPicPr>
          <p:nvPr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10000" y="6412500"/>
            <a:ext cx="1620000" cy="81000"/>
          </a:xfrm>
          <a:prstGeom prst="rect">
            <a:avLst/>
          </a:prstGeom>
        </p:spPr>
      </p:pic>
      <p:pic>
        <p:nvPicPr>
          <p:cNvPr id="7" name="Graphic 6">
            <a:extLst>
              <a:ext uri="{FF2B5EF4-FFF2-40B4-BE49-F238E27FC236}">
                <a16:creationId xmlns:a16="http://schemas.microsoft.com/office/drawing/2014/main" id="{631F1040-3FD0-9427-D545-4DB5133E50EB}"/>
              </a:ext>
            </a:extLst>
          </p:cNvPr>
          <p:cNvPicPr>
            <a:picLocks noChangeAspect="1"/>
          </p:cNvPicPr>
          <p:nvPr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0168800" y="6301350"/>
            <a:ext cx="1213200" cy="303300"/>
          </a:xfrm>
          <a:prstGeom prst="rect">
            <a:avLst/>
          </a:prstGeom>
        </p:spPr>
      </p:pic>
      <p:sp>
        <p:nvSpPr>
          <p:cNvPr id="13" name="Titel 2">
            <a:extLst>
              <a:ext uri="{FF2B5EF4-FFF2-40B4-BE49-F238E27FC236}">
                <a16:creationId xmlns:a16="http://schemas.microsoft.com/office/drawing/2014/main" id="{4F53369C-A4FD-B172-CADB-8C7A008A199B}"/>
              </a:ext>
            </a:extLst>
          </p:cNvPr>
          <p:cNvSpPr txBox="1">
            <a:spLocks/>
          </p:cNvSpPr>
          <p:nvPr/>
        </p:nvSpPr>
        <p:spPr>
          <a:xfrm>
            <a:off x="809997" y="1083615"/>
            <a:ext cx="8457828" cy="573735"/>
          </a:xfrm>
          <a:prstGeom prst="rect">
            <a:avLst/>
          </a:prstGeom>
        </p:spPr>
        <p:txBody>
          <a:bodyPr lIns="0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800" b="1" i="0" kern="1200">
                <a:solidFill>
                  <a:schemeClr val="tx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nl-NL" sz="3600" dirty="0"/>
              <a:t>I carichi strutturali (NTC 2018)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15B80929-6F2F-45FE-67F9-024AB469D1F9}"/>
              </a:ext>
            </a:extLst>
          </p:cNvPr>
          <p:cNvSpPr txBox="1"/>
          <p:nvPr/>
        </p:nvSpPr>
        <p:spPr>
          <a:xfrm>
            <a:off x="809997" y="1589836"/>
            <a:ext cx="11094415" cy="364202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>
              <a:lnSpc>
                <a:spcPct val="150000"/>
              </a:lnSpc>
              <a:spcAft>
                <a:spcPts val="1000"/>
              </a:spcAft>
            </a:pPr>
            <a:r>
              <a:rPr lang="it-IT" b="1" dirty="0">
                <a:solidFill>
                  <a:srgbClr val="66707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 NTC 2018 impongono spinte amplificate del 50% per lo SLU</a:t>
            </a:r>
          </a:p>
        </p:txBody>
      </p:sp>
      <p:sp>
        <p:nvSpPr>
          <p:cNvPr id="14" name="CasellaDiTesto 13">
            <a:extLst>
              <a:ext uri="{FF2B5EF4-FFF2-40B4-BE49-F238E27FC236}">
                <a16:creationId xmlns:a16="http://schemas.microsoft.com/office/drawing/2014/main" id="{A679E0D4-2F7B-2E91-7BF4-7C8B0EA5A25C}"/>
              </a:ext>
            </a:extLst>
          </p:cNvPr>
          <p:cNvSpPr txBox="1"/>
          <p:nvPr/>
        </p:nvSpPr>
        <p:spPr>
          <a:xfrm>
            <a:off x="10016742" y="3506204"/>
            <a:ext cx="1814799" cy="11695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it-IT" sz="1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Altezza di applicazione del carico applicata a 1,2 m dal piano di calpestio.</a:t>
            </a:r>
          </a:p>
        </p:txBody>
      </p:sp>
      <p:sp>
        <p:nvSpPr>
          <p:cNvPr id="16" name="Rectangle 4">
            <a:extLst>
              <a:ext uri="{FF2B5EF4-FFF2-40B4-BE49-F238E27FC236}">
                <a16:creationId xmlns:a16="http://schemas.microsoft.com/office/drawing/2014/main" id="{DCA15B90-4CB6-4251-430B-79A550438DAB}"/>
              </a:ext>
            </a:extLst>
          </p:cNvPr>
          <p:cNvSpPr/>
          <p:nvPr/>
        </p:nvSpPr>
        <p:spPr>
          <a:xfrm>
            <a:off x="803274" y="2406503"/>
            <a:ext cx="6448315" cy="1511916"/>
          </a:xfrm>
          <a:prstGeom prst="rect">
            <a:avLst/>
          </a:prstGeom>
          <a:solidFill>
            <a:schemeClr val="accent4"/>
          </a:solidFill>
          <a:ln w="19050">
            <a:solidFill>
              <a:srgbClr val="E2E8F0"/>
            </a:solidFill>
          </a:ln>
          <a:effectLst>
            <a:outerShdw blurRad="25400" dist="15000" dir="5400000">
              <a:srgbClr val="000000">
                <a:alpha val="20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t" anchorCtr="0"/>
          <a:lstStyle/>
          <a:p>
            <a:pPr>
              <a:spcAft>
                <a:spcPts val="600"/>
              </a:spcAft>
            </a:pPr>
            <a:r>
              <a:rPr lang="it-IT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CATEGORIA C2</a:t>
            </a:r>
          </a:p>
          <a:p>
            <a:pPr>
              <a:spcAft>
                <a:spcPts val="600"/>
              </a:spcAft>
            </a:pPr>
            <a:r>
              <a:rPr lang="it-IT" sz="16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Spinta lineare minima (SLE): 2,0 kN/m (200 kg/m) - SLU 3,0 kN/m</a:t>
            </a:r>
          </a:p>
          <a:p>
            <a:pPr>
              <a:spcAft>
                <a:spcPts val="400"/>
              </a:spcAft>
            </a:pPr>
            <a:r>
              <a:rPr lang="it-IT" sz="1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Destinazione d'uso: ambienti suscettibili di affollamento (aree di uso pubblico con posti a sedere fissi, come sale per spettacoli, sale da riunione, cinema, teatri e ambienti analoghi).</a:t>
            </a:r>
          </a:p>
        </p:txBody>
      </p:sp>
      <p:sp>
        <p:nvSpPr>
          <p:cNvPr id="18" name="Rectangle 5">
            <a:extLst>
              <a:ext uri="{FF2B5EF4-FFF2-40B4-BE49-F238E27FC236}">
                <a16:creationId xmlns:a16="http://schemas.microsoft.com/office/drawing/2014/main" id="{76298741-298C-00ED-0D3F-7E53C0A49CC1}"/>
              </a:ext>
            </a:extLst>
          </p:cNvPr>
          <p:cNvSpPr/>
          <p:nvPr/>
        </p:nvSpPr>
        <p:spPr>
          <a:xfrm>
            <a:off x="809997" y="4222409"/>
            <a:ext cx="6441592" cy="1512000"/>
          </a:xfrm>
          <a:prstGeom prst="rect">
            <a:avLst/>
          </a:prstGeom>
          <a:solidFill>
            <a:schemeClr val="accent4"/>
          </a:solidFill>
          <a:ln w="19050">
            <a:solidFill>
              <a:srgbClr val="E2E8F0"/>
            </a:solidFill>
          </a:ln>
          <a:effectLst>
            <a:outerShdw blurRad="30000" dist="15000" dir="5400000">
              <a:srgbClr val="000000">
                <a:alpha val="20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t" anchorCtr="0"/>
          <a:lstStyle/>
          <a:p>
            <a:pPr>
              <a:spcAft>
                <a:spcPts val="600"/>
              </a:spcAft>
            </a:pPr>
            <a:r>
              <a:rPr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CATEGORIA C3</a:t>
            </a:r>
            <a:endParaRPr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Aft>
                <a:spcPts val="600"/>
              </a:spcAft>
            </a:pPr>
            <a:r>
              <a:rPr sz="16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Spinta</a:t>
            </a:r>
            <a:r>
              <a:rPr sz="16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lineare</a:t>
            </a:r>
            <a:r>
              <a:rPr sz="16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minima</a:t>
            </a:r>
            <a:r>
              <a:rPr lang="it-IT" sz="16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(SLE)</a:t>
            </a:r>
            <a:r>
              <a:rPr sz="16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3,0 </a:t>
            </a:r>
            <a:r>
              <a:rPr sz="16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kN</a:t>
            </a:r>
            <a:r>
              <a:rPr sz="16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/m (300 kg/m)</a:t>
            </a:r>
            <a:r>
              <a:rPr lang="it-IT" sz="16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- SLU 4,5 kN/m</a:t>
            </a:r>
            <a:endParaRPr sz="16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Aft>
                <a:spcPts val="400"/>
              </a:spcAft>
            </a:pPr>
            <a:r>
              <a:rPr sz="1400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Destinazione</a:t>
            </a:r>
            <a:r>
              <a:rPr sz="1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400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d'uso</a:t>
            </a:r>
            <a:r>
              <a:rPr sz="1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it-IT" sz="1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aree soggette a grande affollamento (c</a:t>
            </a:r>
            <a:r>
              <a:rPr sz="1400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inema</a:t>
            </a:r>
            <a:r>
              <a:rPr sz="1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sz="1400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teatri</a:t>
            </a:r>
            <a:r>
              <a:rPr sz="1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sz="1400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musei</a:t>
            </a:r>
            <a:r>
              <a:rPr sz="1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sz="1400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palazzetti</a:t>
            </a:r>
            <a:r>
              <a:rPr sz="1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400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sportivi</a:t>
            </a:r>
            <a:r>
              <a:rPr sz="1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sz="1400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stazioni</a:t>
            </a:r>
            <a:r>
              <a:rPr lang="it-IT" sz="1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r>
              <a:rPr sz="1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it-IT" sz="1400" dirty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9669189"/>
      </p:ext>
    </p:extLst>
  </p:cSld>
  <p:clrMapOvr>
    <a:masterClrMapping/>
  </p:clrMapOvr>
  <p:transition spd="med">
    <p:pull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9720FF1-3684-8F39-0B3E-CFA9B01E11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3">
            <a:extLst>
              <a:ext uri="{FF2B5EF4-FFF2-40B4-BE49-F238E27FC236}">
                <a16:creationId xmlns:a16="http://schemas.microsoft.com/office/drawing/2014/main" id="{B89688F0-7816-C344-F2C1-AE2337001DE3}"/>
              </a:ext>
            </a:extLst>
          </p:cNvPr>
          <p:cNvPicPr>
            <a:picLocks noChangeAspect="1"/>
          </p:cNvPicPr>
          <p:nvPr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810000" y="0"/>
            <a:ext cx="810000" cy="810000"/>
          </a:xfrm>
          <a:prstGeom prst="rect">
            <a:avLst/>
          </a:prstGeom>
        </p:spPr>
      </p:pic>
      <p:sp>
        <p:nvSpPr>
          <p:cNvPr id="5" name="Rechthoek 4">
            <a:extLst>
              <a:ext uri="{FF2B5EF4-FFF2-40B4-BE49-F238E27FC236}">
                <a16:creationId xmlns:a16="http://schemas.microsoft.com/office/drawing/2014/main" id="{3E7165F3-617C-2063-38F4-AFEA33725AD0}"/>
              </a:ext>
            </a:extLst>
          </p:cNvPr>
          <p:cNvSpPr/>
          <p:nvPr/>
        </p:nvSpPr>
        <p:spPr>
          <a:xfrm>
            <a:off x="0" y="6055361"/>
            <a:ext cx="12192000" cy="80264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29D48399-406C-4999-618B-07337523B356}"/>
              </a:ext>
            </a:extLst>
          </p:cNvPr>
          <p:cNvPicPr>
            <a:picLocks noChangeAspect="1"/>
          </p:cNvPicPr>
          <p:nvPr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10000" y="6412500"/>
            <a:ext cx="1620000" cy="81000"/>
          </a:xfrm>
          <a:prstGeom prst="rect">
            <a:avLst/>
          </a:prstGeom>
        </p:spPr>
      </p:pic>
      <p:pic>
        <p:nvPicPr>
          <p:cNvPr id="7" name="Graphic 6">
            <a:extLst>
              <a:ext uri="{FF2B5EF4-FFF2-40B4-BE49-F238E27FC236}">
                <a16:creationId xmlns:a16="http://schemas.microsoft.com/office/drawing/2014/main" id="{F544F25B-BDBA-F408-54FA-834E1F669DD0}"/>
              </a:ext>
            </a:extLst>
          </p:cNvPr>
          <p:cNvPicPr>
            <a:picLocks noChangeAspect="1"/>
          </p:cNvPicPr>
          <p:nvPr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168800" y="6301350"/>
            <a:ext cx="1213200" cy="303300"/>
          </a:xfrm>
          <a:prstGeom prst="rect">
            <a:avLst/>
          </a:prstGeom>
        </p:spPr>
      </p:pic>
      <p:sp>
        <p:nvSpPr>
          <p:cNvPr id="13" name="Titel 2">
            <a:extLst>
              <a:ext uri="{FF2B5EF4-FFF2-40B4-BE49-F238E27FC236}">
                <a16:creationId xmlns:a16="http://schemas.microsoft.com/office/drawing/2014/main" id="{B6B128E7-BE3E-50EA-5BC2-B84EED620730}"/>
              </a:ext>
            </a:extLst>
          </p:cNvPr>
          <p:cNvSpPr txBox="1">
            <a:spLocks/>
          </p:cNvSpPr>
          <p:nvPr/>
        </p:nvSpPr>
        <p:spPr>
          <a:xfrm>
            <a:off x="809997" y="1083615"/>
            <a:ext cx="8457828" cy="573735"/>
          </a:xfrm>
          <a:prstGeom prst="rect">
            <a:avLst/>
          </a:prstGeom>
        </p:spPr>
        <p:txBody>
          <a:bodyPr lIns="0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800" b="1" i="0" kern="1200">
                <a:solidFill>
                  <a:schemeClr val="tx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nl-NL" sz="3600" dirty="0"/>
              <a:t>I carichi strutturali (NTC 2018)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2AFC6CEC-250A-7790-2ADC-F2B8AE5F614D}"/>
              </a:ext>
            </a:extLst>
          </p:cNvPr>
          <p:cNvSpPr txBox="1"/>
          <p:nvPr/>
        </p:nvSpPr>
        <p:spPr>
          <a:xfrm>
            <a:off x="809997" y="1589836"/>
            <a:ext cx="11094415" cy="907941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>
              <a:lnSpc>
                <a:spcPct val="150000"/>
              </a:lnSpc>
              <a:spcAft>
                <a:spcPts val="1000"/>
              </a:spcAft>
            </a:pPr>
            <a:r>
              <a:rPr lang="it-IT" b="1" dirty="0">
                <a:solidFill>
                  <a:srgbClr val="66707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Il Fattore di Sicurezza per lo Stato Limite Ultimo (SLU)</a:t>
            </a:r>
          </a:p>
          <a:p>
            <a:pPr>
              <a:lnSpc>
                <a:spcPct val="150000"/>
              </a:lnSpc>
              <a:spcAft>
                <a:spcPts val="1000"/>
              </a:spcAft>
            </a:pPr>
            <a:endParaRPr lang="it-IT" b="1" dirty="0">
              <a:solidFill>
                <a:srgbClr val="66707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Immagine 7">
            <a:extLst>
              <a:ext uri="{FF2B5EF4-FFF2-40B4-BE49-F238E27FC236}">
                <a16:creationId xmlns:a16="http://schemas.microsoft.com/office/drawing/2014/main" id="{A86BABD1-59F0-0C3E-E623-8C7998332FB9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9814" b="4297"/>
          <a:stretch>
            <a:fillRect/>
          </a:stretch>
        </p:blipFill>
        <p:spPr>
          <a:xfrm>
            <a:off x="4073848" y="2045872"/>
            <a:ext cx="7043956" cy="3728513"/>
          </a:xfrm>
          <a:prstGeom prst="rect">
            <a:avLst/>
          </a:prstGeom>
        </p:spPr>
      </p:pic>
      <p:sp>
        <p:nvSpPr>
          <p:cNvPr id="17" name="CasellaDiTesto 16">
            <a:extLst>
              <a:ext uri="{FF2B5EF4-FFF2-40B4-BE49-F238E27FC236}">
                <a16:creationId xmlns:a16="http://schemas.microsoft.com/office/drawing/2014/main" id="{9B00A08B-E1C6-35E6-4736-2B691B9ED00A}"/>
              </a:ext>
            </a:extLst>
          </p:cNvPr>
          <p:cNvSpPr txBox="1"/>
          <p:nvPr/>
        </p:nvSpPr>
        <p:spPr>
          <a:xfrm>
            <a:off x="809997" y="3298304"/>
            <a:ext cx="2894495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t-IT" sz="1600" b="1" dirty="0">
                <a:solidFill>
                  <a:srgbClr val="66707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Moltiplicatore obbligatorio di 1.5x (spinte aumentate del 50%) nei test e calcoli di progetto.</a:t>
            </a:r>
            <a:endParaRPr lang="it-IT" sz="1600" dirty="0"/>
          </a:p>
        </p:txBody>
      </p:sp>
    </p:spTree>
    <p:extLst>
      <p:ext uri="{BB962C8B-B14F-4D97-AF65-F5344CB8AC3E}">
        <p14:creationId xmlns:p14="http://schemas.microsoft.com/office/powerpoint/2010/main" val="391655305"/>
      </p:ext>
    </p:extLst>
  </p:cSld>
  <p:clrMapOvr>
    <a:masterClrMapping/>
  </p:clrMapOvr>
  <p:transition spd="med">
    <p:pull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721833-51AC-79C3-1F14-2452166589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3">
            <a:extLst>
              <a:ext uri="{FF2B5EF4-FFF2-40B4-BE49-F238E27FC236}">
                <a16:creationId xmlns:a16="http://schemas.microsoft.com/office/drawing/2014/main" id="{6B016377-9D93-FCB1-BFA8-171903111C87}"/>
              </a:ext>
            </a:extLst>
          </p:cNvPr>
          <p:cNvPicPr>
            <a:picLocks noChangeAspect="1"/>
          </p:cNvPicPr>
          <p:nvPr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10000" y="0"/>
            <a:ext cx="810000" cy="810000"/>
          </a:xfrm>
          <a:prstGeom prst="rect">
            <a:avLst/>
          </a:prstGeom>
        </p:spPr>
      </p:pic>
      <p:sp>
        <p:nvSpPr>
          <p:cNvPr id="5" name="Rechthoek 4">
            <a:extLst>
              <a:ext uri="{FF2B5EF4-FFF2-40B4-BE49-F238E27FC236}">
                <a16:creationId xmlns:a16="http://schemas.microsoft.com/office/drawing/2014/main" id="{8989D34C-E1DD-353D-CB48-F4C92F65B0D6}"/>
              </a:ext>
            </a:extLst>
          </p:cNvPr>
          <p:cNvSpPr/>
          <p:nvPr/>
        </p:nvSpPr>
        <p:spPr>
          <a:xfrm>
            <a:off x="0" y="6055361"/>
            <a:ext cx="12192000" cy="80264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4FCFDE8F-9675-BA4E-EDA6-FF3559C98CA6}"/>
              </a:ext>
            </a:extLst>
          </p:cNvPr>
          <p:cNvPicPr>
            <a:picLocks noChangeAspect="1"/>
          </p:cNvPicPr>
          <p:nvPr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10000" y="6412500"/>
            <a:ext cx="1620000" cy="81000"/>
          </a:xfrm>
          <a:prstGeom prst="rect">
            <a:avLst/>
          </a:prstGeom>
        </p:spPr>
      </p:pic>
      <p:pic>
        <p:nvPicPr>
          <p:cNvPr id="7" name="Graphic 6">
            <a:extLst>
              <a:ext uri="{FF2B5EF4-FFF2-40B4-BE49-F238E27FC236}">
                <a16:creationId xmlns:a16="http://schemas.microsoft.com/office/drawing/2014/main" id="{710C6314-5195-9866-2B60-F216528F79F9}"/>
              </a:ext>
            </a:extLst>
          </p:cNvPr>
          <p:cNvPicPr>
            <a:picLocks noChangeAspect="1"/>
          </p:cNvPicPr>
          <p:nvPr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168800" y="6301350"/>
            <a:ext cx="1213200" cy="303300"/>
          </a:xfrm>
          <a:prstGeom prst="rect">
            <a:avLst/>
          </a:prstGeom>
        </p:spPr>
      </p:pic>
      <p:sp>
        <p:nvSpPr>
          <p:cNvPr id="13" name="Titel 2">
            <a:extLst>
              <a:ext uri="{FF2B5EF4-FFF2-40B4-BE49-F238E27FC236}">
                <a16:creationId xmlns:a16="http://schemas.microsoft.com/office/drawing/2014/main" id="{30D086AF-6231-20FB-7A81-7CE15316352C}"/>
              </a:ext>
            </a:extLst>
          </p:cNvPr>
          <p:cNvSpPr txBox="1">
            <a:spLocks/>
          </p:cNvSpPr>
          <p:nvPr/>
        </p:nvSpPr>
        <p:spPr>
          <a:xfrm>
            <a:off x="809997" y="1097064"/>
            <a:ext cx="8457828" cy="924998"/>
          </a:xfrm>
          <a:prstGeom prst="rect">
            <a:avLst/>
          </a:prstGeom>
        </p:spPr>
        <p:txBody>
          <a:bodyPr lIns="0" tIns="45720" rIns="91440" bIns="45720" anchor="t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800" b="1" i="0" kern="1200">
                <a:solidFill>
                  <a:schemeClr val="tx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nl-NL" sz="3600" dirty="0">
                <a:latin typeface="Arial"/>
                <a:cs typeface="Arial"/>
              </a:rPr>
              <a:t>Criteri di sicurezza (UNI 10809)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A04F3548-0B09-2AC3-E819-675B768C2C09}"/>
              </a:ext>
            </a:extLst>
          </p:cNvPr>
          <p:cNvSpPr txBox="1"/>
          <p:nvPr/>
        </p:nvSpPr>
        <p:spPr>
          <a:xfrm>
            <a:off x="809996" y="1602435"/>
            <a:ext cx="10650178" cy="364202"/>
          </a:xfrm>
          <a:prstGeom prst="rect">
            <a:avLst/>
          </a:prstGeom>
          <a:noFill/>
        </p:spPr>
        <p:txBody>
          <a:bodyPr wrap="square" lIns="0" tIns="0" rIns="0" bIns="0" anchor="ctr" anchorCtr="0">
            <a:spAutoFit/>
          </a:bodyPr>
          <a:lstStyle/>
          <a:p>
            <a:pPr>
              <a:lnSpc>
                <a:spcPct val="150000"/>
              </a:lnSpc>
              <a:spcAft>
                <a:spcPts val="1000"/>
              </a:spcAft>
            </a:pPr>
            <a:r>
              <a:rPr b="1" dirty="0">
                <a:solidFill>
                  <a:srgbClr val="66707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norma UNI 10809</a:t>
            </a:r>
          </a:p>
        </p:txBody>
      </p:sp>
      <p:sp>
        <p:nvSpPr>
          <p:cNvPr id="11" name="Rectangle 4">
            <a:extLst>
              <a:ext uri="{FF2B5EF4-FFF2-40B4-BE49-F238E27FC236}">
                <a16:creationId xmlns:a16="http://schemas.microsoft.com/office/drawing/2014/main" id="{B7C558FA-4F24-E67F-A16E-93956CF73686}"/>
              </a:ext>
            </a:extLst>
          </p:cNvPr>
          <p:cNvSpPr/>
          <p:nvPr/>
        </p:nvSpPr>
        <p:spPr>
          <a:xfrm>
            <a:off x="809997" y="2375277"/>
            <a:ext cx="5040000" cy="1404000"/>
          </a:xfrm>
          <a:prstGeom prst="rect">
            <a:avLst/>
          </a:prstGeom>
          <a:solidFill>
            <a:schemeClr val="bg2"/>
          </a:solidFill>
          <a:ln w="19050">
            <a:solidFill>
              <a:srgbClr val="E2E8F0"/>
            </a:solidFill>
          </a:ln>
          <a:effectLst>
            <a:outerShdw blurRad="30000" dist="15000" dir="5400000">
              <a:srgbClr val="000000">
                <a:alpha val="20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 anchorCtr="0"/>
          <a:lstStyle/>
          <a:p>
            <a:pPr>
              <a:spcAft>
                <a:spcPts val="600"/>
              </a:spcAft>
            </a:pPr>
            <a:r>
              <a:rPr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Altezza Minima (H)</a:t>
            </a:r>
          </a:p>
          <a:p>
            <a:pPr>
              <a:spcAft>
                <a:spcPts val="600"/>
              </a:spcAft>
            </a:pPr>
            <a:r>
              <a:rPr sz="1600" b="1" dirty="0">
                <a:solidFill>
                  <a:srgbClr val="66707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≥ 100 cm</a:t>
            </a:r>
          </a:p>
          <a:p>
            <a:pPr>
              <a:spcAft>
                <a:spcPts val="400"/>
              </a:spcAft>
            </a:pPr>
            <a:r>
              <a:rPr sz="1200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L'altezza</a:t>
            </a:r>
            <a:r>
              <a:rPr sz="12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200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</a:t>
            </a:r>
            <a:r>
              <a:rPr sz="12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200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misura</a:t>
            </a:r>
            <a:r>
              <a:rPr sz="12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200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verticalmente</a:t>
            </a:r>
            <a:r>
              <a:rPr sz="12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dal piano di </a:t>
            </a:r>
            <a:r>
              <a:rPr sz="1200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calpestio</a:t>
            </a:r>
            <a:r>
              <a:rPr sz="12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finito </a:t>
            </a:r>
            <a:r>
              <a:rPr sz="1200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fino</a:t>
            </a:r>
            <a:r>
              <a:rPr sz="12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al </a:t>
            </a:r>
            <a:r>
              <a:rPr sz="1200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bordo</a:t>
            </a:r>
            <a:r>
              <a:rPr sz="12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200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superiore</a:t>
            </a:r>
            <a:r>
              <a:rPr lang="it-IT" sz="12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del parapetto</a:t>
            </a:r>
            <a:r>
              <a:rPr sz="12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Nota: </a:t>
            </a:r>
            <a:r>
              <a:rPr sz="1200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regolamenti</a:t>
            </a:r>
            <a:r>
              <a:rPr sz="12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200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locali</a:t>
            </a:r>
            <a:r>
              <a:rPr sz="12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200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possono</a:t>
            </a:r>
            <a:r>
              <a:rPr sz="12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200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innalzare</a:t>
            </a:r>
            <a:r>
              <a:rPr sz="12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200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questo</a:t>
            </a:r>
            <a:r>
              <a:rPr sz="12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200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limite</a:t>
            </a:r>
            <a:r>
              <a:rPr sz="12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t-IT" sz="12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 altezze superiori</a:t>
            </a:r>
            <a:r>
              <a:rPr sz="12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20" name="Rectangle 5">
            <a:extLst>
              <a:ext uri="{FF2B5EF4-FFF2-40B4-BE49-F238E27FC236}">
                <a16:creationId xmlns:a16="http://schemas.microsoft.com/office/drawing/2014/main" id="{CE4DB9ED-DCF4-F5CF-BF52-36CAC41B2FF2}"/>
              </a:ext>
            </a:extLst>
          </p:cNvPr>
          <p:cNvSpPr/>
          <p:nvPr/>
        </p:nvSpPr>
        <p:spPr>
          <a:xfrm>
            <a:off x="6339535" y="2375277"/>
            <a:ext cx="5040000" cy="1404000"/>
          </a:xfrm>
          <a:prstGeom prst="rect">
            <a:avLst/>
          </a:prstGeom>
          <a:solidFill>
            <a:schemeClr val="bg2"/>
          </a:solidFill>
          <a:ln w="19050">
            <a:solidFill>
              <a:srgbClr val="E2E8F0"/>
            </a:solidFill>
          </a:ln>
          <a:effectLst>
            <a:outerShdw blurRad="30000" dist="15000" dir="5400000">
              <a:srgbClr val="000000">
                <a:alpha val="20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 anchorCtr="0"/>
          <a:lstStyle/>
          <a:p>
            <a:pPr>
              <a:spcAft>
                <a:spcPts val="600"/>
              </a:spcAft>
            </a:pPr>
            <a:r>
              <a:rPr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Inattraversabilità</a:t>
            </a:r>
            <a:endParaRPr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Aft>
                <a:spcPts val="600"/>
              </a:spcAft>
            </a:pPr>
            <a:r>
              <a:rPr sz="1600" b="1" dirty="0">
                <a:solidFill>
                  <a:srgbClr val="66707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Sfera di Ø 10 cm</a:t>
            </a:r>
          </a:p>
          <a:p>
            <a:pPr>
              <a:spcAft>
                <a:spcPts val="400"/>
              </a:spcAft>
            </a:pPr>
            <a:r>
              <a:rPr sz="12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Non </a:t>
            </a:r>
            <a:r>
              <a:rPr sz="1200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deve</a:t>
            </a:r>
            <a:r>
              <a:rPr sz="12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200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esserci</a:t>
            </a:r>
            <a:r>
              <a:rPr sz="12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200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alcuno</a:t>
            </a:r>
            <a:r>
              <a:rPr sz="12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200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spazio</a:t>
            </a:r>
            <a:r>
              <a:rPr sz="12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200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vuoto</a:t>
            </a:r>
            <a:r>
              <a:rPr sz="12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né </a:t>
            </a:r>
            <a:r>
              <a:rPr sz="1200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</a:t>
            </a:r>
            <a:r>
              <a:rPr sz="12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le </a:t>
            </a:r>
            <a:r>
              <a:rPr sz="1200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lastre</a:t>
            </a:r>
            <a:r>
              <a:rPr sz="12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né sotto il </a:t>
            </a:r>
            <a:r>
              <a:rPr sz="1200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profilo</a:t>
            </a:r>
            <a:r>
              <a:rPr sz="12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di </a:t>
            </a:r>
            <a:r>
              <a:rPr sz="1200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supporto</a:t>
            </a:r>
            <a:r>
              <a:rPr sz="12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sz="1200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che</a:t>
            </a:r>
            <a:r>
              <a:rPr sz="12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200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consenta</a:t>
            </a:r>
            <a:r>
              <a:rPr sz="12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il passaggio di </a:t>
            </a:r>
            <a:r>
              <a:rPr sz="1200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una</a:t>
            </a:r>
            <a:r>
              <a:rPr sz="12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200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sfera</a:t>
            </a:r>
            <a:r>
              <a:rPr sz="12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rigida di 10 cm di </a:t>
            </a:r>
            <a:r>
              <a:rPr sz="1200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diametro</a:t>
            </a:r>
            <a:r>
              <a:rPr sz="12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24" name="Rectangle 6">
            <a:extLst>
              <a:ext uri="{FF2B5EF4-FFF2-40B4-BE49-F238E27FC236}">
                <a16:creationId xmlns:a16="http://schemas.microsoft.com/office/drawing/2014/main" id="{D223C5D6-68CF-985C-4FDD-732CCB15066D}"/>
              </a:ext>
            </a:extLst>
          </p:cNvPr>
          <p:cNvSpPr/>
          <p:nvPr/>
        </p:nvSpPr>
        <p:spPr>
          <a:xfrm>
            <a:off x="809996" y="4138946"/>
            <a:ext cx="5040000" cy="1404000"/>
          </a:xfrm>
          <a:prstGeom prst="rect">
            <a:avLst/>
          </a:prstGeom>
          <a:solidFill>
            <a:schemeClr val="bg2"/>
          </a:solidFill>
          <a:ln w="19050">
            <a:solidFill>
              <a:srgbClr val="E2E8F0"/>
            </a:solidFill>
          </a:ln>
          <a:effectLst>
            <a:outerShdw blurRad="30000" dist="15000" dir="5400000">
              <a:srgbClr val="000000">
                <a:alpha val="20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 anchorCtr="0"/>
          <a:lstStyle/>
          <a:p>
            <a:pPr>
              <a:spcAft>
                <a:spcPts val="600"/>
              </a:spcAft>
            </a:pPr>
            <a:r>
              <a:rPr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Scalabilità</a:t>
            </a:r>
            <a:r>
              <a:rPr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it-IT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nti-arrampicata</a:t>
            </a:r>
            <a:r>
              <a:rPr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>
              <a:spcAft>
                <a:spcPts val="600"/>
              </a:spcAft>
            </a:pPr>
            <a:r>
              <a:rPr sz="1600" b="1" dirty="0">
                <a:solidFill>
                  <a:srgbClr val="66707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 element</a:t>
            </a:r>
            <a:r>
              <a:rPr lang="it-IT" sz="1600" b="1" dirty="0">
                <a:solidFill>
                  <a:srgbClr val="66707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sz="1600" b="1" dirty="0">
                <a:solidFill>
                  <a:srgbClr val="66707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b="1" dirty="0" err="1">
                <a:solidFill>
                  <a:srgbClr val="66707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orizzontali</a:t>
            </a:r>
            <a:endParaRPr sz="1600" b="1" dirty="0">
              <a:solidFill>
                <a:srgbClr val="66707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Aft>
                <a:spcPts val="400"/>
              </a:spcAft>
            </a:pPr>
            <a:r>
              <a:rPr sz="12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Per </a:t>
            </a:r>
            <a:r>
              <a:rPr sz="1200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impedire</a:t>
            </a:r>
            <a:r>
              <a:rPr sz="12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200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l'arrampicata</a:t>
            </a:r>
            <a:r>
              <a:rPr sz="12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di bambini, la </a:t>
            </a:r>
            <a:r>
              <a:rPr sz="1200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faccia</a:t>
            </a:r>
            <a:r>
              <a:rPr sz="12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interna del </a:t>
            </a:r>
            <a:r>
              <a:rPr sz="1200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parapetto</a:t>
            </a:r>
            <a:r>
              <a:rPr sz="12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non </a:t>
            </a:r>
            <a:r>
              <a:rPr sz="1200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deve</a:t>
            </a:r>
            <a:r>
              <a:rPr sz="12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200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presentare</a:t>
            </a:r>
            <a:r>
              <a:rPr sz="12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200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sporgenze</a:t>
            </a:r>
            <a:r>
              <a:rPr sz="12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o </a:t>
            </a:r>
            <a:r>
              <a:rPr sz="1200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elementi</a:t>
            </a:r>
            <a:r>
              <a:rPr sz="12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200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orizzontali</a:t>
            </a:r>
            <a:r>
              <a:rPr sz="12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sz="1200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passo</a:t>
            </a:r>
            <a:r>
              <a:rPr sz="12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≤ 20 mm per </a:t>
            </a:r>
            <a:r>
              <a:rPr sz="1200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altezze</a:t>
            </a:r>
            <a:r>
              <a:rPr sz="12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≥ 700 mm).</a:t>
            </a:r>
          </a:p>
        </p:txBody>
      </p:sp>
      <p:sp>
        <p:nvSpPr>
          <p:cNvPr id="26" name="Rectangle 7">
            <a:extLst>
              <a:ext uri="{FF2B5EF4-FFF2-40B4-BE49-F238E27FC236}">
                <a16:creationId xmlns:a16="http://schemas.microsoft.com/office/drawing/2014/main" id="{A70F3AD6-D326-054F-2CE7-2C2679F61049}"/>
              </a:ext>
            </a:extLst>
          </p:cNvPr>
          <p:cNvSpPr/>
          <p:nvPr/>
        </p:nvSpPr>
        <p:spPr>
          <a:xfrm>
            <a:off x="6339535" y="4148471"/>
            <a:ext cx="5040000" cy="1404000"/>
          </a:xfrm>
          <a:prstGeom prst="rect">
            <a:avLst/>
          </a:prstGeom>
          <a:solidFill>
            <a:schemeClr val="bg2"/>
          </a:solidFill>
          <a:ln w="19050">
            <a:solidFill>
              <a:srgbClr val="E2E8F0"/>
            </a:solidFill>
          </a:ln>
          <a:effectLst>
            <a:outerShdw blurRad="30000" dist="15000" dir="5400000">
              <a:srgbClr val="000000">
                <a:alpha val="20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t" anchorCtr="0"/>
          <a:lstStyle/>
          <a:p>
            <a:pPr>
              <a:spcAft>
                <a:spcPts val="600"/>
              </a:spcAft>
            </a:pPr>
            <a:r>
              <a:rPr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Corrimano</a:t>
            </a:r>
            <a:endParaRPr lang="it-IT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Aft>
                <a:spcPts val="400"/>
              </a:spcAft>
            </a:pPr>
            <a:r>
              <a:rPr lang="it-IT" sz="12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 presente, il </a:t>
            </a:r>
            <a:r>
              <a:rPr sz="1200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corrimano</a:t>
            </a:r>
            <a:r>
              <a:rPr sz="12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200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deve</a:t>
            </a:r>
            <a:r>
              <a:rPr sz="12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200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essere</a:t>
            </a:r>
            <a:r>
              <a:rPr sz="12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continuo, </a:t>
            </a:r>
            <a:r>
              <a:rPr sz="1200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privo</a:t>
            </a:r>
            <a:r>
              <a:rPr sz="12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di parti </a:t>
            </a:r>
            <a:r>
              <a:rPr sz="1200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taglienti</a:t>
            </a:r>
            <a:r>
              <a:rPr sz="12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o </a:t>
            </a:r>
            <a:r>
              <a:rPr sz="1200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spigoli</a:t>
            </a:r>
            <a:r>
              <a:rPr sz="12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Deve </a:t>
            </a:r>
            <a:r>
              <a:rPr sz="1200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essere</a:t>
            </a:r>
            <a:r>
              <a:rPr sz="12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200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distanziato</a:t>
            </a:r>
            <a:r>
              <a:rPr sz="12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da </a:t>
            </a:r>
            <a:r>
              <a:rPr sz="1200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qualsiasi</a:t>
            </a:r>
            <a:r>
              <a:rPr sz="12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200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ostacolo</a:t>
            </a:r>
            <a:r>
              <a:rPr sz="12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per </a:t>
            </a:r>
            <a:r>
              <a:rPr sz="1200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consentire</a:t>
            </a:r>
            <a:r>
              <a:rPr sz="12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200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una</a:t>
            </a:r>
            <a:r>
              <a:rPr sz="12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presa </a:t>
            </a:r>
            <a:r>
              <a:rPr sz="1200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sicura</a:t>
            </a:r>
            <a:r>
              <a:rPr sz="12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772386053"/>
      </p:ext>
    </p:extLst>
  </p:cSld>
  <p:clrMapOvr>
    <a:masterClrMapping/>
  </p:clrMapOvr>
  <p:transition spd="med">
    <p:pull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C8E224-EAB1-2DB4-87A1-960AAD0F0F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3">
            <a:extLst>
              <a:ext uri="{FF2B5EF4-FFF2-40B4-BE49-F238E27FC236}">
                <a16:creationId xmlns:a16="http://schemas.microsoft.com/office/drawing/2014/main" id="{93ADCA8D-B5AC-6885-AEB5-B0E739E75799}"/>
              </a:ext>
            </a:extLst>
          </p:cNvPr>
          <p:cNvPicPr>
            <a:picLocks noChangeAspect="1"/>
          </p:cNvPicPr>
          <p:nvPr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810000" y="0"/>
            <a:ext cx="810000" cy="810000"/>
          </a:xfrm>
          <a:prstGeom prst="rect">
            <a:avLst/>
          </a:prstGeom>
        </p:spPr>
      </p:pic>
      <p:sp>
        <p:nvSpPr>
          <p:cNvPr id="5" name="Rechthoek 4">
            <a:extLst>
              <a:ext uri="{FF2B5EF4-FFF2-40B4-BE49-F238E27FC236}">
                <a16:creationId xmlns:a16="http://schemas.microsoft.com/office/drawing/2014/main" id="{7BC79CC6-6AEF-54A9-4C94-A0F7D66C918C}"/>
              </a:ext>
            </a:extLst>
          </p:cNvPr>
          <p:cNvSpPr/>
          <p:nvPr/>
        </p:nvSpPr>
        <p:spPr>
          <a:xfrm>
            <a:off x="0" y="6055361"/>
            <a:ext cx="12192000" cy="80264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A2BD24A2-08F1-B368-EDC1-2B1FE7F6B2A6}"/>
              </a:ext>
            </a:extLst>
          </p:cNvPr>
          <p:cNvPicPr>
            <a:picLocks noChangeAspect="1"/>
          </p:cNvPicPr>
          <p:nvPr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10000" y="6412500"/>
            <a:ext cx="1620000" cy="81000"/>
          </a:xfrm>
          <a:prstGeom prst="rect">
            <a:avLst/>
          </a:prstGeom>
        </p:spPr>
      </p:pic>
      <p:pic>
        <p:nvPicPr>
          <p:cNvPr id="7" name="Graphic 6">
            <a:extLst>
              <a:ext uri="{FF2B5EF4-FFF2-40B4-BE49-F238E27FC236}">
                <a16:creationId xmlns:a16="http://schemas.microsoft.com/office/drawing/2014/main" id="{894F4DF9-E1CE-1211-61FB-535D3D983AC9}"/>
              </a:ext>
            </a:extLst>
          </p:cNvPr>
          <p:cNvPicPr>
            <a:picLocks noChangeAspect="1"/>
          </p:cNvPicPr>
          <p:nvPr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168800" y="6301350"/>
            <a:ext cx="1213200" cy="303300"/>
          </a:xfrm>
          <a:prstGeom prst="rect">
            <a:avLst/>
          </a:prstGeom>
        </p:spPr>
      </p:pic>
      <p:sp>
        <p:nvSpPr>
          <p:cNvPr id="13" name="Titel 2">
            <a:extLst>
              <a:ext uri="{FF2B5EF4-FFF2-40B4-BE49-F238E27FC236}">
                <a16:creationId xmlns:a16="http://schemas.microsoft.com/office/drawing/2014/main" id="{65686BFB-29D9-D1B8-DB59-538655F00293}"/>
              </a:ext>
            </a:extLst>
          </p:cNvPr>
          <p:cNvSpPr txBox="1">
            <a:spLocks/>
          </p:cNvSpPr>
          <p:nvPr/>
        </p:nvSpPr>
        <p:spPr>
          <a:xfrm>
            <a:off x="786144" y="1012056"/>
            <a:ext cx="8457828" cy="573735"/>
          </a:xfrm>
          <a:prstGeom prst="rect">
            <a:avLst/>
          </a:prstGeom>
        </p:spPr>
        <p:txBody>
          <a:bodyPr lIns="0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800" b="1" i="0" kern="1200">
                <a:solidFill>
                  <a:schemeClr val="tx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nl-NL" sz="3600" dirty="0"/>
              <a:t>Il vetro: Monolitico vs. Stratificato</a:t>
            </a:r>
          </a:p>
        </p:txBody>
      </p:sp>
      <p:pic>
        <p:nvPicPr>
          <p:cNvPr id="8" name="Immagine 7">
            <a:extLst>
              <a:ext uri="{FF2B5EF4-FFF2-40B4-BE49-F238E27FC236}">
                <a16:creationId xmlns:a16="http://schemas.microsoft.com/office/drawing/2014/main" id="{4AF28D3A-9A27-0942-35AD-FCB06B81F302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11194" t="2029" r="11893" b="3912"/>
          <a:stretch>
            <a:fillRect/>
          </a:stretch>
        </p:blipFill>
        <p:spPr>
          <a:xfrm>
            <a:off x="2712089" y="1980827"/>
            <a:ext cx="1961512" cy="2398790"/>
          </a:xfrm>
          <a:prstGeom prst="rect">
            <a:avLst/>
          </a:prstGeom>
        </p:spPr>
      </p:pic>
      <p:pic>
        <p:nvPicPr>
          <p:cNvPr id="14" name="Immagine 13">
            <a:extLst>
              <a:ext uri="{FF2B5EF4-FFF2-40B4-BE49-F238E27FC236}">
                <a16:creationId xmlns:a16="http://schemas.microsoft.com/office/drawing/2014/main" id="{2F4DB7C2-1AA5-57B7-20C8-B85F273697F7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14924" t="12904" r="8261" b="12757"/>
          <a:stretch>
            <a:fillRect/>
          </a:stretch>
        </p:blipFill>
        <p:spPr>
          <a:xfrm>
            <a:off x="7518401" y="2048972"/>
            <a:ext cx="2372560" cy="2296067"/>
          </a:xfrm>
          <a:prstGeom prst="rect">
            <a:avLst/>
          </a:prstGeom>
        </p:spPr>
      </p:pic>
      <p:sp>
        <p:nvSpPr>
          <p:cNvPr id="16" name="CasellaDiTesto 15">
            <a:extLst>
              <a:ext uri="{FF2B5EF4-FFF2-40B4-BE49-F238E27FC236}">
                <a16:creationId xmlns:a16="http://schemas.microsoft.com/office/drawing/2014/main" id="{5301E3E4-11A0-8EF4-8B85-C8F50A459CE3}"/>
              </a:ext>
            </a:extLst>
          </p:cNvPr>
          <p:cNvSpPr txBox="1"/>
          <p:nvPr/>
        </p:nvSpPr>
        <p:spPr>
          <a:xfrm>
            <a:off x="1215000" y="4465219"/>
            <a:ext cx="5112000" cy="802641"/>
          </a:xfrm>
          <a:prstGeom prst="rect">
            <a:avLst/>
          </a:prstGeom>
          <a:solidFill>
            <a:schemeClr val="accent4"/>
          </a:solidFill>
          <a:ln w="19050">
            <a:solidFill>
              <a:srgbClr val="E2E8F0"/>
            </a:solidFill>
          </a:ln>
          <a:effectLst>
            <a:outerShdw blurRad="25400" dist="15000" dir="5400000">
              <a:srgbClr val="000000">
                <a:alpha val="20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t" anchorCtr="0"/>
          <a:lstStyle>
            <a:defPPr>
              <a:defRPr lang="nl-NL"/>
            </a:defPPr>
            <a:lvl1pPr>
              <a:spcAft>
                <a:spcPts val="600"/>
              </a:spcAft>
              <a:defRPr b="1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ctr"/>
            <a:r>
              <a:rPr lang="it-IT" sz="1600" dirty="0">
                <a:solidFill>
                  <a:schemeClr val="tx1"/>
                </a:solidFill>
              </a:rPr>
              <a:t>VETRO MONOLITICO (sicurezza attiva)</a:t>
            </a:r>
            <a:endParaRPr lang="it-IT" sz="1600" dirty="0"/>
          </a:p>
          <a:p>
            <a:pPr algn="ctr"/>
            <a:r>
              <a:rPr lang="it-IT" sz="1400" b="0" dirty="0">
                <a:solidFill>
                  <a:schemeClr val="accent2"/>
                </a:solidFill>
              </a:rPr>
              <a:t>Altissima resistenza meccanica. In caso di rottura si sbriciola in piccoli frammenti.</a:t>
            </a:r>
          </a:p>
        </p:txBody>
      </p:sp>
      <p:sp>
        <p:nvSpPr>
          <p:cNvPr id="18" name="CasellaDiTesto 17">
            <a:extLst>
              <a:ext uri="{FF2B5EF4-FFF2-40B4-BE49-F238E27FC236}">
                <a16:creationId xmlns:a16="http://schemas.microsoft.com/office/drawing/2014/main" id="{04E6DB20-639D-9579-B595-DDB1D0B9B553}"/>
              </a:ext>
            </a:extLst>
          </p:cNvPr>
          <p:cNvSpPr txBox="1"/>
          <p:nvPr/>
        </p:nvSpPr>
        <p:spPr>
          <a:xfrm>
            <a:off x="6598714" y="4465219"/>
            <a:ext cx="5112000" cy="802641"/>
          </a:xfrm>
          <a:prstGeom prst="rect">
            <a:avLst/>
          </a:prstGeom>
          <a:solidFill>
            <a:schemeClr val="accent4"/>
          </a:solidFill>
          <a:ln w="19050">
            <a:solidFill>
              <a:srgbClr val="E2E8F0"/>
            </a:solidFill>
          </a:ln>
          <a:effectLst>
            <a:outerShdw blurRad="25400" dist="15000" dir="5400000">
              <a:srgbClr val="000000">
                <a:alpha val="20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t" anchorCtr="0"/>
          <a:lstStyle>
            <a:defPPr>
              <a:defRPr lang="nl-NL"/>
            </a:defPPr>
            <a:lvl1pPr algn="ctr">
              <a:spcAft>
                <a:spcPts val="600"/>
              </a:spcAft>
              <a:defRPr sz="1600" b="1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it-IT" dirty="0">
                <a:solidFill>
                  <a:schemeClr val="tx1"/>
                </a:solidFill>
              </a:rPr>
              <a:t>VETRO STRATIFICATO (sicurezza passiva)</a:t>
            </a:r>
            <a:endParaRPr lang="it-IT" sz="1400" b="0" dirty="0">
              <a:solidFill>
                <a:schemeClr val="accent2"/>
              </a:solidFill>
            </a:endParaRPr>
          </a:p>
          <a:p>
            <a:r>
              <a:rPr lang="it-IT" sz="1400" b="0" dirty="0">
                <a:solidFill>
                  <a:schemeClr val="accent2"/>
                </a:solidFill>
              </a:rPr>
              <a:t>Due o più lastre unite da pellicole plastiche (PVB). In caso di rottura mantiene coesione strutturale.</a:t>
            </a:r>
          </a:p>
        </p:txBody>
      </p:sp>
      <p:sp>
        <p:nvSpPr>
          <p:cNvPr id="22" name="CasellaDiTesto 21">
            <a:extLst>
              <a:ext uri="{FF2B5EF4-FFF2-40B4-BE49-F238E27FC236}">
                <a16:creationId xmlns:a16="http://schemas.microsoft.com/office/drawing/2014/main" id="{922FAF99-51F3-2DDC-EE6D-FDDD406B162B}"/>
              </a:ext>
            </a:extLst>
          </p:cNvPr>
          <p:cNvSpPr txBox="1"/>
          <p:nvPr/>
        </p:nvSpPr>
        <p:spPr>
          <a:xfrm>
            <a:off x="692726" y="1654476"/>
            <a:ext cx="674254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t-IT" b="1" dirty="0">
                <a:solidFill>
                  <a:srgbClr val="66707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Confronto tecnico-normativo secondo la norma UNI 7697</a:t>
            </a:r>
          </a:p>
        </p:txBody>
      </p:sp>
      <p:sp>
        <p:nvSpPr>
          <p:cNvPr id="24" name="Rounded Rectangle 4">
            <a:extLst>
              <a:ext uri="{FF2B5EF4-FFF2-40B4-BE49-F238E27FC236}">
                <a16:creationId xmlns:a16="http://schemas.microsoft.com/office/drawing/2014/main" id="{A9D058DD-B8A0-7B7C-08CD-034FB88D1101}"/>
              </a:ext>
            </a:extLst>
          </p:cNvPr>
          <p:cNvSpPr/>
          <p:nvPr/>
        </p:nvSpPr>
        <p:spPr>
          <a:xfrm>
            <a:off x="1214998" y="5416151"/>
            <a:ext cx="5112000" cy="417696"/>
          </a:xfrm>
          <a:prstGeom prst="roundRect">
            <a:avLst>
              <a:gd name="adj" fmla="val 0"/>
            </a:avLst>
          </a:prstGeom>
          <a:solidFill>
            <a:srgbClr val="FEF2F2"/>
          </a:solidFill>
          <a:ln w="19050">
            <a:solidFill>
              <a:srgbClr val="DC262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6000" rIns="36000" rtlCol="0" anchor="ctr"/>
          <a:lstStyle/>
          <a:p>
            <a:pPr algn="ctr">
              <a:spcBef>
                <a:spcPts val="400"/>
              </a:spcBef>
              <a:spcAft>
                <a:spcPts val="400"/>
              </a:spcAft>
            </a:pPr>
            <a:r>
              <a:rPr sz="1400" b="1" i="0" dirty="0" err="1">
                <a:solidFill>
                  <a:srgbClr val="DC2626"/>
                </a:solidFill>
                <a:latin typeface="Arial"/>
              </a:rPr>
              <a:t>Rischio</a:t>
            </a:r>
            <a:r>
              <a:rPr sz="1400" b="1" i="0" dirty="0">
                <a:solidFill>
                  <a:srgbClr val="DC2626"/>
                </a:solidFill>
                <a:latin typeface="Arial"/>
              </a:rPr>
              <a:t> </a:t>
            </a:r>
            <a:r>
              <a:rPr sz="1400" b="1" i="0" dirty="0" err="1">
                <a:solidFill>
                  <a:srgbClr val="DC2626"/>
                </a:solidFill>
                <a:latin typeface="Arial"/>
              </a:rPr>
              <a:t>Critico</a:t>
            </a:r>
            <a:r>
              <a:rPr sz="1400" b="1" i="0" dirty="0">
                <a:solidFill>
                  <a:srgbClr val="DC2626"/>
                </a:solidFill>
                <a:latin typeface="Arial"/>
              </a:rPr>
              <a:t>: </a:t>
            </a:r>
            <a:r>
              <a:rPr sz="1400" b="0" i="0" dirty="0">
                <a:solidFill>
                  <a:srgbClr val="1F2937"/>
                </a:solidFill>
                <a:latin typeface="Arial"/>
              </a:rPr>
              <a:t>La </a:t>
            </a:r>
            <a:r>
              <a:rPr sz="1400" b="0" i="0" dirty="0" err="1">
                <a:solidFill>
                  <a:srgbClr val="1F2937"/>
                </a:solidFill>
                <a:latin typeface="Arial"/>
              </a:rPr>
              <a:t>rottura</a:t>
            </a:r>
            <a:r>
              <a:rPr sz="1400" b="0" i="0" dirty="0">
                <a:solidFill>
                  <a:srgbClr val="1F2937"/>
                </a:solidFill>
                <a:latin typeface="Arial"/>
              </a:rPr>
              <a:t> </a:t>
            </a:r>
            <a:r>
              <a:rPr sz="1400" b="0" i="0" dirty="0" err="1">
                <a:solidFill>
                  <a:srgbClr val="1F2937"/>
                </a:solidFill>
                <a:latin typeface="Arial"/>
              </a:rPr>
              <a:t>lascia</a:t>
            </a:r>
            <a:r>
              <a:rPr sz="1400" b="0" i="0" dirty="0">
                <a:solidFill>
                  <a:srgbClr val="1F2937"/>
                </a:solidFill>
                <a:latin typeface="Arial"/>
              </a:rPr>
              <a:t> il </a:t>
            </a:r>
            <a:r>
              <a:rPr sz="1400" b="0" i="0" dirty="0" err="1">
                <a:solidFill>
                  <a:srgbClr val="1F2937"/>
                </a:solidFill>
                <a:latin typeface="Arial"/>
              </a:rPr>
              <a:t>vuoto</a:t>
            </a:r>
            <a:r>
              <a:rPr sz="1400" b="0" i="0" dirty="0">
                <a:solidFill>
                  <a:srgbClr val="1F2937"/>
                </a:solidFill>
                <a:latin typeface="Arial"/>
              </a:rPr>
              <a:t> </a:t>
            </a:r>
            <a:r>
              <a:rPr sz="1400" b="0" i="0" dirty="0" err="1">
                <a:solidFill>
                  <a:srgbClr val="1F2937"/>
                </a:solidFill>
                <a:latin typeface="Arial"/>
              </a:rPr>
              <a:t>totale</a:t>
            </a:r>
            <a:r>
              <a:rPr sz="1400" b="0" i="0" dirty="0">
                <a:solidFill>
                  <a:srgbClr val="1F2937"/>
                </a:solidFill>
                <a:latin typeface="Arial"/>
              </a:rPr>
              <a:t> </a:t>
            </a:r>
            <a:r>
              <a:rPr sz="1400" b="0" i="0" dirty="0" err="1">
                <a:solidFill>
                  <a:srgbClr val="1F2937"/>
                </a:solidFill>
                <a:latin typeface="Arial"/>
              </a:rPr>
              <a:t>nel</a:t>
            </a:r>
            <a:r>
              <a:rPr sz="1400" b="0" i="0" dirty="0">
                <a:solidFill>
                  <a:srgbClr val="1F2937"/>
                </a:solidFill>
                <a:latin typeface="Arial"/>
              </a:rPr>
              <a:t> </a:t>
            </a:r>
            <a:r>
              <a:rPr sz="1400" b="0" i="0" dirty="0" err="1">
                <a:solidFill>
                  <a:srgbClr val="1F2937"/>
                </a:solidFill>
                <a:latin typeface="Arial"/>
              </a:rPr>
              <a:t>telaio</a:t>
            </a:r>
            <a:r>
              <a:rPr sz="1400" b="0" i="0" dirty="0">
                <a:solidFill>
                  <a:srgbClr val="1F2937"/>
                </a:solidFill>
                <a:latin typeface="Arial"/>
              </a:rPr>
              <a:t>.</a:t>
            </a:r>
          </a:p>
        </p:txBody>
      </p:sp>
      <p:sp>
        <p:nvSpPr>
          <p:cNvPr id="26" name="Rounded Rectangle 7">
            <a:extLst>
              <a:ext uri="{FF2B5EF4-FFF2-40B4-BE49-F238E27FC236}">
                <a16:creationId xmlns:a16="http://schemas.microsoft.com/office/drawing/2014/main" id="{E92488BB-A5FA-8B49-74FA-7B0BF3BF2D4D}"/>
              </a:ext>
            </a:extLst>
          </p:cNvPr>
          <p:cNvSpPr/>
          <p:nvPr/>
        </p:nvSpPr>
        <p:spPr>
          <a:xfrm>
            <a:off x="6598713" y="5415486"/>
            <a:ext cx="5112000" cy="417696"/>
          </a:xfrm>
          <a:prstGeom prst="roundRect">
            <a:avLst>
              <a:gd name="adj" fmla="val 0"/>
            </a:avLst>
          </a:prstGeom>
          <a:solidFill>
            <a:srgbClr val="F0FDFA"/>
          </a:solidFill>
          <a:ln w="19050">
            <a:solidFill>
              <a:srgbClr val="0D948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36000" rIns="36000" rtlCol="0" anchor="ctr"/>
          <a:lstStyle/>
          <a:p>
            <a:pPr algn="ctr" defTabSz="457200">
              <a:spcBef>
                <a:spcPts val="400"/>
              </a:spcBef>
              <a:spcAft>
                <a:spcPts val="400"/>
              </a:spcAft>
            </a:pPr>
            <a:r>
              <a:rPr sz="1300" b="1" dirty="0" err="1">
                <a:solidFill>
                  <a:srgbClr val="0D9488"/>
                </a:solidFill>
                <a:latin typeface="Arial"/>
              </a:rPr>
              <a:t>Vantaggio</a:t>
            </a:r>
            <a:r>
              <a:rPr sz="1300" b="1" dirty="0">
                <a:solidFill>
                  <a:srgbClr val="0D9488"/>
                </a:solidFill>
                <a:latin typeface="Arial"/>
              </a:rPr>
              <a:t> di </a:t>
            </a:r>
            <a:r>
              <a:rPr sz="1300" b="1" dirty="0" err="1">
                <a:solidFill>
                  <a:srgbClr val="0D9488"/>
                </a:solidFill>
                <a:latin typeface="Arial"/>
              </a:rPr>
              <a:t>Sicurezza</a:t>
            </a:r>
            <a:r>
              <a:rPr sz="1300" b="1" dirty="0">
                <a:solidFill>
                  <a:srgbClr val="0D9488"/>
                </a:solidFill>
                <a:latin typeface="Arial"/>
              </a:rPr>
              <a:t>: </a:t>
            </a:r>
            <a:r>
              <a:rPr lang="it-IT" sz="1400" dirty="0">
                <a:solidFill>
                  <a:srgbClr val="1F2937"/>
                </a:solidFill>
                <a:latin typeface="Arial"/>
              </a:rPr>
              <a:t>i </a:t>
            </a:r>
            <a:r>
              <a:rPr sz="1400" dirty="0" err="1">
                <a:solidFill>
                  <a:srgbClr val="1F2937"/>
                </a:solidFill>
                <a:latin typeface="Arial"/>
              </a:rPr>
              <a:t>frammenti</a:t>
            </a:r>
            <a:r>
              <a:rPr sz="1400" dirty="0">
                <a:solidFill>
                  <a:srgbClr val="1F2937"/>
                </a:solidFill>
                <a:latin typeface="Arial"/>
              </a:rPr>
              <a:t> </a:t>
            </a:r>
            <a:r>
              <a:rPr sz="1400" dirty="0" err="1">
                <a:solidFill>
                  <a:srgbClr val="1F2937"/>
                </a:solidFill>
                <a:latin typeface="Arial"/>
              </a:rPr>
              <a:t>rimangono</a:t>
            </a:r>
            <a:r>
              <a:rPr sz="1400" dirty="0">
                <a:solidFill>
                  <a:srgbClr val="1F2937"/>
                </a:solidFill>
                <a:latin typeface="Arial"/>
              </a:rPr>
              <a:t> </a:t>
            </a:r>
            <a:r>
              <a:rPr sz="1400" dirty="0" err="1">
                <a:solidFill>
                  <a:srgbClr val="1F2937"/>
                </a:solidFill>
                <a:latin typeface="Arial"/>
              </a:rPr>
              <a:t>incollati</a:t>
            </a:r>
            <a:r>
              <a:rPr sz="1400" dirty="0">
                <a:solidFill>
                  <a:srgbClr val="1F2937"/>
                </a:solidFill>
                <a:latin typeface="Arial"/>
              </a:rPr>
              <a:t> al</a:t>
            </a:r>
            <a:r>
              <a:rPr lang="it-IT" sz="1400" dirty="0">
                <a:solidFill>
                  <a:srgbClr val="1F2937"/>
                </a:solidFill>
                <a:latin typeface="Arial"/>
              </a:rPr>
              <a:t> PVB</a:t>
            </a:r>
            <a:r>
              <a:rPr sz="1400" dirty="0">
                <a:solidFill>
                  <a:srgbClr val="1F2937"/>
                </a:solidFill>
                <a:latin typeface="Arial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2608279656"/>
      </p:ext>
    </p:extLst>
  </p:cSld>
  <p:clrMapOvr>
    <a:masterClrMapping/>
  </p:clrMapOvr>
  <p:transition spd="med">
    <p:pull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0AAB7FE-13A8-5216-FC42-FD465092727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3">
            <a:extLst>
              <a:ext uri="{FF2B5EF4-FFF2-40B4-BE49-F238E27FC236}">
                <a16:creationId xmlns:a16="http://schemas.microsoft.com/office/drawing/2014/main" id="{EDE8FA1B-5C5C-811C-A636-809375CFFF92}"/>
              </a:ext>
            </a:extLst>
          </p:cNvPr>
          <p:cNvPicPr>
            <a:picLocks noChangeAspect="1"/>
          </p:cNvPicPr>
          <p:nvPr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810000" y="0"/>
            <a:ext cx="810000" cy="810000"/>
          </a:xfrm>
          <a:prstGeom prst="rect">
            <a:avLst/>
          </a:prstGeom>
        </p:spPr>
      </p:pic>
      <p:sp>
        <p:nvSpPr>
          <p:cNvPr id="5" name="Rechthoek 4">
            <a:extLst>
              <a:ext uri="{FF2B5EF4-FFF2-40B4-BE49-F238E27FC236}">
                <a16:creationId xmlns:a16="http://schemas.microsoft.com/office/drawing/2014/main" id="{2248834B-7A18-C3E4-38D1-F98E0B638ECC}"/>
              </a:ext>
            </a:extLst>
          </p:cNvPr>
          <p:cNvSpPr/>
          <p:nvPr/>
        </p:nvSpPr>
        <p:spPr>
          <a:xfrm>
            <a:off x="0" y="6055361"/>
            <a:ext cx="12192000" cy="80264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1AB4A0D0-C151-7BF6-118D-E83D0CE6AB77}"/>
              </a:ext>
            </a:extLst>
          </p:cNvPr>
          <p:cNvPicPr>
            <a:picLocks noChangeAspect="1"/>
          </p:cNvPicPr>
          <p:nvPr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10000" y="6412500"/>
            <a:ext cx="1620000" cy="81000"/>
          </a:xfrm>
          <a:prstGeom prst="rect">
            <a:avLst/>
          </a:prstGeom>
        </p:spPr>
      </p:pic>
      <p:pic>
        <p:nvPicPr>
          <p:cNvPr id="7" name="Graphic 6">
            <a:extLst>
              <a:ext uri="{FF2B5EF4-FFF2-40B4-BE49-F238E27FC236}">
                <a16:creationId xmlns:a16="http://schemas.microsoft.com/office/drawing/2014/main" id="{E4EFE2FD-D071-E40B-98CF-255EFAB94CC7}"/>
              </a:ext>
            </a:extLst>
          </p:cNvPr>
          <p:cNvPicPr>
            <a:picLocks noChangeAspect="1"/>
          </p:cNvPicPr>
          <p:nvPr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168800" y="6301350"/>
            <a:ext cx="1213200" cy="303300"/>
          </a:xfrm>
          <a:prstGeom prst="rect">
            <a:avLst/>
          </a:prstGeom>
        </p:spPr>
      </p:pic>
      <p:sp>
        <p:nvSpPr>
          <p:cNvPr id="13" name="Titel 2">
            <a:extLst>
              <a:ext uri="{FF2B5EF4-FFF2-40B4-BE49-F238E27FC236}">
                <a16:creationId xmlns:a16="http://schemas.microsoft.com/office/drawing/2014/main" id="{FD30A716-46FC-F3B0-A676-540A63C12E8E}"/>
              </a:ext>
            </a:extLst>
          </p:cNvPr>
          <p:cNvSpPr txBox="1">
            <a:spLocks/>
          </p:cNvSpPr>
          <p:nvPr/>
        </p:nvSpPr>
        <p:spPr>
          <a:xfrm>
            <a:off x="786144" y="1012056"/>
            <a:ext cx="8457828" cy="573735"/>
          </a:xfrm>
          <a:prstGeom prst="rect">
            <a:avLst/>
          </a:prstGeom>
        </p:spPr>
        <p:txBody>
          <a:bodyPr lIns="0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800" b="1" i="0" kern="1200">
                <a:solidFill>
                  <a:schemeClr val="tx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nl-NL" sz="3600" dirty="0"/>
              <a:t>Il vetro: Monolitico vs. Stratificato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D0DDC875-22FB-7C1F-D695-32A4D6B9DF76}"/>
              </a:ext>
            </a:extLst>
          </p:cNvPr>
          <p:cNvSpPr txBox="1"/>
          <p:nvPr/>
        </p:nvSpPr>
        <p:spPr>
          <a:xfrm>
            <a:off x="809997" y="1597789"/>
            <a:ext cx="11094415" cy="364202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>
              <a:lnSpc>
                <a:spcPct val="150000"/>
              </a:lnSpc>
              <a:spcAft>
                <a:spcPts val="1000"/>
              </a:spcAft>
            </a:pPr>
            <a:r>
              <a:rPr lang="it-IT" b="1" dirty="0">
                <a:solidFill>
                  <a:srgbClr val="66707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Criteri di sicurezza e prescrizioni della norma UNI 7697</a:t>
            </a:r>
          </a:p>
        </p:txBody>
      </p:sp>
      <p:sp>
        <p:nvSpPr>
          <p:cNvPr id="11" name="Rectangle 4">
            <a:extLst>
              <a:ext uri="{FF2B5EF4-FFF2-40B4-BE49-F238E27FC236}">
                <a16:creationId xmlns:a16="http://schemas.microsoft.com/office/drawing/2014/main" id="{1797E499-4A7C-A092-9C27-6877076908BD}"/>
              </a:ext>
            </a:extLst>
          </p:cNvPr>
          <p:cNvSpPr/>
          <p:nvPr/>
        </p:nvSpPr>
        <p:spPr>
          <a:xfrm>
            <a:off x="810001" y="2386975"/>
            <a:ext cx="5120640" cy="3303885"/>
          </a:xfrm>
          <a:prstGeom prst="rect">
            <a:avLst/>
          </a:prstGeom>
          <a:solidFill>
            <a:schemeClr val="accent4"/>
          </a:solidFill>
          <a:ln w="19050">
            <a:solidFill>
              <a:srgbClr val="E2E8F0"/>
            </a:solidFill>
          </a:ln>
          <a:effectLst>
            <a:outerShdw blurRad="25400" dist="15000" dir="5400000">
              <a:srgbClr val="000000">
                <a:alpha val="20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108000" bIns="108000" rtlCol="0" anchor="t" anchorCtr="0"/>
          <a:lstStyle/>
          <a:p>
            <a:pPr>
              <a:spcBef>
                <a:spcPts val="0"/>
              </a:spcBef>
              <a:spcAft>
                <a:spcPts val="200"/>
              </a:spcAft>
            </a:pPr>
            <a:r>
              <a:rPr lang="it-IT" sz="1600" b="1" dirty="0">
                <a:solidFill>
                  <a:srgbClr val="1E3A8A"/>
                </a:solidFill>
                <a:latin typeface="Arial"/>
              </a:rPr>
              <a:t>1. Obbligo di Sicurezza Passiva</a:t>
            </a:r>
          </a:p>
          <a:p>
            <a:pPr>
              <a:spcAft>
                <a:spcPts val="600"/>
              </a:spcAft>
            </a:pPr>
            <a:r>
              <a:rPr lang="it-IT" sz="16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norma regola la scelta del vetro in base alle applicazioni per prevenire infortuni gravi.</a:t>
            </a:r>
          </a:p>
          <a:p>
            <a:pPr>
              <a:spcBef>
                <a:spcPts val="1000"/>
              </a:spcBef>
              <a:spcAft>
                <a:spcPts val="200"/>
              </a:spcAft>
            </a:pPr>
            <a:r>
              <a:rPr lang="it-IT" sz="1600" b="1" dirty="0">
                <a:solidFill>
                  <a:srgbClr val="1E3A8A"/>
                </a:solidFill>
                <a:latin typeface="Arial"/>
              </a:rPr>
              <a:t>2. Protezione contro la Caduta</a:t>
            </a:r>
          </a:p>
          <a:p>
            <a:pPr>
              <a:spcAft>
                <a:spcPts val="600"/>
              </a:spcAft>
            </a:pPr>
            <a:r>
              <a:rPr lang="it-IT" sz="16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Nei parapetti e vetrate prospicienti il vuoto, è obbligatorio l'uso di vetri che non lascino aperture in caso di rottura.</a:t>
            </a:r>
          </a:p>
          <a:p>
            <a:pPr>
              <a:spcBef>
                <a:spcPts val="1000"/>
              </a:spcBef>
              <a:spcAft>
                <a:spcPts val="200"/>
              </a:spcAft>
            </a:pPr>
            <a:r>
              <a:rPr lang="it-IT" sz="1600" b="1" dirty="0">
                <a:solidFill>
                  <a:srgbClr val="1E3A8A"/>
                </a:solidFill>
                <a:latin typeface="Arial"/>
              </a:rPr>
              <a:t>3. Coperture e Vetrate ad altezza d’uomo</a:t>
            </a:r>
          </a:p>
          <a:p>
            <a:pPr>
              <a:spcAft>
                <a:spcPts val="600"/>
              </a:spcAft>
            </a:pPr>
            <a:r>
              <a:rPr lang="it-IT" sz="16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Obbligo di contenimento per evitare la caduta di frammenti dall'alto su aree di transito sottostanti.</a:t>
            </a:r>
          </a:p>
        </p:txBody>
      </p:sp>
      <p:sp>
        <p:nvSpPr>
          <p:cNvPr id="10" name="Rectangle 6">
            <a:extLst>
              <a:ext uri="{FF2B5EF4-FFF2-40B4-BE49-F238E27FC236}">
                <a16:creationId xmlns:a16="http://schemas.microsoft.com/office/drawing/2014/main" id="{6DD4D68E-CF66-07D4-A743-3732E48AC385}"/>
              </a:ext>
            </a:extLst>
          </p:cNvPr>
          <p:cNvSpPr/>
          <p:nvPr/>
        </p:nvSpPr>
        <p:spPr>
          <a:xfrm>
            <a:off x="6261360" y="2375276"/>
            <a:ext cx="5127366" cy="3315584"/>
          </a:xfrm>
          <a:prstGeom prst="rect">
            <a:avLst/>
          </a:prstGeom>
          <a:solidFill>
            <a:schemeClr val="accent4"/>
          </a:solidFill>
          <a:ln w="19050">
            <a:solidFill>
              <a:schemeClr val="accent1"/>
            </a:solidFill>
          </a:ln>
          <a:effectLst>
            <a:outerShdw blurRad="30000" dist="15000" dir="5400000">
              <a:srgbClr val="000000">
                <a:alpha val="20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108000" bIns="108000" rtlCol="0" anchor="t" anchorCtr="0"/>
          <a:lstStyle/>
          <a:p>
            <a:pPr algn="ctr">
              <a:spcAft>
                <a:spcPts val="1200"/>
              </a:spcAft>
            </a:pPr>
            <a:r>
              <a:rPr lang="it-IT" b="1" dirty="0">
                <a:solidFill>
                  <a:srgbClr val="1E3A8A"/>
                </a:solidFill>
                <a:latin typeface="Arial"/>
              </a:rPr>
              <a:t>IL VERDETTO DELLA NORMA UNI 7697</a:t>
            </a:r>
          </a:p>
          <a:p>
            <a:pPr algn="ctr">
              <a:spcAft>
                <a:spcPts val="1000"/>
              </a:spcAft>
            </a:pPr>
            <a:r>
              <a:rPr lang="it-IT" sz="1600" dirty="0">
                <a:solidFill>
                  <a:srgbClr val="1F293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 base alle prescrizioni della norma UNI 7697, è stabilito l'</a:t>
            </a:r>
            <a:r>
              <a:rPr lang="it-IT" sz="1600" b="1" dirty="0">
                <a:solidFill>
                  <a:srgbClr val="1F293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obbligo assoluto di impiego di vetro stratificato di sicurezza</a:t>
            </a:r>
            <a:r>
              <a:rPr lang="it-IT" sz="1600" dirty="0">
                <a:solidFill>
                  <a:srgbClr val="1F293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in tutte le situazioni a rischio di caduta nel vuoto.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it-IT" b="1" dirty="0">
                <a:solidFill>
                  <a:srgbClr val="1E3A8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Classe di Prestazione Minima:</a:t>
            </a:r>
            <a:r>
              <a:rPr lang="it-IT" dirty="0">
                <a:solidFill>
                  <a:srgbClr val="1F293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
</a:t>
            </a:r>
            <a:r>
              <a:rPr lang="it-IT" sz="2400" b="1" dirty="0">
                <a:solidFill>
                  <a:srgbClr val="1E3A8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1B1</a:t>
            </a:r>
            <a:r>
              <a:rPr lang="it-IT" sz="1600" i="1" dirty="0">
                <a:solidFill>
                  <a:srgbClr val="1F293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
ottenuta secondo UNI EN 12600, tramite prova del pendolo</a:t>
            </a:r>
          </a:p>
        </p:txBody>
      </p:sp>
    </p:spTree>
    <p:extLst>
      <p:ext uri="{BB962C8B-B14F-4D97-AF65-F5344CB8AC3E}">
        <p14:creationId xmlns:p14="http://schemas.microsoft.com/office/powerpoint/2010/main" val="2138576680"/>
      </p:ext>
    </p:extLst>
  </p:cSld>
  <p:clrMapOvr>
    <a:masterClrMapping/>
  </p:clrMapOvr>
  <p:transition spd="med">
    <p:pull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AF4D505-0251-2C41-1D03-C266DD70627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Immagine 18">
            <a:extLst>
              <a:ext uri="{FF2B5EF4-FFF2-40B4-BE49-F238E27FC236}">
                <a16:creationId xmlns:a16="http://schemas.microsoft.com/office/drawing/2014/main" id="{D831850E-5BBD-5C48-ACEF-891339FD3C0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123" t="23239" b="42667"/>
          <a:stretch>
            <a:fillRect/>
          </a:stretch>
        </p:blipFill>
        <p:spPr>
          <a:xfrm>
            <a:off x="0" y="2680143"/>
            <a:ext cx="11903106" cy="2308697"/>
          </a:xfrm>
          <a:prstGeom prst="rect">
            <a:avLst/>
          </a:prstGeom>
        </p:spPr>
      </p:pic>
      <p:pic>
        <p:nvPicPr>
          <p:cNvPr id="4" name="Graphic 3">
            <a:extLst>
              <a:ext uri="{FF2B5EF4-FFF2-40B4-BE49-F238E27FC236}">
                <a16:creationId xmlns:a16="http://schemas.microsoft.com/office/drawing/2014/main" id="{D28AAC6E-5E88-D222-45C4-FBF54360635B}"/>
              </a:ext>
            </a:extLst>
          </p:cNvPr>
          <p:cNvPicPr>
            <a:picLocks noChangeAspect="1"/>
          </p:cNvPicPr>
          <p:nvPr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10000" y="0"/>
            <a:ext cx="810000" cy="810000"/>
          </a:xfrm>
          <a:prstGeom prst="rect">
            <a:avLst/>
          </a:prstGeom>
        </p:spPr>
      </p:pic>
      <p:sp>
        <p:nvSpPr>
          <p:cNvPr id="5" name="Rechthoek 4">
            <a:extLst>
              <a:ext uri="{FF2B5EF4-FFF2-40B4-BE49-F238E27FC236}">
                <a16:creationId xmlns:a16="http://schemas.microsoft.com/office/drawing/2014/main" id="{D24A16AB-943A-4241-AFCD-E12DB40685D2}"/>
              </a:ext>
            </a:extLst>
          </p:cNvPr>
          <p:cNvSpPr/>
          <p:nvPr/>
        </p:nvSpPr>
        <p:spPr>
          <a:xfrm>
            <a:off x="0" y="6055361"/>
            <a:ext cx="12192000" cy="80264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4240A85E-BF1D-746E-F740-7D0E170C2CFF}"/>
              </a:ext>
            </a:extLst>
          </p:cNvPr>
          <p:cNvPicPr>
            <a:picLocks noChangeAspect="1"/>
          </p:cNvPicPr>
          <p:nvPr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10000" y="6412500"/>
            <a:ext cx="1620000" cy="81000"/>
          </a:xfrm>
          <a:prstGeom prst="rect">
            <a:avLst/>
          </a:prstGeom>
        </p:spPr>
      </p:pic>
      <p:pic>
        <p:nvPicPr>
          <p:cNvPr id="7" name="Graphic 6">
            <a:extLst>
              <a:ext uri="{FF2B5EF4-FFF2-40B4-BE49-F238E27FC236}">
                <a16:creationId xmlns:a16="http://schemas.microsoft.com/office/drawing/2014/main" id="{F918726A-7739-6F3A-972F-580D3B12FA15}"/>
              </a:ext>
            </a:extLst>
          </p:cNvPr>
          <p:cNvPicPr>
            <a:picLocks noChangeAspect="1"/>
          </p:cNvPicPr>
          <p:nvPr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168800" y="6301350"/>
            <a:ext cx="1213200" cy="303300"/>
          </a:xfrm>
          <a:prstGeom prst="rect">
            <a:avLst/>
          </a:prstGeom>
        </p:spPr>
      </p:pic>
      <p:sp>
        <p:nvSpPr>
          <p:cNvPr id="13" name="Titel 2">
            <a:extLst>
              <a:ext uri="{FF2B5EF4-FFF2-40B4-BE49-F238E27FC236}">
                <a16:creationId xmlns:a16="http://schemas.microsoft.com/office/drawing/2014/main" id="{6851CEE3-C48D-4C73-6CB3-62F67AAD812A}"/>
              </a:ext>
            </a:extLst>
          </p:cNvPr>
          <p:cNvSpPr txBox="1">
            <a:spLocks/>
          </p:cNvSpPr>
          <p:nvPr/>
        </p:nvSpPr>
        <p:spPr>
          <a:xfrm>
            <a:off x="778193" y="1020007"/>
            <a:ext cx="8457828" cy="573735"/>
          </a:xfrm>
          <a:prstGeom prst="rect">
            <a:avLst/>
          </a:prstGeom>
        </p:spPr>
        <p:txBody>
          <a:bodyPr lIns="0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800" b="1" i="0" kern="1200">
                <a:solidFill>
                  <a:schemeClr val="tx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nl-NL" sz="3600" dirty="0"/>
              <a:t>Il criterio Post-Rottura (PR)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2DBBFE5F-FD0C-63AC-21F4-396310FB1ACE}"/>
              </a:ext>
            </a:extLst>
          </p:cNvPr>
          <p:cNvSpPr txBox="1"/>
          <p:nvPr/>
        </p:nvSpPr>
        <p:spPr>
          <a:xfrm>
            <a:off x="809997" y="1725011"/>
            <a:ext cx="10572003" cy="738664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>
              <a:lnSpc>
                <a:spcPct val="100000"/>
              </a:lnSpc>
              <a:spcAft>
                <a:spcPts val="1000"/>
              </a:spcAft>
            </a:pPr>
            <a:r>
              <a:rPr lang="it-IT" sz="16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Il </a:t>
            </a:r>
            <a:r>
              <a:rPr lang="it-IT" sz="1600" b="1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comportamento post-rottura (PR)</a:t>
            </a:r>
            <a:r>
              <a:rPr lang="it-IT" sz="16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è la capacità del parapetto di </a:t>
            </a:r>
            <a:r>
              <a:rPr lang="it-IT" sz="1600" b="1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mantenere stabilità e resistenza residue anche dopo la rottura completa delle lastre di vetro</a:t>
            </a:r>
            <a:r>
              <a:rPr lang="it-IT" sz="16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garantendo la </a:t>
            </a:r>
            <a:r>
              <a:rPr lang="it-IT" sz="1600" b="1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sicurezza e prevenendo la caduta di persone o oggetti</a:t>
            </a:r>
            <a:r>
              <a:rPr lang="it-IT" sz="16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it-IT" sz="1600" b="1" dirty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CasellaDiTesto 20">
            <a:extLst>
              <a:ext uri="{FF2B5EF4-FFF2-40B4-BE49-F238E27FC236}">
                <a16:creationId xmlns:a16="http://schemas.microsoft.com/office/drawing/2014/main" id="{4300BBA6-C11D-C9F8-DE92-EAB11A95B74C}"/>
              </a:ext>
            </a:extLst>
          </p:cNvPr>
          <p:cNvSpPr txBox="1"/>
          <p:nvPr/>
        </p:nvSpPr>
        <p:spPr>
          <a:xfrm>
            <a:off x="1926865" y="4988840"/>
            <a:ext cx="1481009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nl-NL"/>
            </a:defPPr>
            <a:lvl1pPr lvl="0">
              <a:defRPr sz="1400" b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it-IT" dirty="0"/>
              <a:t>Vetro intatto</a:t>
            </a:r>
          </a:p>
        </p:txBody>
      </p:sp>
      <p:sp>
        <p:nvSpPr>
          <p:cNvPr id="23" name="CasellaDiTesto 22">
            <a:extLst>
              <a:ext uri="{FF2B5EF4-FFF2-40B4-BE49-F238E27FC236}">
                <a16:creationId xmlns:a16="http://schemas.microsoft.com/office/drawing/2014/main" id="{9DC142AD-5A2A-E6F3-0F0B-2861255D280C}"/>
              </a:ext>
            </a:extLst>
          </p:cNvPr>
          <p:cNvSpPr txBox="1"/>
          <p:nvPr/>
        </p:nvSpPr>
        <p:spPr>
          <a:xfrm>
            <a:off x="4906824" y="4988840"/>
            <a:ext cx="2023317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/>
            <a:r>
              <a:rPr lang="it-IT" sz="1400" b="1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Rottura singola lastra</a:t>
            </a:r>
          </a:p>
        </p:txBody>
      </p:sp>
      <p:sp>
        <p:nvSpPr>
          <p:cNvPr id="25" name="CasellaDiTesto 24">
            <a:extLst>
              <a:ext uri="{FF2B5EF4-FFF2-40B4-BE49-F238E27FC236}">
                <a16:creationId xmlns:a16="http://schemas.microsoft.com/office/drawing/2014/main" id="{1523696C-6A93-8A48-9A2A-5EBA9CDBED05}"/>
              </a:ext>
            </a:extLst>
          </p:cNvPr>
          <p:cNvSpPr txBox="1"/>
          <p:nvPr/>
        </p:nvSpPr>
        <p:spPr>
          <a:xfrm>
            <a:off x="7556454" y="4988840"/>
            <a:ext cx="2708681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/>
            <a:r>
              <a:rPr lang="it-IT" sz="1400" b="1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Post-Rottura</a:t>
            </a:r>
          </a:p>
          <a:p>
            <a:pPr lvl="0" algn="ctr"/>
            <a:r>
              <a:rPr lang="it-IT" sz="1400" b="1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(rottura completa)</a:t>
            </a:r>
          </a:p>
        </p:txBody>
      </p:sp>
      <p:sp>
        <p:nvSpPr>
          <p:cNvPr id="26" name="CasellaDiTesto 25">
            <a:extLst>
              <a:ext uri="{FF2B5EF4-FFF2-40B4-BE49-F238E27FC236}">
                <a16:creationId xmlns:a16="http://schemas.microsoft.com/office/drawing/2014/main" id="{7CDAA8A7-BE62-6C5F-B441-0CD1B81D935F}"/>
              </a:ext>
            </a:extLst>
          </p:cNvPr>
          <p:cNvSpPr txBox="1"/>
          <p:nvPr/>
        </p:nvSpPr>
        <p:spPr>
          <a:xfrm>
            <a:off x="9976098" y="3558130"/>
            <a:ext cx="144197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Resistenza residua</a:t>
            </a:r>
          </a:p>
        </p:txBody>
      </p:sp>
      <p:sp>
        <p:nvSpPr>
          <p:cNvPr id="27" name="Freccia a destra 26">
            <a:extLst>
              <a:ext uri="{FF2B5EF4-FFF2-40B4-BE49-F238E27FC236}">
                <a16:creationId xmlns:a16="http://schemas.microsoft.com/office/drawing/2014/main" id="{7BEEE4FC-2E6A-5300-9B21-9E83E911CC7D}"/>
              </a:ext>
            </a:extLst>
          </p:cNvPr>
          <p:cNvSpPr/>
          <p:nvPr/>
        </p:nvSpPr>
        <p:spPr>
          <a:xfrm rot="10800000">
            <a:off x="9562025" y="3719287"/>
            <a:ext cx="382269" cy="324016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023105704"/>
      </p:ext>
    </p:extLst>
  </p:cSld>
  <p:clrMapOvr>
    <a:masterClrMapping/>
  </p:clrMapOvr>
  <p:transition spd="med">
    <p:pull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5D959DD-9DC4-B4CF-5E6C-9B798FD83B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3">
            <a:extLst>
              <a:ext uri="{FF2B5EF4-FFF2-40B4-BE49-F238E27FC236}">
                <a16:creationId xmlns:a16="http://schemas.microsoft.com/office/drawing/2014/main" id="{0DD0A5AD-C2C0-5F07-8BE6-6FECA82A974C}"/>
              </a:ext>
            </a:extLst>
          </p:cNvPr>
          <p:cNvPicPr>
            <a:picLocks noChangeAspect="1"/>
          </p:cNvPicPr>
          <p:nvPr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10000" y="0"/>
            <a:ext cx="810000" cy="810000"/>
          </a:xfrm>
          <a:prstGeom prst="rect">
            <a:avLst/>
          </a:prstGeom>
        </p:spPr>
      </p:pic>
      <p:sp>
        <p:nvSpPr>
          <p:cNvPr id="5" name="Rechthoek 4">
            <a:extLst>
              <a:ext uri="{FF2B5EF4-FFF2-40B4-BE49-F238E27FC236}">
                <a16:creationId xmlns:a16="http://schemas.microsoft.com/office/drawing/2014/main" id="{91207CC0-CF67-5F8C-F950-D24EF8E0714C}"/>
              </a:ext>
            </a:extLst>
          </p:cNvPr>
          <p:cNvSpPr/>
          <p:nvPr/>
        </p:nvSpPr>
        <p:spPr>
          <a:xfrm>
            <a:off x="0" y="6055361"/>
            <a:ext cx="12192000" cy="80264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B9F8B986-56FA-BEF5-2B2A-28ED2FF01F45}"/>
              </a:ext>
            </a:extLst>
          </p:cNvPr>
          <p:cNvPicPr>
            <a:picLocks noChangeAspect="1"/>
          </p:cNvPicPr>
          <p:nvPr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10000" y="6412500"/>
            <a:ext cx="1620000" cy="81000"/>
          </a:xfrm>
          <a:prstGeom prst="rect">
            <a:avLst/>
          </a:prstGeom>
        </p:spPr>
      </p:pic>
      <p:pic>
        <p:nvPicPr>
          <p:cNvPr id="7" name="Graphic 6">
            <a:extLst>
              <a:ext uri="{FF2B5EF4-FFF2-40B4-BE49-F238E27FC236}">
                <a16:creationId xmlns:a16="http://schemas.microsoft.com/office/drawing/2014/main" id="{E3CC6283-0C7F-7FF3-1F20-7FE062295B34}"/>
              </a:ext>
            </a:extLst>
          </p:cNvPr>
          <p:cNvPicPr>
            <a:picLocks noChangeAspect="1"/>
          </p:cNvPicPr>
          <p:nvPr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0168800" y="6301350"/>
            <a:ext cx="1213200" cy="303300"/>
          </a:xfrm>
          <a:prstGeom prst="rect">
            <a:avLst/>
          </a:prstGeom>
        </p:spPr>
      </p:pic>
      <p:sp>
        <p:nvSpPr>
          <p:cNvPr id="13" name="Titel 2">
            <a:extLst>
              <a:ext uri="{FF2B5EF4-FFF2-40B4-BE49-F238E27FC236}">
                <a16:creationId xmlns:a16="http://schemas.microsoft.com/office/drawing/2014/main" id="{B8090C49-8710-98D3-4858-668936256DBF}"/>
              </a:ext>
            </a:extLst>
          </p:cNvPr>
          <p:cNvSpPr txBox="1">
            <a:spLocks/>
          </p:cNvSpPr>
          <p:nvPr/>
        </p:nvSpPr>
        <p:spPr>
          <a:xfrm>
            <a:off x="778192" y="1020007"/>
            <a:ext cx="8914447" cy="573735"/>
          </a:xfrm>
          <a:prstGeom prst="rect">
            <a:avLst/>
          </a:prstGeom>
        </p:spPr>
        <p:txBody>
          <a:bodyPr lIns="0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800" b="1" i="0" kern="1200">
                <a:solidFill>
                  <a:schemeClr val="tx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nl-NL" sz="3600" dirty="0"/>
              <a:t>Rottura spontanea e Post-Rottura (PR)</a:t>
            </a:r>
          </a:p>
        </p:txBody>
      </p:sp>
      <p:pic>
        <p:nvPicPr>
          <p:cNvPr id="2" name="IMG_0331">
            <a:hlinkClick r:id="" action="ppaction://media"/>
            <a:extLst>
              <a:ext uri="{FF2B5EF4-FFF2-40B4-BE49-F238E27FC236}">
                <a16:creationId xmlns:a16="http://schemas.microsoft.com/office/drawing/2014/main" id="{C3A0A7DE-909F-7647-2917-4BE659118E13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2863970" y="1916113"/>
            <a:ext cx="5922221" cy="38094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5466279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54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80000">
                <p:cTn id="12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C89546-B1FA-2ADA-9DE8-FDA9574935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3">
            <a:extLst>
              <a:ext uri="{FF2B5EF4-FFF2-40B4-BE49-F238E27FC236}">
                <a16:creationId xmlns:a16="http://schemas.microsoft.com/office/drawing/2014/main" id="{FCC194D2-C9DB-7118-EA1A-C64346B11BA6}"/>
              </a:ext>
            </a:extLst>
          </p:cNvPr>
          <p:cNvPicPr>
            <a:picLocks noChangeAspect="1"/>
          </p:cNvPicPr>
          <p:nvPr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810000" y="0"/>
            <a:ext cx="810000" cy="810000"/>
          </a:xfrm>
          <a:prstGeom prst="rect">
            <a:avLst/>
          </a:prstGeom>
        </p:spPr>
      </p:pic>
      <p:sp>
        <p:nvSpPr>
          <p:cNvPr id="5" name="Rechthoek 4">
            <a:extLst>
              <a:ext uri="{FF2B5EF4-FFF2-40B4-BE49-F238E27FC236}">
                <a16:creationId xmlns:a16="http://schemas.microsoft.com/office/drawing/2014/main" id="{2F5BEDCE-9465-8820-F86C-64EEA4850D9A}"/>
              </a:ext>
            </a:extLst>
          </p:cNvPr>
          <p:cNvSpPr/>
          <p:nvPr/>
        </p:nvSpPr>
        <p:spPr>
          <a:xfrm>
            <a:off x="0" y="6055361"/>
            <a:ext cx="12192000" cy="80264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2990150C-4E8A-ED67-E871-DAD441D841C9}"/>
              </a:ext>
            </a:extLst>
          </p:cNvPr>
          <p:cNvPicPr>
            <a:picLocks noChangeAspect="1"/>
          </p:cNvPicPr>
          <p:nvPr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10000" y="6412500"/>
            <a:ext cx="1620000" cy="81000"/>
          </a:xfrm>
          <a:prstGeom prst="rect">
            <a:avLst/>
          </a:prstGeom>
        </p:spPr>
      </p:pic>
      <p:pic>
        <p:nvPicPr>
          <p:cNvPr id="7" name="Graphic 6">
            <a:extLst>
              <a:ext uri="{FF2B5EF4-FFF2-40B4-BE49-F238E27FC236}">
                <a16:creationId xmlns:a16="http://schemas.microsoft.com/office/drawing/2014/main" id="{F34260D4-82AC-CBA8-7B63-9BD0A34DEF56}"/>
              </a:ext>
            </a:extLst>
          </p:cNvPr>
          <p:cNvPicPr>
            <a:picLocks noChangeAspect="1"/>
          </p:cNvPicPr>
          <p:nvPr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168800" y="6301350"/>
            <a:ext cx="1213200" cy="303300"/>
          </a:xfrm>
          <a:prstGeom prst="rect">
            <a:avLst/>
          </a:prstGeom>
        </p:spPr>
      </p:pic>
      <p:sp>
        <p:nvSpPr>
          <p:cNvPr id="13" name="Titel 2">
            <a:extLst>
              <a:ext uri="{FF2B5EF4-FFF2-40B4-BE49-F238E27FC236}">
                <a16:creationId xmlns:a16="http://schemas.microsoft.com/office/drawing/2014/main" id="{D66C9200-EF90-F545-A118-3BBD2DE5D5E4}"/>
              </a:ext>
            </a:extLst>
          </p:cNvPr>
          <p:cNvSpPr txBox="1">
            <a:spLocks/>
          </p:cNvSpPr>
          <p:nvPr/>
        </p:nvSpPr>
        <p:spPr>
          <a:xfrm>
            <a:off x="778193" y="1020007"/>
            <a:ext cx="8457828" cy="573735"/>
          </a:xfrm>
          <a:prstGeom prst="rect">
            <a:avLst/>
          </a:prstGeom>
        </p:spPr>
        <p:txBody>
          <a:bodyPr lIns="0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800" b="1" i="0" kern="1200">
                <a:solidFill>
                  <a:schemeClr val="tx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nl-NL" sz="3600" dirty="0"/>
              <a:t>Il criterio Post-Rottura (PR)</a:t>
            </a:r>
          </a:p>
        </p:txBody>
      </p:sp>
      <p:sp>
        <p:nvSpPr>
          <p:cNvPr id="11" name="Rectangle 4">
            <a:extLst>
              <a:ext uri="{FF2B5EF4-FFF2-40B4-BE49-F238E27FC236}">
                <a16:creationId xmlns:a16="http://schemas.microsoft.com/office/drawing/2014/main" id="{E8A73337-E3B8-8603-1C2D-5D89A99D1E44}"/>
              </a:ext>
            </a:extLst>
          </p:cNvPr>
          <p:cNvSpPr/>
          <p:nvPr/>
        </p:nvSpPr>
        <p:spPr>
          <a:xfrm>
            <a:off x="809996" y="2401456"/>
            <a:ext cx="3240000" cy="2952156"/>
          </a:xfrm>
          <a:prstGeom prst="rect">
            <a:avLst/>
          </a:prstGeom>
          <a:solidFill>
            <a:schemeClr val="accent4"/>
          </a:solidFill>
          <a:ln w="19050">
            <a:solidFill>
              <a:srgbClr val="E2E8F0"/>
            </a:solidFill>
          </a:ln>
          <a:effectLst>
            <a:outerShdw blurRad="25400" dist="15000" dir="5400000">
              <a:srgbClr val="000000">
                <a:alpha val="20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44000" tIns="180000" rIns="144000" bIns="180000" rtlCol="0" anchor="t" anchorCtr="0"/>
          <a:lstStyle/>
          <a:p>
            <a:pPr marL="342900" indent="-342900">
              <a:spcBef>
                <a:spcPts val="600"/>
              </a:spcBef>
              <a:spcAft>
                <a:spcPts val="600"/>
              </a:spcAft>
              <a:buAutoNum type="arabicPeriod"/>
            </a:pPr>
            <a:r>
              <a:rPr lang="it-IT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Intercalari Plastici Rigidi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endParaRPr lang="it-IT" sz="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60000">
              <a:spcAft>
                <a:spcPts val="600"/>
              </a:spcAft>
            </a:pPr>
            <a:r>
              <a:rPr lang="it-IT" sz="1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L'utilizzo di polimeri speciali ad alte prestazioni (es. </a:t>
            </a:r>
            <a:r>
              <a:rPr lang="it-IT" sz="1400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ionoplastici</a:t>
            </a:r>
            <a:r>
              <a:rPr lang="it-IT" sz="1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), garantiscono un'elevata rigidità strutturale anche se tutte le lastre del vetro stratificato sono completamente rotte.</a:t>
            </a:r>
          </a:p>
        </p:txBody>
      </p:sp>
      <p:sp>
        <p:nvSpPr>
          <p:cNvPr id="9" name="TextBox 4">
            <a:extLst>
              <a:ext uri="{FF2B5EF4-FFF2-40B4-BE49-F238E27FC236}">
                <a16:creationId xmlns:a16="http://schemas.microsoft.com/office/drawing/2014/main" id="{BF5B722E-DC39-D70A-CB9A-9E9D4AB080B8}"/>
              </a:ext>
            </a:extLst>
          </p:cNvPr>
          <p:cNvSpPr txBox="1"/>
          <p:nvPr/>
        </p:nvSpPr>
        <p:spPr>
          <a:xfrm>
            <a:off x="809996" y="1655065"/>
            <a:ext cx="10728655" cy="369332"/>
          </a:xfrm>
          <a:prstGeom prst="rect">
            <a:avLst/>
          </a:prstGeom>
          <a:noFill/>
        </p:spPr>
        <p:txBody>
          <a:bodyPr wrap="square" lIns="0" rIns="0">
            <a:spAutoFit/>
          </a:bodyPr>
          <a:lstStyle/>
          <a:p>
            <a:pPr algn="l">
              <a:spcBef>
                <a:spcPts val="400"/>
              </a:spcBef>
              <a:spcAft>
                <a:spcPts val="400"/>
              </a:spcAft>
            </a:pPr>
            <a:r>
              <a:rPr lang="it-IT" b="1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Come si garantisce la resistenza residua?</a:t>
            </a:r>
            <a:endParaRPr sz="1600" b="1" dirty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Rectangle 4">
            <a:extLst>
              <a:ext uri="{FF2B5EF4-FFF2-40B4-BE49-F238E27FC236}">
                <a16:creationId xmlns:a16="http://schemas.microsoft.com/office/drawing/2014/main" id="{D3C94E67-F8CE-BBCA-2848-F8E730BD2C28}"/>
              </a:ext>
            </a:extLst>
          </p:cNvPr>
          <p:cNvSpPr/>
          <p:nvPr/>
        </p:nvSpPr>
        <p:spPr>
          <a:xfrm>
            <a:off x="8351602" y="2397368"/>
            <a:ext cx="3240000" cy="2926527"/>
          </a:xfrm>
          <a:prstGeom prst="rect">
            <a:avLst/>
          </a:prstGeom>
          <a:solidFill>
            <a:schemeClr val="accent4"/>
          </a:solidFill>
          <a:ln w="19050">
            <a:solidFill>
              <a:srgbClr val="E2E8F0"/>
            </a:solidFill>
          </a:ln>
          <a:effectLst>
            <a:outerShdw blurRad="25400" dist="15000" dir="5400000">
              <a:srgbClr val="000000">
                <a:alpha val="20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44000" tIns="180000" rIns="144000" bIns="180000" rtlCol="0" anchor="t" anchorCtr="0"/>
          <a:lstStyle/>
          <a:p>
            <a:pPr marL="342900" indent="-342900">
              <a:spcAft>
                <a:spcPts val="600"/>
              </a:spcAft>
              <a:buFont typeface="+mj-lt"/>
              <a:buAutoNum type="arabicPeriod" startAt="3"/>
            </a:pPr>
            <a:r>
              <a:rPr lang="it-IT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Corrimano Continuo Strutturale</a:t>
            </a:r>
          </a:p>
          <a:p>
            <a:pPr marL="342900" indent="-342900">
              <a:spcAft>
                <a:spcPts val="600"/>
              </a:spcAft>
              <a:buFont typeface="+mj-lt"/>
              <a:buAutoNum type="arabicPeriod" startAt="3"/>
            </a:pPr>
            <a:endParaRPr lang="it-IT" sz="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60000">
              <a:spcAft>
                <a:spcPts val="400"/>
              </a:spcAft>
            </a:pPr>
            <a:r>
              <a:rPr lang="it-IT" sz="1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 corrimano in metallo applicato e incollato rigidamente sul bordo superiore del vetro, fissato alle pareti laterali o ai montanti, in caso di rottura sostiene e collega i moduli rotti.</a:t>
            </a:r>
          </a:p>
        </p:txBody>
      </p:sp>
      <p:sp>
        <p:nvSpPr>
          <p:cNvPr id="18" name="Rectangle 4">
            <a:extLst>
              <a:ext uri="{FF2B5EF4-FFF2-40B4-BE49-F238E27FC236}">
                <a16:creationId xmlns:a16="http://schemas.microsoft.com/office/drawing/2014/main" id="{1ECA5A94-DCD9-84D0-5720-D6404F54B4E6}"/>
              </a:ext>
            </a:extLst>
          </p:cNvPr>
          <p:cNvSpPr/>
          <p:nvPr/>
        </p:nvSpPr>
        <p:spPr>
          <a:xfrm>
            <a:off x="4590324" y="2402855"/>
            <a:ext cx="3240000" cy="2926527"/>
          </a:xfrm>
          <a:prstGeom prst="rect">
            <a:avLst/>
          </a:prstGeom>
          <a:solidFill>
            <a:schemeClr val="accent4"/>
          </a:solidFill>
          <a:ln w="19050">
            <a:solidFill>
              <a:srgbClr val="E2E8F0"/>
            </a:solidFill>
          </a:ln>
          <a:effectLst>
            <a:outerShdw blurRad="25400" dist="15000" dir="5400000">
              <a:srgbClr val="000000">
                <a:alpha val="20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144000" tIns="180000" rIns="144000" bIns="180000" rtlCol="0" anchor="t" anchorCtr="0"/>
          <a:lstStyle/>
          <a:p>
            <a:pPr marL="342900" indent="-342900">
              <a:spcAft>
                <a:spcPts val="600"/>
              </a:spcAft>
              <a:buFont typeface="+mj-lt"/>
              <a:buAutoNum type="arabicPeriod" startAt="2"/>
            </a:pPr>
            <a:r>
              <a:rPr lang="it-IT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Composizioni Asimmetriche</a:t>
            </a:r>
          </a:p>
          <a:p>
            <a:pPr marL="342900" indent="-342900">
              <a:spcAft>
                <a:spcPts val="600"/>
              </a:spcAft>
              <a:buFont typeface="+mj-lt"/>
              <a:buAutoNum type="arabicPeriod" startAt="2"/>
            </a:pPr>
            <a:endParaRPr lang="it-IT" sz="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60000">
              <a:spcAft>
                <a:spcPts val="400"/>
              </a:spcAft>
            </a:pPr>
            <a:r>
              <a:rPr lang="it-IT" sz="1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Accoppiamento di lastre con trattamenti differenti, come vetro temperato e vetro indurito, per differenziare il comportamento alla rottura e favorire la stabilità residua dello stratificato.</a:t>
            </a:r>
          </a:p>
        </p:txBody>
      </p:sp>
    </p:spTree>
    <p:extLst>
      <p:ext uri="{BB962C8B-B14F-4D97-AF65-F5344CB8AC3E}">
        <p14:creationId xmlns:p14="http://schemas.microsoft.com/office/powerpoint/2010/main" val="1428863650"/>
      </p:ext>
    </p:extLst>
  </p:cSld>
  <p:clrMapOvr>
    <a:masterClrMapping/>
  </p:clrMapOvr>
  <p:transition spd="med">
    <p:pull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69CB120-47D7-8611-B146-5A8B82E566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3">
            <a:extLst>
              <a:ext uri="{FF2B5EF4-FFF2-40B4-BE49-F238E27FC236}">
                <a16:creationId xmlns:a16="http://schemas.microsoft.com/office/drawing/2014/main" id="{6C23A0E6-9D02-35BD-7E7B-E22DC70F1F6F}"/>
              </a:ext>
            </a:extLst>
          </p:cNvPr>
          <p:cNvPicPr>
            <a:picLocks noChangeAspect="1"/>
          </p:cNvPicPr>
          <p:nvPr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810000" y="0"/>
            <a:ext cx="810000" cy="810000"/>
          </a:xfrm>
          <a:prstGeom prst="rect">
            <a:avLst/>
          </a:prstGeom>
        </p:spPr>
      </p:pic>
      <p:sp>
        <p:nvSpPr>
          <p:cNvPr id="5" name="Rechthoek 4">
            <a:extLst>
              <a:ext uri="{FF2B5EF4-FFF2-40B4-BE49-F238E27FC236}">
                <a16:creationId xmlns:a16="http://schemas.microsoft.com/office/drawing/2014/main" id="{B0B58FBF-BB84-782F-4423-5A662935BFC1}"/>
              </a:ext>
            </a:extLst>
          </p:cNvPr>
          <p:cNvSpPr/>
          <p:nvPr/>
        </p:nvSpPr>
        <p:spPr>
          <a:xfrm>
            <a:off x="0" y="6055361"/>
            <a:ext cx="12192000" cy="80264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83DA4FBD-B2C6-DC2B-3B0C-E88D0BDED7FD}"/>
              </a:ext>
            </a:extLst>
          </p:cNvPr>
          <p:cNvPicPr>
            <a:picLocks noChangeAspect="1"/>
          </p:cNvPicPr>
          <p:nvPr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10000" y="6412500"/>
            <a:ext cx="1620000" cy="81000"/>
          </a:xfrm>
          <a:prstGeom prst="rect">
            <a:avLst/>
          </a:prstGeom>
        </p:spPr>
      </p:pic>
      <p:pic>
        <p:nvPicPr>
          <p:cNvPr id="7" name="Graphic 6">
            <a:extLst>
              <a:ext uri="{FF2B5EF4-FFF2-40B4-BE49-F238E27FC236}">
                <a16:creationId xmlns:a16="http://schemas.microsoft.com/office/drawing/2014/main" id="{B3BB7A8B-EDDB-AADE-5E2D-804D37D30161}"/>
              </a:ext>
            </a:extLst>
          </p:cNvPr>
          <p:cNvPicPr>
            <a:picLocks noChangeAspect="1"/>
          </p:cNvPicPr>
          <p:nvPr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168800" y="6301350"/>
            <a:ext cx="1213200" cy="303300"/>
          </a:xfrm>
          <a:prstGeom prst="rect">
            <a:avLst/>
          </a:prstGeom>
        </p:spPr>
      </p:pic>
      <p:sp>
        <p:nvSpPr>
          <p:cNvPr id="13" name="Titel 2">
            <a:extLst>
              <a:ext uri="{FF2B5EF4-FFF2-40B4-BE49-F238E27FC236}">
                <a16:creationId xmlns:a16="http://schemas.microsoft.com/office/drawing/2014/main" id="{38786C77-FD6D-3FEA-CC9C-048525C01E78}"/>
              </a:ext>
            </a:extLst>
          </p:cNvPr>
          <p:cNvSpPr txBox="1">
            <a:spLocks/>
          </p:cNvSpPr>
          <p:nvPr/>
        </p:nvSpPr>
        <p:spPr>
          <a:xfrm>
            <a:off x="778193" y="1020007"/>
            <a:ext cx="8457828" cy="573735"/>
          </a:xfrm>
          <a:prstGeom prst="rect">
            <a:avLst/>
          </a:prstGeom>
        </p:spPr>
        <p:txBody>
          <a:bodyPr lIns="0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800" b="1" i="0" kern="1200">
                <a:solidFill>
                  <a:schemeClr val="tx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nl-NL" sz="3600" dirty="0"/>
              <a:t>Matrice degli intercalari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2189E70E-7549-DC3E-EA6C-3F79D2643DFA}"/>
              </a:ext>
            </a:extLst>
          </p:cNvPr>
          <p:cNvSpPr txBox="1"/>
          <p:nvPr/>
        </p:nvSpPr>
        <p:spPr>
          <a:xfrm>
            <a:off x="809997" y="1605746"/>
            <a:ext cx="10572003" cy="364202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>
              <a:lnSpc>
                <a:spcPct val="150000"/>
              </a:lnSpc>
              <a:spcAft>
                <a:spcPts val="1000"/>
              </a:spcAft>
            </a:pPr>
            <a:r>
              <a:rPr lang="it-IT" b="1" dirty="0">
                <a:solidFill>
                  <a:srgbClr val="66707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Gli intercalari rigidi offrono prestazioni eccellenti contro il collasso post-rottura</a:t>
            </a:r>
          </a:p>
        </p:txBody>
      </p:sp>
      <p:graphicFrame>
        <p:nvGraphicFramePr>
          <p:cNvPr id="8" name="Table 4">
            <a:extLst>
              <a:ext uri="{FF2B5EF4-FFF2-40B4-BE49-F238E27FC236}">
                <a16:creationId xmlns:a16="http://schemas.microsoft.com/office/drawing/2014/main" id="{90D0AF9D-B296-A628-35E4-3BF42D81333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74869438"/>
              </p:ext>
            </p:extLst>
          </p:nvPr>
        </p:nvGraphicFramePr>
        <p:xfrm>
          <a:off x="809997" y="2359053"/>
          <a:ext cx="10650178" cy="325289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5513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3282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16753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29923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64773">
                <a:tc>
                  <a:txBody>
                    <a:bodyPr/>
                    <a:lstStyle/>
                    <a:p>
                      <a:pPr algn="ctr"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sz="1400" b="1" i="0" err="1">
                          <a:solidFill>
                            <a:srgbClr val="FFFFFF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Intercalare</a:t>
                      </a:r>
                      <a:endParaRPr sz="1400" b="1" i="0">
                        <a:solidFill>
                          <a:srgbClr val="FFFFFF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27000" marR="127000" marT="127000">
                    <a:solidFill>
                      <a:srgbClr val="1E3A8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sz="1400" b="1" i="0" err="1">
                          <a:solidFill>
                            <a:srgbClr val="FFFFFF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Proprietà</a:t>
                      </a:r>
                      <a:r>
                        <a:rPr sz="1400" b="1" i="0">
                          <a:solidFill>
                            <a:srgbClr val="FFFFFF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e </a:t>
                      </a:r>
                      <a:r>
                        <a:rPr sz="1400" b="1" i="0" err="1">
                          <a:solidFill>
                            <a:srgbClr val="FFFFFF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Rigidità</a:t>
                      </a:r>
                      <a:endParaRPr sz="1400" b="1" i="0">
                        <a:solidFill>
                          <a:srgbClr val="FFFFFF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27000" marR="127000" marT="127000">
                    <a:solidFill>
                      <a:srgbClr val="1E3A8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sz="1400" b="1" i="0" err="1">
                          <a:solidFill>
                            <a:srgbClr val="FFFFFF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Comportamento</a:t>
                      </a:r>
                      <a:r>
                        <a:rPr sz="1400" b="1" i="0">
                          <a:solidFill>
                            <a:srgbClr val="FFFFFF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Post-</a:t>
                      </a:r>
                      <a:r>
                        <a:rPr sz="1400" b="1" i="0" err="1">
                          <a:solidFill>
                            <a:srgbClr val="FFFFFF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Rottura</a:t>
                      </a:r>
                      <a:r>
                        <a:rPr sz="1400" b="1" i="0">
                          <a:solidFill>
                            <a:srgbClr val="FFFFFF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(PR)</a:t>
                      </a:r>
                    </a:p>
                  </a:txBody>
                  <a:tcPr marL="127000" marR="127000" marT="127000">
                    <a:solidFill>
                      <a:srgbClr val="1E3A8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sz="1400" b="1" i="0" dirty="0" err="1">
                          <a:solidFill>
                            <a:srgbClr val="FFFFFF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Applicazione</a:t>
                      </a:r>
                      <a:r>
                        <a:rPr sz="1400" b="1" i="0" dirty="0">
                          <a:solidFill>
                            <a:srgbClr val="FFFFFF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it-IT" sz="1400" b="1" i="0" dirty="0">
                          <a:solidFill>
                            <a:srgbClr val="FFFFFF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</a:t>
                      </a:r>
                      <a:r>
                        <a:rPr sz="1400" b="1" i="0" dirty="0" err="1">
                          <a:solidFill>
                            <a:srgbClr val="FFFFFF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ipica</a:t>
                      </a:r>
                      <a:endParaRPr sz="1400" b="1" i="0" dirty="0">
                        <a:solidFill>
                          <a:srgbClr val="FFFFFF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27000" marR="127000" marT="127000">
                    <a:solidFill>
                      <a:srgbClr val="1E3A8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91939">
                <a:tc>
                  <a:txBody>
                    <a:bodyPr/>
                    <a:lstStyle/>
                    <a:p>
                      <a:pPr algn="ctr"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sz="1200" b="1" i="0" dirty="0">
                          <a:solidFill>
                            <a:srgbClr val="1E3A8A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PVB Standard</a:t>
                      </a:r>
                    </a:p>
                  </a:txBody>
                  <a:tcPr marL="127000" marR="127000" marT="12700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sz="1200" b="0" i="0" dirty="0" err="1">
                          <a:solidFill>
                            <a:srgbClr val="0F172A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Estremamente</a:t>
                      </a:r>
                      <a:r>
                        <a:rPr sz="1200" b="0" i="0" dirty="0">
                          <a:solidFill>
                            <a:srgbClr val="0F172A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sz="1200" b="0" i="0" dirty="0" err="1">
                          <a:solidFill>
                            <a:srgbClr val="0F172A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flessibile</a:t>
                      </a:r>
                      <a:r>
                        <a:rPr sz="1200" b="0" i="0" dirty="0">
                          <a:solidFill>
                            <a:srgbClr val="0F172A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ed </a:t>
                      </a:r>
                      <a:r>
                        <a:rPr sz="1200" b="0" i="0" dirty="0" err="1">
                          <a:solidFill>
                            <a:srgbClr val="0F172A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economico</a:t>
                      </a:r>
                      <a:r>
                        <a:rPr sz="1200" b="0" i="0" dirty="0">
                          <a:solidFill>
                            <a:srgbClr val="0F172A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 </a:t>
                      </a:r>
                      <a:r>
                        <a:rPr sz="1200" b="0" i="0" dirty="0" err="1">
                          <a:solidFill>
                            <a:srgbClr val="0F172A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Offre</a:t>
                      </a:r>
                      <a:r>
                        <a:rPr sz="1200" b="0" i="0" dirty="0">
                          <a:solidFill>
                            <a:srgbClr val="0F172A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sz="1200" b="0" i="0" dirty="0" err="1">
                          <a:solidFill>
                            <a:srgbClr val="0F172A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un'eccezionale</a:t>
                      </a:r>
                      <a:r>
                        <a:rPr sz="1200" b="0" i="0" dirty="0">
                          <a:solidFill>
                            <a:srgbClr val="0F172A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sz="1200" b="0" i="0" dirty="0" err="1">
                          <a:solidFill>
                            <a:srgbClr val="0F172A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attenuazione</a:t>
                      </a:r>
                      <a:r>
                        <a:rPr sz="1200" b="0" i="0" dirty="0">
                          <a:solidFill>
                            <a:srgbClr val="0F172A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sz="1200" b="0" i="0" dirty="0" err="1">
                          <a:solidFill>
                            <a:srgbClr val="0F172A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acustica</a:t>
                      </a:r>
                      <a:r>
                        <a:rPr sz="1200" b="0" i="0" dirty="0">
                          <a:solidFill>
                            <a:srgbClr val="0F172A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e </a:t>
                      </a:r>
                      <a:r>
                        <a:rPr sz="1200" b="0" i="0" dirty="0" err="1">
                          <a:solidFill>
                            <a:srgbClr val="0F172A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ottima</a:t>
                      </a:r>
                      <a:r>
                        <a:rPr sz="1200" b="0" i="0" dirty="0">
                          <a:solidFill>
                            <a:srgbClr val="0F172A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sz="1200" b="0" i="0" dirty="0" err="1">
                          <a:solidFill>
                            <a:srgbClr val="0F172A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trasparenza</a:t>
                      </a:r>
                      <a:r>
                        <a:rPr sz="1200" b="0" i="0" dirty="0">
                          <a:solidFill>
                            <a:srgbClr val="0F172A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</a:p>
                  </a:txBody>
                  <a:tcPr marL="127000" marR="127000" marT="12700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sz="1200" b="1" i="0" dirty="0">
                          <a:solidFill>
                            <a:schemeClr val="accent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Scarso. </a:t>
                      </a:r>
                      <a:r>
                        <a:rPr sz="1200" b="0" i="0" dirty="0">
                          <a:solidFill>
                            <a:srgbClr val="0F172A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Tende ad </a:t>
                      </a:r>
                      <a:r>
                        <a:rPr sz="1200" b="0" i="0" dirty="0" err="1">
                          <a:solidFill>
                            <a:srgbClr val="0F172A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ammorbidirsi</a:t>
                      </a:r>
                      <a:r>
                        <a:rPr sz="1200" b="0" i="0" dirty="0">
                          <a:solidFill>
                            <a:srgbClr val="0F172A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e </a:t>
                      </a:r>
                      <a:r>
                        <a:rPr sz="1200" b="0" i="0" dirty="0" err="1">
                          <a:solidFill>
                            <a:srgbClr val="0F172A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piegarsi</a:t>
                      </a:r>
                      <a:r>
                        <a:rPr sz="1200" b="0" i="0" dirty="0">
                          <a:solidFill>
                            <a:srgbClr val="0F172A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molto </a:t>
                      </a:r>
                      <a:r>
                        <a:rPr sz="1200" b="0" i="0" dirty="0" err="1">
                          <a:solidFill>
                            <a:srgbClr val="0F172A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rapidamente</a:t>
                      </a:r>
                      <a:r>
                        <a:rPr sz="1200" b="0" i="0" dirty="0">
                          <a:solidFill>
                            <a:srgbClr val="0F172A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sz="1200" b="0" i="0" dirty="0" err="1">
                          <a:solidFill>
                            <a:srgbClr val="0F172A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specialmente</a:t>
                      </a:r>
                      <a:r>
                        <a:rPr sz="1200" b="0" i="0" dirty="0">
                          <a:solidFill>
                            <a:srgbClr val="0F172A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ad </a:t>
                      </a:r>
                      <a:r>
                        <a:rPr sz="1200" b="0" i="0" dirty="0" err="1">
                          <a:solidFill>
                            <a:srgbClr val="0F172A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alte</a:t>
                      </a:r>
                      <a:r>
                        <a:rPr sz="1200" b="0" i="0" dirty="0">
                          <a:solidFill>
                            <a:srgbClr val="0F172A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temperature </a:t>
                      </a:r>
                      <a:r>
                        <a:rPr sz="1200" b="0" i="0" dirty="0" err="1">
                          <a:solidFill>
                            <a:srgbClr val="0F172A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estive</a:t>
                      </a:r>
                      <a:r>
                        <a:rPr sz="1200" b="0" i="0" dirty="0">
                          <a:solidFill>
                            <a:srgbClr val="0F172A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 Alto </a:t>
                      </a:r>
                      <a:r>
                        <a:rPr sz="1200" b="0" i="0" dirty="0" err="1">
                          <a:solidFill>
                            <a:srgbClr val="0F172A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rischio</a:t>
                      </a:r>
                      <a:r>
                        <a:rPr sz="1200" b="0" i="0" dirty="0">
                          <a:solidFill>
                            <a:srgbClr val="0F172A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di </a:t>
                      </a:r>
                      <a:r>
                        <a:rPr sz="1200" b="0" i="0" dirty="0" err="1">
                          <a:solidFill>
                            <a:srgbClr val="0F172A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collasso</a:t>
                      </a:r>
                      <a:r>
                        <a:rPr sz="1200" b="0" i="0" dirty="0">
                          <a:solidFill>
                            <a:srgbClr val="0F172A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</a:p>
                  </a:txBody>
                  <a:tcPr marL="127000" marR="127000" marT="12700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sz="1200" b="0" i="0" dirty="0">
                          <a:solidFill>
                            <a:srgbClr val="0F172A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Uso </a:t>
                      </a:r>
                      <a:r>
                        <a:rPr sz="1200" b="0" i="0" dirty="0" err="1">
                          <a:solidFill>
                            <a:srgbClr val="0F172A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interno</a:t>
                      </a:r>
                      <a:r>
                        <a:rPr lang="it-IT" sz="1200" b="0" i="0" dirty="0">
                          <a:solidFill>
                            <a:srgbClr val="0F172A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ed esterno</a:t>
                      </a:r>
                      <a:endParaRPr sz="1200" b="0" i="0" dirty="0">
                        <a:solidFill>
                          <a:srgbClr val="0F172A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27000" marR="127000" marT="127000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91939">
                <a:tc>
                  <a:txBody>
                    <a:bodyPr/>
                    <a:lstStyle/>
                    <a:p>
                      <a:pPr algn="ctr"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sz="1200" b="1" i="0" dirty="0">
                          <a:solidFill>
                            <a:srgbClr val="1E3A8A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EVA</a:t>
                      </a:r>
                      <a:br>
                        <a:rPr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sz="1200" b="1" i="0" dirty="0">
                          <a:solidFill>
                            <a:srgbClr val="1E3A8A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</a:t>
                      </a:r>
                      <a:r>
                        <a:rPr sz="1200" b="1" i="0" dirty="0" err="1">
                          <a:solidFill>
                            <a:srgbClr val="1E3A8A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Etilene</a:t>
                      </a:r>
                      <a:r>
                        <a:rPr sz="1200" b="1" i="0" dirty="0">
                          <a:solidFill>
                            <a:srgbClr val="1E3A8A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Vinil </a:t>
                      </a:r>
                      <a:r>
                        <a:rPr sz="1200" b="1" i="0" dirty="0" err="1">
                          <a:solidFill>
                            <a:srgbClr val="1E3A8A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Acetato</a:t>
                      </a:r>
                      <a:r>
                        <a:rPr sz="1200" b="1" i="0" dirty="0">
                          <a:solidFill>
                            <a:srgbClr val="1E3A8A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)</a:t>
                      </a:r>
                    </a:p>
                  </a:txBody>
                  <a:tcPr marL="127000" marR="127000" marT="127000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sz="1200" b="0" i="0" err="1">
                          <a:solidFill>
                            <a:srgbClr val="0F172A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Ottima</a:t>
                      </a:r>
                      <a:r>
                        <a:rPr sz="1200" b="0" i="0">
                          <a:solidFill>
                            <a:srgbClr val="0F172A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sz="1200" b="0" i="0" err="1">
                          <a:solidFill>
                            <a:srgbClr val="0F172A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resistenza</a:t>
                      </a:r>
                      <a:r>
                        <a:rPr sz="1200" b="0" i="0">
                          <a:solidFill>
                            <a:srgbClr val="0F172A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sz="1200" b="0" i="0" err="1">
                          <a:solidFill>
                            <a:srgbClr val="0F172A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all'infiltrazione</a:t>
                      </a:r>
                      <a:r>
                        <a:rPr sz="1200" b="0" i="0">
                          <a:solidFill>
                            <a:srgbClr val="0F172A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di </a:t>
                      </a:r>
                      <a:r>
                        <a:rPr sz="1200" b="0" i="0" err="1">
                          <a:solidFill>
                            <a:srgbClr val="0F172A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umidità</a:t>
                      </a:r>
                      <a:r>
                        <a:rPr sz="1200" b="0" i="0">
                          <a:solidFill>
                            <a:srgbClr val="0F172A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e ai </a:t>
                      </a:r>
                      <a:r>
                        <a:rPr sz="1200" b="0" i="0" err="1">
                          <a:solidFill>
                            <a:srgbClr val="0F172A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raggi</a:t>
                      </a:r>
                      <a:r>
                        <a:rPr sz="1200" b="0" i="0">
                          <a:solidFill>
                            <a:srgbClr val="0F172A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UV (</a:t>
                      </a:r>
                      <a:r>
                        <a:rPr sz="1200" b="0" i="0" err="1">
                          <a:solidFill>
                            <a:srgbClr val="0F172A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ideale</a:t>
                      </a:r>
                      <a:r>
                        <a:rPr sz="1200" b="0" i="0">
                          <a:solidFill>
                            <a:srgbClr val="0F172A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per </a:t>
                      </a:r>
                      <a:r>
                        <a:rPr sz="1200" b="0" i="0" err="1">
                          <a:solidFill>
                            <a:srgbClr val="0F172A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bordi</a:t>
                      </a:r>
                      <a:r>
                        <a:rPr sz="1200" b="0" i="0">
                          <a:solidFill>
                            <a:srgbClr val="0F172A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sz="1200" b="0" i="0" err="1">
                          <a:solidFill>
                            <a:srgbClr val="0F172A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aperti</a:t>
                      </a:r>
                      <a:r>
                        <a:rPr sz="1200" b="0" i="0">
                          <a:solidFill>
                            <a:srgbClr val="0F172A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sz="1200" b="0" i="0" err="1">
                          <a:solidFill>
                            <a:srgbClr val="0F172A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esposti</a:t>
                      </a:r>
                      <a:r>
                        <a:rPr sz="1200" b="0" i="0">
                          <a:solidFill>
                            <a:srgbClr val="0F172A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sz="1200" b="0" i="0" err="1">
                          <a:solidFill>
                            <a:srgbClr val="0F172A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all'aria</a:t>
                      </a:r>
                      <a:r>
                        <a:rPr sz="1200" b="0" i="0">
                          <a:solidFill>
                            <a:srgbClr val="0F172A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).</a:t>
                      </a:r>
                    </a:p>
                  </a:txBody>
                  <a:tcPr marL="127000" marR="127000" marT="127000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sz="1200" b="1" i="0" dirty="0">
                          <a:solidFill>
                            <a:schemeClr val="accent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Moderato. </a:t>
                      </a:r>
                      <a:r>
                        <a:rPr sz="1200" b="0" i="0" dirty="0">
                          <a:solidFill>
                            <a:srgbClr val="0F172A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Ha un </a:t>
                      </a:r>
                      <a:r>
                        <a:rPr sz="1200" b="0" i="0" dirty="0" err="1">
                          <a:solidFill>
                            <a:srgbClr val="0F172A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comportamento</a:t>
                      </a:r>
                      <a:r>
                        <a:rPr sz="1200" b="0" i="0" dirty="0">
                          <a:solidFill>
                            <a:srgbClr val="0F172A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sz="1200" b="0" i="0" dirty="0" err="1">
                          <a:solidFill>
                            <a:srgbClr val="0F172A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meccanico</a:t>
                      </a:r>
                      <a:r>
                        <a:rPr sz="1200" b="0" i="0" dirty="0">
                          <a:solidFill>
                            <a:srgbClr val="0F172A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e di </a:t>
                      </a:r>
                      <a:r>
                        <a:rPr sz="1200" b="0" i="0" dirty="0" err="1">
                          <a:solidFill>
                            <a:srgbClr val="0F172A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rigidità</a:t>
                      </a:r>
                      <a:r>
                        <a:rPr sz="1200" b="0" i="0" dirty="0">
                          <a:solidFill>
                            <a:srgbClr val="0F172A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sz="1200" b="0" i="0" dirty="0" err="1">
                          <a:solidFill>
                            <a:srgbClr val="0F172A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leggermente</a:t>
                      </a:r>
                      <a:r>
                        <a:rPr sz="1200" b="0" i="0" dirty="0">
                          <a:solidFill>
                            <a:srgbClr val="0F172A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sz="1200" b="0" i="0" dirty="0" err="1">
                          <a:solidFill>
                            <a:srgbClr val="0F172A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superiore</a:t>
                      </a:r>
                      <a:r>
                        <a:rPr sz="1200" b="0" i="0" dirty="0">
                          <a:solidFill>
                            <a:srgbClr val="0F172A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al PVB standard a temperature di </a:t>
                      </a:r>
                      <a:r>
                        <a:rPr sz="1200" b="0" i="0" dirty="0" err="1">
                          <a:solidFill>
                            <a:srgbClr val="0F172A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esercizio</a:t>
                      </a:r>
                      <a:r>
                        <a:rPr sz="1200" b="0" i="0" dirty="0">
                          <a:solidFill>
                            <a:srgbClr val="0F172A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sz="1200" b="0" i="0" dirty="0" err="1">
                          <a:solidFill>
                            <a:srgbClr val="0F172A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medie</a:t>
                      </a:r>
                      <a:r>
                        <a:rPr sz="1200" b="0" i="0" dirty="0">
                          <a:solidFill>
                            <a:srgbClr val="0F172A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</a:p>
                  </a:txBody>
                  <a:tcPr marL="127000" marR="127000" marT="127000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sz="1200" b="0" i="0" err="1">
                          <a:solidFill>
                            <a:srgbClr val="0F172A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Installazioni</a:t>
                      </a:r>
                      <a:r>
                        <a:rPr sz="1200" b="0" i="0">
                          <a:solidFill>
                            <a:srgbClr val="0F172A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sz="1200" b="0" i="0" err="1">
                          <a:solidFill>
                            <a:srgbClr val="0F172A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all'esterno</a:t>
                      </a:r>
                      <a:r>
                        <a:rPr sz="1200" b="0" i="0">
                          <a:solidFill>
                            <a:srgbClr val="0F172A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con </a:t>
                      </a:r>
                      <a:r>
                        <a:rPr sz="1200" b="0" i="0" err="1">
                          <a:solidFill>
                            <a:srgbClr val="0F172A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bordi</a:t>
                      </a:r>
                      <a:r>
                        <a:rPr sz="1200" b="0" i="0">
                          <a:solidFill>
                            <a:srgbClr val="0F172A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a vista, </a:t>
                      </a:r>
                      <a:r>
                        <a:rPr sz="1200" b="0" i="0" err="1">
                          <a:solidFill>
                            <a:srgbClr val="0F172A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ambienti</a:t>
                      </a:r>
                      <a:r>
                        <a:rPr sz="1200" b="0" i="0">
                          <a:solidFill>
                            <a:srgbClr val="0F172A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sz="1200" b="0" i="0" err="1">
                          <a:solidFill>
                            <a:srgbClr val="0F172A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umidi</a:t>
                      </a:r>
                      <a:r>
                        <a:rPr sz="1200" b="0" i="0">
                          <a:solidFill>
                            <a:srgbClr val="0F172A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o </a:t>
                      </a:r>
                      <a:r>
                        <a:rPr sz="1200" b="0" i="0" err="1">
                          <a:solidFill>
                            <a:srgbClr val="0F172A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costieri</a:t>
                      </a:r>
                      <a:r>
                        <a:rPr sz="1200" b="0" i="0">
                          <a:solidFill>
                            <a:srgbClr val="0F172A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</a:p>
                  </a:txBody>
                  <a:tcPr marL="127000" marR="127000" marT="127000"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91939">
                <a:tc>
                  <a:txBody>
                    <a:bodyPr/>
                    <a:lstStyle/>
                    <a:p>
                      <a:pPr algn="ctr"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sz="1200" b="1" i="0" dirty="0" err="1">
                          <a:solidFill>
                            <a:srgbClr val="1E3A8A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Intercalare</a:t>
                      </a:r>
                      <a:r>
                        <a:rPr sz="1200" b="1" i="0" dirty="0">
                          <a:solidFill>
                            <a:srgbClr val="1E3A8A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sz="1200" b="1" i="0" dirty="0" err="1">
                          <a:solidFill>
                            <a:srgbClr val="1E3A8A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Rigido</a:t>
                      </a:r>
                      <a:br>
                        <a:rPr sz="1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sz="1200" b="1" i="0" dirty="0">
                          <a:solidFill>
                            <a:srgbClr val="1E3A8A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</a:t>
                      </a:r>
                      <a:r>
                        <a:rPr sz="1200" b="1" i="0" dirty="0" err="1">
                          <a:solidFill>
                            <a:srgbClr val="1E3A8A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Ionoplastico</a:t>
                      </a:r>
                      <a:r>
                        <a:rPr sz="1200" b="1" i="0" dirty="0">
                          <a:solidFill>
                            <a:srgbClr val="1E3A8A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/ </a:t>
                      </a:r>
                      <a:r>
                        <a:rPr sz="1200" b="1" i="0" dirty="0" err="1">
                          <a:solidFill>
                            <a:srgbClr val="1E3A8A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SentryGlas</a:t>
                      </a:r>
                      <a:r>
                        <a:rPr sz="1200" b="1" i="0" dirty="0">
                          <a:solidFill>
                            <a:srgbClr val="1E3A8A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)</a:t>
                      </a:r>
                    </a:p>
                  </a:txBody>
                  <a:tcPr marL="127000" marR="127000" marT="12700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sz="1200" b="0" i="0" dirty="0" err="1">
                          <a:solidFill>
                            <a:srgbClr val="0F172A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Rigidità</a:t>
                      </a:r>
                      <a:r>
                        <a:rPr sz="1200" b="0" i="0" dirty="0">
                          <a:solidFill>
                            <a:srgbClr val="0F172A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sz="1200" b="0" i="0" dirty="0" err="1">
                          <a:solidFill>
                            <a:srgbClr val="0F172A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strutturale</a:t>
                      </a:r>
                      <a:r>
                        <a:rPr sz="1200" b="0" i="0" dirty="0">
                          <a:solidFill>
                            <a:srgbClr val="0F172A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sz="1200" b="0" i="0" dirty="0" err="1">
                          <a:solidFill>
                            <a:srgbClr val="0F172A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estrema</a:t>
                      </a:r>
                      <a:r>
                        <a:rPr sz="1200" b="0" i="0" dirty="0">
                          <a:solidFill>
                            <a:srgbClr val="0F172A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(</a:t>
                      </a:r>
                      <a:r>
                        <a:rPr sz="1200" b="0" i="0" dirty="0" err="1">
                          <a:solidFill>
                            <a:srgbClr val="0F172A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fino</a:t>
                      </a:r>
                      <a:r>
                        <a:rPr sz="1200" b="0" i="0" dirty="0">
                          <a:solidFill>
                            <a:srgbClr val="0F172A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a 100 volte </a:t>
                      </a:r>
                      <a:r>
                        <a:rPr sz="1200" b="0" i="0" dirty="0" err="1">
                          <a:solidFill>
                            <a:srgbClr val="0F172A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più</a:t>
                      </a:r>
                      <a:r>
                        <a:rPr sz="1200" b="0" i="0" dirty="0">
                          <a:solidFill>
                            <a:srgbClr val="0F172A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sz="1200" b="0" i="0" dirty="0" err="1">
                          <a:solidFill>
                            <a:srgbClr val="0F172A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rigido</a:t>
                      </a:r>
                      <a:r>
                        <a:rPr sz="1200" b="0" i="0" dirty="0">
                          <a:solidFill>
                            <a:srgbClr val="0F172A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del PVB). Modulo </a:t>
                      </a:r>
                      <a:r>
                        <a:rPr sz="1200" b="0" i="0" dirty="0" err="1">
                          <a:solidFill>
                            <a:srgbClr val="0F172A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elastico</a:t>
                      </a:r>
                      <a:r>
                        <a:rPr sz="1200" b="0" i="0" dirty="0">
                          <a:solidFill>
                            <a:srgbClr val="0F172A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&gt; 100 MPa a 20°C.</a:t>
                      </a:r>
                    </a:p>
                  </a:txBody>
                  <a:tcPr marL="127000" marR="127000" marT="12700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sz="1200" b="1" i="0" err="1">
                          <a:solidFill>
                            <a:schemeClr val="accent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Eccellente</a:t>
                      </a:r>
                      <a:r>
                        <a:rPr sz="1200" b="1" i="0">
                          <a:solidFill>
                            <a:schemeClr val="accent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 </a:t>
                      </a:r>
                      <a:r>
                        <a:rPr sz="1200" b="0" i="0">
                          <a:solidFill>
                            <a:srgbClr val="0F172A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Anche in </a:t>
                      </a:r>
                      <a:r>
                        <a:rPr sz="1200" b="0" i="0" err="1">
                          <a:solidFill>
                            <a:srgbClr val="0F172A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caso</a:t>
                      </a:r>
                      <a:r>
                        <a:rPr sz="1200" b="0" i="0">
                          <a:solidFill>
                            <a:srgbClr val="0F172A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di </a:t>
                      </a:r>
                      <a:r>
                        <a:rPr sz="1200" b="0" i="0" err="1">
                          <a:solidFill>
                            <a:srgbClr val="0F172A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rottura</a:t>
                      </a:r>
                      <a:r>
                        <a:rPr sz="1200" b="0" i="0">
                          <a:solidFill>
                            <a:srgbClr val="0F172A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sz="1200" b="0" i="0" err="1">
                          <a:solidFill>
                            <a:srgbClr val="0F172A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totale</a:t>
                      </a:r>
                      <a:r>
                        <a:rPr sz="1200" b="0" i="0">
                          <a:solidFill>
                            <a:srgbClr val="0F172A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di tutte le </a:t>
                      </a:r>
                      <a:r>
                        <a:rPr sz="1200" b="0" i="0" err="1">
                          <a:solidFill>
                            <a:srgbClr val="0F172A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lastre</a:t>
                      </a:r>
                      <a:r>
                        <a:rPr sz="1200" b="0" i="0">
                          <a:solidFill>
                            <a:srgbClr val="0F172A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di vetro, il </a:t>
                      </a:r>
                      <a:r>
                        <a:rPr sz="1200" b="0" i="0" err="1">
                          <a:solidFill>
                            <a:srgbClr val="0F172A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pannello</a:t>
                      </a:r>
                      <a:r>
                        <a:rPr sz="1200" b="0" i="0">
                          <a:solidFill>
                            <a:srgbClr val="0F172A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sz="1200" b="0" i="0" err="1">
                          <a:solidFill>
                            <a:srgbClr val="0F172A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rimane</a:t>
                      </a:r>
                      <a:r>
                        <a:rPr sz="1200" b="0" i="0">
                          <a:solidFill>
                            <a:srgbClr val="0F172A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sz="1200" b="0" i="0" err="1">
                          <a:solidFill>
                            <a:srgbClr val="0F172A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eretto</a:t>
                      </a:r>
                      <a:r>
                        <a:rPr sz="1200" b="0" i="0">
                          <a:solidFill>
                            <a:srgbClr val="0F172A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ed </a:t>
                      </a:r>
                      <a:r>
                        <a:rPr sz="1200" b="0" i="0" err="1">
                          <a:solidFill>
                            <a:srgbClr val="0F172A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evita</a:t>
                      </a:r>
                      <a:r>
                        <a:rPr sz="1200" b="0" i="0">
                          <a:solidFill>
                            <a:srgbClr val="0F172A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la </a:t>
                      </a:r>
                      <a:r>
                        <a:rPr sz="1200" b="0" i="0" err="1">
                          <a:solidFill>
                            <a:srgbClr val="0F172A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caduta</a:t>
                      </a:r>
                      <a:r>
                        <a:rPr sz="1200" b="0" i="0">
                          <a:solidFill>
                            <a:srgbClr val="0F172A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</a:p>
                  </a:txBody>
                  <a:tcPr marL="127000" marR="127000" marT="12700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r>
                        <a:rPr sz="1200" b="0" i="0" dirty="0" err="1">
                          <a:solidFill>
                            <a:srgbClr val="0F172A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Installazioni</a:t>
                      </a:r>
                      <a:r>
                        <a:rPr sz="1200" b="0" i="0" dirty="0">
                          <a:solidFill>
                            <a:srgbClr val="0F172A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sz="1200" b="0" i="0" dirty="0" err="1">
                          <a:solidFill>
                            <a:srgbClr val="0F172A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esterne</a:t>
                      </a:r>
                      <a:r>
                        <a:rPr sz="1200" b="0" i="0" dirty="0">
                          <a:solidFill>
                            <a:srgbClr val="0F172A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a </a:t>
                      </a:r>
                      <a:r>
                        <a:rPr sz="1200" b="0" i="0" dirty="0" err="1">
                          <a:solidFill>
                            <a:srgbClr val="0F172A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sbalzo</a:t>
                      </a:r>
                      <a:r>
                        <a:rPr sz="1200" b="0" i="0" dirty="0">
                          <a:solidFill>
                            <a:srgbClr val="0F172A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sz="1200" b="0" i="0" dirty="0" err="1">
                          <a:solidFill>
                            <a:srgbClr val="0F172A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parapetti</a:t>
                      </a:r>
                      <a:r>
                        <a:rPr sz="1200" b="0" i="0" dirty="0">
                          <a:solidFill>
                            <a:srgbClr val="0F172A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sz="1200" b="0" i="0" dirty="0" err="1">
                          <a:solidFill>
                            <a:srgbClr val="0F172A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nel</a:t>
                      </a:r>
                      <a:r>
                        <a:rPr sz="1200" b="0" i="0" dirty="0">
                          <a:solidFill>
                            <a:srgbClr val="0F172A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sz="1200" b="0" i="0" dirty="0" err="1">
                          <a:solidFill>
                            <a:srgbClr val="0F172A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vuoto</a:t>
                      </a:r>
                      <a:r>
                        <a:rPr sz="1200" b="0" i="0" dirty="0">
                          <a:solidFill>
                            <a:srgbClr val="0F172A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sz="1200" b="0" i="0" dirty="0" err="1">
                          <a:solidFill>
                            <a:srgbClr val="0F172A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massima</a:t>
                      </a:r>
                      <a:r>
                        <a:rPr sz="1200" b="0" i="0" dirty="0">
                          <a:solidFill>
                            <a:srgbClr val="0F172A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sz="1200" b="0" i="0" dirty="0" err="1">
                          <a:solidFill>
                            <a:srgbClr val="0F172A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sicurezza</a:t>
                      </a:r>
                      <a:r>
                        <a:rPr sz="1200" b="0" i="0" dirty="0">
                          <a:solidFill>
                            <a:srgbClr val="0F172A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sz="1200" b="0" i="0" dirty="0" err="1">
                          <a:solidFill>
                            <a:srgbClr val="0F172A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richiesta</a:t>
                      </a:r>
                      <a:r>
                        <a:rPr sz="1200" b="0" i="0" dirty="0">
                          <a:solidFill>
                            <a:srgbClr val="0F172A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</a:p>
                  </a:txBody>
                  <a:tcPr marL="127000" marR="127000" marT="127000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52712280"/>
      </p:ext>
    </p:extLst>
  </p:cSld>
  <p:clrMapOvr>
    <a:masterClrMapping/>
  </p:clrMapOvr>
  <p:transition spd="med">
    <p:pull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2935CA-DA58-148D-3DDE-F07A46D580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3">
            <a:extLst>
              <a:ext uri="{FF2B5EF4-FFF2-40B4-BE49-F238E27FC236}">
                <a16:creationId xmlns:a16="http://schemas.microsoft.com/office/drawing/2014/main" id="{1C5154B5-7434-B9AB-CBD2-18D3F4DAC4D6}"/>
              </a:ext>
            </a:extLst>
          </p:cNvPr>
          <p:cNvPicPr>
            <a:picLocks noChangeAspect="1"/>
          </p:cNvPicPr>
          <p:nvPr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810000" y="0"/>
            <a:ext cx="810000" cy="810000"/>
          </a:xfrm>
          <a:prstGeom prst="rect">
            <a:avLst/>
          </a:prstGeom>
        </p:spPr>
      </p:pic>
      <p:sp>
        <p:nvSpPr>
          <p:cNvPr id="5" name="Rechthoek 4">
            <a:extLst>
              <a:ext uri="{FF2B5EF4-FFF2-40B4-BE49-F238E27FC236}">
                <a16:creationId xmlns:a16="http://schemas.microsoft.com/office/drawing/2014/main" id="{C1EFD82E-8CF0-8922-6E8F-B2493E39E252}"/>
              </a:ext>
            </a:extLst>
          </p:cNvPr>
          <p:cNvSpPr/>
          <p:nvPr/>
        </p:nvSpPr>
        <p:spPr>
          <a:xfrm>
            <a:off x="0" y="6055361"/>
            <a:ext cx="12192000" cy="80264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1529C758-3CC7-CB7D-01B2-982DD509929E}"/>
              </a:ext>
            </a:extLst>
          </p:cNvPr>
          <p:cNvPicPr>
            <a:picLocks noChangeAspect="1"/>
          </p:cNvPicPr>
          <p:nvPr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10000" y="6412500"/>
            <a:ext cx="1620000" cy="81000"/>
          </a:xfrm>
          <a:prstGeom prst="rect">
            <a:avLst/>
          </a:prstGeom>
        </p:spPr>
      </p:pic>
      <p:pic>
        <p:nvPicPr>
          <p:cNvPr id="7" name="Graphic 6">
            <a:extLst>
              <a:ext uri="{FF2B5EF4-FFF2-40B4-BE49-F238E27FC236}">
                <a16:creationId xmlns:a16="http://schemas.microsoft.com/office/drawing/2014/main" id="{864F2AD0-73BE-1D96-8E93-ADEA3D695B68}"/>
              </a:ext>
            </a:extLst>
          </p:cNvPr>
          <p:cNvPicPr>
            <a:picLocks noChangeAspect="1"/>
          </p:cNvPicPr>
          <p:nvPr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168800" y="6301350"/>
            <a:ext cx="1213200" cy="303300"/>
          </a:xfrm>
          <a:prstGeom prst="rect">
            <a:avLst/>
          </a:prstGeom>
        </p:spPr>
      </p:pic>
      <p:sp>
        <p:nvSpPr>
          <p:cNvPr id="13" name="Titel 2">
            <a:extLst>
              <a:ext uri="{FF2B5EF4-FFF2-40B4-BE49-F238E27FC236}">
                <a16:creationId xmlns:a16="http://schemas.microsoft.com/office/drawing/2014/main" id="{ABD3E26E-731E-6200-FDCF-06ED6A4B1B83}"/>
              </a:ext>
            </a:extLst>
          </p:cNvPr>
          <p:cNvSpPr txBox="1">
            <a:spLocks/>
          </p:cNvSpPr>
          <p:nvPr/>
        </p:nvSpPr>
        <p:spPr>
          <a:xfrm>
            <a:off x="809997" y="1083614"/>
            <a:ext cx="10822761" cy="1198409"/>
          </a:xfrm>
          <a:prstGeom prst="rect">
            <a:avLst/>
          </a:prstGeom>
        </p:spPr>
        <p:txBody>
          <a:bodyPr lIns="0" tIns="45720" rIns="91440" bIns="45720" anchor="t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800" b="1" i="0" kern="1200">
                <a:solidFill>
                  <a:schemeClr val="tx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nl-NL" sz="2800" dirty="0">
                <a:latin typeface="Arial"/>
                <a:cs typeface="Arial"/>
              </a:rPr>
              <a:t>Comportamento intercalari di stratifica in funzione della temperatura ambientale (relazione con Post Rottura</a:t>
            </a:r>
            <a:r>
              <a:rPr lang="nl-NL" sz="3600" dirty="0">
                <a:latin typeface="Arial"/>
                <a:cs typeface="Arial"/>
              </a:rPr>
              <a:t>)</a:t>
            </a:r>
          </a:p>
          <a:p>
            <a:endParaRPr lang="nl-NL" sz="3600" dirty="0">
              <a:latin typeface="Arial"/>
              <a:cs typeface="Arial"/>
            </a:endParaRPr>
          </a:p>
          <a:p>
            <a:endParaRPr lang="nl-NL" sz="3600" dirty="0"/>
          </a:p>
          <a:p>
            <a:endParaRPr lang="nl-NL" sz="3600" dirty="0"/>
          </a:p>
        </p:txBody>
      </p:sp>
      <p:pic>
        <p:nvPicPr>
          <p:cNvPr id="3" name="Immagine 2">
            <a:extLst>
              <a:ext uri="{FF2B5EF4-FFF2-40B4-BE49-F238E27FC236}">
                <a16:creationId xmlns:a16="http://schemas.microsoft.com/office/drawing/2014/main" id="{34D50816-09FC-62A6-D576-1707CAF84B6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01319" y="1981724"/>
            <a:ext cx="6447456" cy="40418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8608382"/>
      </p:ext>
    </p:extLst>
  </p:cSld>
  <p:clrMapOvr>
    <a:masterClrMapping/>
  </p:clrMapOvr>
  <p:transition spd="med">
    <p:pull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F82D6E0-954A-E8B7-4DEB-2DE74E2509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magine 7">
            <a:extLst>
              <a:ext uri="{FF2B5EF4-FFF2-40B4-BE49-F238E27FC236}">
                <a16:creationId xmlns:a16="http://schemas.microsoft.com/office/drawing/2014/main" id="{9A2726C2-A252-26B4-9365-B51A21E5E70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6031" y="364500"/>
            <a:ext cx="9479938" cy="5572349"/>
          </a:xfrm>
          <a:prstGeom prst="rect">
            <a:avLst/>
          </a:prstGeom>
        </p:spPr>
      </p:pic>
      <p:pic>
        <p:nvPicPr>
          <p:cNvPr id="4" name="Graphic 3">
            <a:extLst>
              <a:ext uri="{FF2B5EF4-FFF2-40B4-BE49-F238E27FC236}">
                <a16:creationId xmlns:a16="http://schemas.microsoft.com/office/drawing/2014/main" id="{D2332992-80CC-2BBD-054F-D9A90D2E122F}"/>
              </a:ext>
            </a:extLst>
          </p:cNvPr>
          <p:cNvPicPr>
            <a:picLocks noChangeAspect="1"/>
          </p:cNvPicPr>
          <p:nvPr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10000" y="0"/>
            <a:ext cx="810000" cy="810000"/>
          </a:xfrm>
          <a:prstGeom prst="rect">
            <a:avLst/>
          </a:prstGeom>
        </p:spPr>
      </p:pic>
      <p:sp>
        <p:nvSpPr>
          <p:cNvPr id="5" name="Rechthoek 4">
            <a:extLst>
              <a:ext uri="{FF2B5EF4-FFF2-40B4-BE49-F238E27FC236}">
                <a16:creationId xmlns:a16="http://schemas.microsoft.com/office/drawing/2014/main" id="{A0B21A28-8B87-19AF-A5FE-F16BD37D58D1}"/>
              </a:ext>
            </a:extLst>
          </p:cNvPr>
          <p:cNvSpPr/>
          <p:nvPr/>
        </p:nvSpPr>
        <p:spPr>
          <a:xfrm>
            <a:off x="0" y="6055361"/>
            <a:ext cx="12192000" cy="80264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BE1C007E-7325-F4E6-172F-1E3BB353FE99}"/>
              </a:ext>
            </a:extLst>
          </p:cNvPr>
          <p:cNvPicPr>
            <a:picLocks noChangeAspect="1"/>
          </p:cNvPicPr>
          <p:nvPr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10000" y="6412500"/>
            <a:ext cx="1620000" cy="81000"/>
          </a:xfrm>
          <a:prstGeom prst="rect">
            <a:avLst/>
          </a:prstGeom>
        </p:spPr>
      </p:pic>
      <p:pic>
        <p:nvPicPr>
          <p:cNvPr id="7" name="Graphic 6">
            <a:extLst>
              <a:ext uri="{FF2B5EF4-FFF2-40B4-BE49-F238E27FC236}">
                <a16:creationId xmlns:a16="http://schemas.microsoft.com/office/drawing/2014/main" id="{8B2E1B7D-3816-64E7-B12B-26D5A1AB452E}"/>
              </a:ext>
            </a:extLst>
          </p:cNvPr>
          <p:cNvPicPr>
            <a:picLocks noChangeAspect="1"/>
          </p:cNvPicPr>
          <p:nvPr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168800" y="6301350"/>
            <a:ext cx="1213200" cy="303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157112"/>
      </p:ext>
    </p:extLst>
  </p:cSld>
  <p:clrMapOvr>
    <a:masterClrMapping/>
  </p:clrMapOvr>
  <p:transition spd="med">
    <p:pull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DBA0929-F090-9106-76BC-60466A8496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3">
            <a:extLst>
              <a:ext uri="{FF2B5EF4-FFF2-40B4-BE49-F238E27FC236}">
                <a16:creationId xmlns:a16="http://schemas.microsoft.com/office/drawing/2014/main" id="{61B21BA1-E28E-3779-9C76-E21F637007DC}"/>
              </a:ext>
            </a:extLst>
          </p:cNvPr>
          <p:cNvPicPr>
            <a:picLocks noChangeAspect="1"/>
          </p:cNvPicPr>
          <p:nvPr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810000" y="0"/>
            <a:ext cx="810000" cy="810000"/>
          </a:xfrm>
          <a:prstGeom prst="rect">
            <a:avLst/>
          </a:prstGeom>
        </p:spPr>
      </p:pic>
      <p:sp>
        <p:nvSpPr>
          <p:cNvPr id="5" name="Rechthoek 4">
            <a:extLst>
              <a:ext uri="{FF2B5EF4-FFF2-40B4-BE49-F238E27FC236}">
                <a16:creationId xmlns:a16="http://schemas.microsoft.com/office/drawing/2014/main" id="{46E1BEDD-6434-2629-12EF-0C7BDA6FB1E7}"/>
              </a:ext>
            </a:extLst>
          </p:cNvPr>
          <p:cNvSpPr/>
          <p:nvPr/>
        </p:nvSpPr>
        <p:spPr>
          <a:xfrm>
            <a:off x="0" y="6055361"/>
            <a:ext cx="12192000" cy="80264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53BEA645-35AB-C5CF-528D-AC2994C428E3}"/>
              </a:ext>
            </a:extLst>
          </p:cNvPr>
          <p:cNvPicPr>
            <a:picLocks noChangeAspect="1"/>
          </p:cNvPicPr>
          <p:nvPr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10000" y="6412500"/>
            <a:ext cx="1620000" cy="81000"/>
          </a:xfrm>
          <a:prstGeom prst="rect">
            <a:avLst/>
          </a:prstGeom>
        </p:spPr>
      </p:pic>
      <p:pic>
        <p:nvPicPr>
          <p:cNvPr id="7" name="Graphic 6">
            <a:extLst>
              <a:ext uri="{FF2B5EF4-FFF2-40B4-BE49-F238E27FC236}">
                <a16:creationId xmlns:a16="http://schemas.microsoft.com/office/drawing/2014/main" id="{43CCA11C-17C6-9507-C0AC-7456F7A7F699}"/>
              </a:ext>
            </a:extLst>
          </p:cNvPr>
          <p:cNvPicPr>
            <a:picLocks noChangeAspect="1"/>
          </p:cNvPicPr>
          <p:nvPr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168800" y="6301350"/>
            <a:ext cx="1213200" cy="303300"/>
          </a:xfrm>
          <a:prstGeom prst="rect">
            <a:avLst/>
          </a:prstGeom>
        </p:spPr>
      </p:pic>
      <p:sp>
        <p:nvSpPr>
          <p:cNvPr id="13" name="Titel 2">
            <a:extLst>
              <a:ext uri="{FF2B5EF4-FFF2-40B4-BE49-F238E27FC236}">
                <a16:creationId xmlns:a16="http://schemas.microsoft.com/office/drawing/2014/main" id="{5AF032A6-F1B2-7D90-CE26-FE109CDBF2D6}"/>
              </a:ext>
            </a:extLst>
          </p:cNvPr>
          <p:cNvSpPr txBox="1">
            <a:spLocks/>
          </p:cNvSpPr>
          <p:nvPr/>
        </p:nvSpPr>
        <p:spPr>
          <a:xfrm>
            <a:off x="778193" y="1012054"/>
            <a:ext cx="8457828" cy="573735"/>
          </a:xfrm>
          <a:prstGeom prst="rect">
            <a:avLst/>
          </a:prstGeom>
        </p:spPr>
        <p:txBody>
          <a:bodyPr lIns="0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800" b="1" i="0" kern="1200">
                <a:solidFill>
                  <a:schemeClr val="tx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nl-NL" sz="3600" dirty="0"/>
              <a:t>Prove di carico statico (UNI 11678)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386F699B-B969-D3C0-E2CA-7F69D5424ABD}"/>
              </a:ext>
            </a:extLst>
          </p:cNvPr>
          <p:cNvSpPr txBox="1"/>
          <p:nvPr/>
        </p:nvSpPr>
        <p:spPr>
          <a:xfrm>
            <a:off x="802046" y="1597787"/>
            <a:ext cx="10572003" cy="364202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>
              <a:lnSpc>
                <a:spcPct val="150000"/>
              </a:lnSpc>
              <a:spcAft>
                <a:spcPts val="1000"/>
              </a:spcAft>
            </a:pPr>
            <a:r>
              <a:rPr lang="it-IT" b="1" dirty="0">
                <a:solidFill>
                  <a:srgbClr val="66707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 tre fasi di prova statica previste dalla norma UNI 11678:</a:t>
            </a:r>
          </a:p>
        </p:txBody>
      </p:sp>
      <p:sp>
        <p:nvSpPr>
          <p:cNvPr id="11" name="Rectangle 4">
            <a:extLst>
              <a:ext uri="{FF2B5EF4-FFF2-40B4-BE49-F238E27FC236}">
                <a16:creationId xmlns:a16="http://schemas.microsoft.com/office/drawing/2014/main" id="{E10C592F-E75C-1DAE-CE8C-A97B731E8223}"/>
              </a:ext>
            </a:extLst>
          </p:cNvPr>
          <p:cNvSpPr/>
          <p:nvPr/>
        </p:nvSpPr>
        <p:spPr>
          <a:xfrm>
            <a:off x="809996" y="2470205"/>
            <a:ext cx="3168000" cy="2930469"/>
          </a:xfrm>
          <a:prstGeom prst="rect">
            <a:avLst/>
          </a:prstGeom>
          <a:solidFill>
            <a:schemeClr val="accent4"/>
          </a:solidFill>
          <a:ln w="19050">
            <a:solidFill>
              <a:schemeClr val="accent1"/>
            </a:solidFill>
          </a:ln>
          <a:effectLst>
            <a:outerShdw blurRad="25400" dist="15000" dir="5400000">
              <a:srgbClr val="000000">
                <a:alpha val="20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t" anchorCtr="0"/>
          <a:lstStyle/>
          <a:p>
            <a:pPr algn="ctr">
              <a:spcAft>
                <a:spcPts val="600"/>
              </a:spcAft>
            </a:pPr>
            <a:r>
              <a:rPr lang="it-IT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FASE 1</a:t>
            </a:r>
          </a:p>
          <a:p>
            <a:pPr algn="ctr">
              <a:spcAft>
                <a:spcPts val="600"/>
              </a:spcAft>
            </a:pPr>
            <a:r>
              <a:rPr lang="it-IT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Stato Limite di Esercizio</a:t>
            </a:r>
            <a:br>
              <a:rPr lang="it-IT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it-IT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(SLE) </a:t>
            </a:r>
          </a:p>
          <a:p>
            <a:pPr marL="171450" indent="-1714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it-IT" sz="1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Applicazione del carico di spinta nominale (es. 2,0 kN/m).</a:t>
            </a:r>
          </a:p>
          <a:p>
            <a:pPr marL="171450" indent="-1714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it-IT" sz="1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Flessione massima del vetro sotto carico non deve superare i 100 mm.</a:t>
            </a:r>
          </a:p>
          <a:p>
            <a:pPr marL="171450" indent="-1714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it-IT" sz="1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Flessione residua (dopo 15 min dalla rimozione) deve essere ≤ 10 mm.</a:t>
            </a:r>
          </a:p>
        </p:txBody>
      </p:sp>
      <p:sp>
        <p:nvSpPr>
          <p:cNvPr id="2" name="Rectangle 4">
            <a:extLst>
              <a:ext uri="{FF2B5EF4-FFF2-40B4-BE49-F238E27FC236}">
                <a16:creationId xmlns:a16="http://schemas.microsoft.com/office/drawing/2014/main" id="{8C7971BF-E47C-6836-7622-94810EE7A867}"/>
              </a:ext>
            </a:extLst>
          </p:cNvPr>
          <p:cNvSpPr/>
          <p:nvPr/>
        </p:nvSpPr>
        <p:spPr>
          <a:xfrm>
            <a:off x="8214000" y="2470204"/>
            <a:ext cx="3168000" cy="2930469"/>
          </a:xfrm>
          <a:prstGeom prst="rect">
            <a:avLst/>
          </a:prstGeom>
          <a:solidFill>
            <a:schemeClr val="accent4"/>
          </a:solidFill>
          <a:ln w="19050">
            <a:solidFill>
              <a:schemeClr val="accent1"/>
            </a:solidFill>
          </a:ln>
          <a:effectLst>
            <a:outerShdw blurRad="25400" dist="15000" dir="5400000">
              <a:srgbClr val="000000">
                <a:alpha val="20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t" anchorCtr="0"/>
          <a:lstStyle/>
          <a:p>
            <a:pPr algn="ctr">
              <a:spcAft>
                <a:spcPts val="600"/>
              </a:spcAft>
            </a:pPr>
            <a:r>
              <a:rPr lang="it-IT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FASE 3</a:t>
            </a:r>
          </a:p>
          <a:p>
            <a:pPr algn="ctr">
              <a:spcAft>
                <a:spcPts val="600"/>
              </a:spcAft>
            </a:pPr>
            <a:r>
              <a:rPr lang="it-IT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Stato Limite di Collasso</a:t>
            </a:r>
            <a:br>
              <a:rPr lang="it-IT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it-IT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(SLC) </a:t>
            </a:r>
          </a:p>
          <a:p>
            <a:pPr marL="171450" indent="-1714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it-IT" sz="1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 provoca deliberatamente la rottura di una delle lastre componenti.</a:t>
            </a:r>
          </a:p>
          <a:p>
            <a:pPr marL="171450" indent="-1714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it-IT" sz="1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 applica nuovamente una frazione del carico di progetto.</a:t>
            </a:r>
          </a:p>
          <a:p>
            <a:pPr marL="171450" indent="-1714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it-IT" sz="1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Il sistema deve garantire la sicurezza residua (</a:t>
            </a:r>
            <a:r>
              <a:rPr lang="it-IT" sz="1400" dirty="0" err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inattraversabilità</a:t>
            </a:r>
            <a:r>
              <a:rPr lang="it-IT" sz="1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temporanea).</a:t>
            </a:r>
          </a:p>
        </p:txBody>
      </p:sp>
      <p:sp>
        <p:nvSpPr>
          <p:cNvPr id="8" name="Rectangle 4">
            <a:extLst>
              <a:ext uri="{FF2B5EF4-FFF2-40B4-BE49-F238E27FC236}">
                <a16:creationId xmlns:a16="http://schemas.microsoft.com/office/drawing/2014/main" id="{0FC9837B-0500-FE78-A9E0-9B3CF8C438C4}"/>
              </a:ext>
            </a:extLst>
          </p:cNvPr>
          <p:cNvSpPr/>
          <p:nvPr/>
        </p:nvSpPr>
        <p:spPr>
          <a:xfrm>
            <a:off x="4511998" y="2470205"/>
            <a:ext cx="3168000" cy="2930469"/>
          </a:xfrm>
          <a:prstGeom prst="rect">
            <a:avLst/>
          </a:prstGeom>
          <a:solidFill>
            <a:schemeClr val="accent4"/>
          </a:solidFill>
          <a:ln w="19050">
            <a:solidFill>
              <a:schemeClr val="accent1"/>
            </a:solidFill>
          </a:ln>
          <a:effectLst>
            <a:outerShdw blurRad="25400" dist="15000" dir="5400000">
              <a:srgbClr val="000000">
                <a:alpha val="20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t" anchorCtr="0"/>
          <a:lstStyle/>
          <a:p>
            <a:pPr algn="ctr">
              <a:spcAft>
                <a:spcPts val="600"/>
              </a:spcAft>
            </a:pPr>
            <a:r>
              <a:rPr lang="it-IT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FASE 2</a:t>
            </a:r>
          </a:p>
          <a:p>
            <a:pPr algn="ctr">
              <a:spcAft>
                <a:spcPts val="600"/>
              </a:spcAft>
            </a:pPr>
            <a:r>
              <a:rPr lang="it-IT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Stato Limite Ultimo</a:t>
            </a:r>
            <a:br>
              <a:rPr lang="it-IT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it-IT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(SLU) </a:t>
            </a:r>
          </a:p>
          <a:p>
            <a:pPr marL="171450" indent="-1714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it-IT" sz="1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Applicazione del carico di spinta amplificato del 50% (carico di progetto x 1,5).</a:t>
            </a:r>
          </a:p>
          <a:p>
            <a:pPr marL="171450" indent="-1714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it-IT" sz="1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Il parapetto deve resistere strutturalmente senza rotture o collassi.</a:t>
            </a:r>
          </a:p>
          <a:p>
            <a:pPr marL="171450" indent="-1714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it-IT" sz="1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Verifica la stabilità complessiva.</a:t>
            </a:r>
          </a:p>
        </p:txBody>
      </p:sp>
      <p:sp>
        <p:nvSpPr>
          <p:cNvPr id="14" name="Right Arrow 5">
            <a:extLst>
              <a:ext uri="{FF2B5EF4-FFF2-40B4-BE49-F238E27FC236}">
                <a16:creationId xmlns:a16="http://schemas.microsoft.com/office/drawing/2014/main" id="{D4EF1E1E-B2A3-42E6-3057-F872E36702F7}"/>
              </a:ext>
            </a:extLst>
          </p:cNvPr>
          <p:cNvSpPr/>
          <p:nvPr/>
        </p:nvSpPr>
        <p:spPr>
          <a:xfrm>
            <a:off x="3977996" y="3706838"/>
            <a:ext cx="534002" cy="457200"/>
          </a:xfrm>
          <a:prstGeom prst="rightArrow">
            <a:avLst/>
          </a:prstGeom>
          <a:solidFill>
            <a:srgbClr val="FFFFFF"/>
          </a:solidFill>
          <a:ln w="19050">
            <a:solidFill>
              <a:schemeClr val="accent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6" name="Right Arrow 5">
            <a:extLst>
              <a:ext uri="{FF2B5EF4-FFF2-40B4-BE49-F238E27FC236}">
                <a16:creationId xmlns:a16="http://schemas.microsoft.com/office/drawing/2014/main" id="{28E864FD-1223-6B17-3CCE-65FCC1020139}"/>
              </a:ext>
            </a:extLst>
          </p:cNvPr>
          <p:cNvSpPr/>
          <p:nvPr/>
        </p:nvSpPr>
        <p:spPr>
          <a:xfrm>
            <a:off x="7679998" y="3706838"/>
            <a:ext cx="534002" cy="457200"/>
          </a:xfrm>
          <a:prstGeom prst="rightArrow">
            <a:avLst/>
          </a:prstGeom>
          <a:solidFill>
            <a:srgbClr val="FFFFFF"/>
          </a:solidFill>
          <a:ln w="19050">
            <a:solidFill>
              <a:schemeClr val="accent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  <p:extLst>
      <p:ext uri="{BB962C8B-B14F-4D97-AF65-F5344CB8AC3E}">
        <p14:creationId xmlns:p14="http://schemas.microsoft.com/office/powerpoint/2010/main" val="153331202"/>
      </p:ext>
    </p:extLst>
  </p:cSld>
  <p:clrMapOvr>
    <a:masterClrMapping/>
  </p:clrMapOvr>
  <p:transition spd="med">
    <p:pull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BC8575C-BF33-47B6-2C47-90F22711DF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3">
            <a:extLst>
              <a:ext uri="{FF2B5EF4-FFF2-40B4-BE49-F238E27FC236}">
                <a16:creationId xmlns:a16="http://schemas.microsoft.com/office/drawing/2014/main" id="{9C18127A-B9AD-B052-2FFB-D5A4D37689D8}"/>
              </a:ext>
            </a:extLst>
          </p:cNvPr>
          <p:cNvPicPr>
            <a:picLocks noChangeAspect="1"/>
          </p:cNvPicPr>
          <p:nvPr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810000" y="0"/>
            <a:ext cx="810000" cy="810000"/>
          </a:xfrm>
          <a:prstGeom prst="rect">
            <a:avLst/>
          </a:prstGeom>
        </p:spPr>
      </p:pic>
      <p:sp>
        <p:nvSpPr>
          <p:cNvPr id="5" name="Rechthoek 4">
            <a:extLst>
              <a:ext uri="{FF2B5EF4-FFF2-40B4-BE49-F238E27FC236}">
                <a16:creationId xmlns:a16="http://schemas.microsoft.com/office/drawing/2014/main" id="{BBB715A5-041F-7C7C-8772-641406920FE3}"/>
              </a:ext>
            </a:extLst>
          </p:cNvPr>
          <p:cNvSpPr/>
          <p:nvPr/>
        </p:nvSpPr>
        <p:spPr>
          <a:xfrm>
            <a:off x="0" y="6055361"/>
            <a:ext cx="12192000" cy="80264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EFCF9D29-D489-2A06-01AB-A638012A0069}"/>
              </a:ext>
            </a:extLst>
          </p:cNvPr>
          <p:cNvPicPr>
            <a:picLocks noChangeAspect="1"/>
          </p:cNvPicPr>
          <p:nvPr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10000" y="6412500"/>
            <a:ext cx="1620000" cy="81000"/>
          </a:xfrm>
          <a:prstGeom prst="rect">
            <a:avLst/>
          </a:prstGeom>
        </p:spPr>
      </p:pic>
      <p:pic>
        <p:nvPicPr>
          <p:cNvPr id="7" name="Graphic 6">
            <a:extLst>
              <a:ext uri="{FF2B5EF4-FFF2-40B4-BE49-F238E27FC236}">
                <a16:creationId xmlns:a16="http://schemas.microsoft.com/office/drawing/2014/main" id="{D8C28BEF-2E30-884C-3E83-2F50B81D3F0A}"/>
              </a:ext>
            </a:extLst>
          </p:cNvPr>
          <p:cNvPicPr>
            <a:picLocks noChangeAspect="1"/>
          </p:cNvPicPr>
          <p:nvPr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168800" y="6301350"/>
            <a:ext cx="1213200" cy="303300"/>
          </a:xfrm>
          <a:prstGeom prst="rect">
            <a:avLst/>
          </a:prstGeom>
        </p:spPr>
      </p:pic>
      <p:pic>
        <p:nvPicPr>
          <p:cNvPr id="3" name="Immagine 2">
            <a:extLst>
              <a:ext uri="{FF2B5EF4-FFF2-40B4-BE49-F238E27FC236}">
                <a16:creationId xmlns:a16="http://schemas.microsoft.com/office/drawing/2014/main" id="{8C761A75-B3F2-FBA5-8020-25CE6B9EB3D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96626" y="0"/>
            <a:ext cx="8198747" cy="6061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4353470"/>
      </p:ext>
    </p:extLst>
  </p:cSld>
  <p:clrMapOvr>
    <a:masterClrMapping/>
  </p:clrMapOvr>
  <p:transition spd="med">
    <p:pull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53B8074-EEE2-F7A0-BA8F-6CCB86D30D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3">
            <a:extLst>
              <a:ext uri="{FF2B5EF4-FFF2-40B4-BE49-F238E27FC236}">
                <a16:creationId xmlns:a16="http://schemas.microsoft.com/office/drawing/2014/main" id="{DA5FB32C-4034-1686-01B7-238C81276D63}"/>
              </a:ext>
            </a:extLst>
          </p:cNvPr>
          <p:cNvPicPr>
            <a:picLocks noChangeAspect="1"/>
          </p:cNvPicPr>
          <p:nvPr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810000" y="0"/>
            <a:ext cx="810000" cy="810000"/>
          </a:xfrm>
          <a:prstGeom prst="rect">
            <a:avLst/>
          </a:prstGeom>
        </p:spPr>
      </p:pic>
      <p:sp>
        <p:nvSpPr>
          <p:cNvPr id="5" name="Rechthoek 4">
            <a:extLst>
              <a:ext uri="{FF2B5EF4-FFF2-40B4-BE49-F238E27FC236}">
                <a16:creationId xmlns:a16="http://schemas.microsoft.com/office/drawing/2014/main" id="{99C8C740-BB52-3633-3BCD-F4F42C26B793}"/>
              </a:ext>
            </a:extLst>
          </p:cNvPr>
          <p:cNvSpPr/>
          <p:nvPr/>
        </p:nvSpPr>
        <p:spPr>
          <a:xfrm>
            <a:off x="0" y="6055361"/>
            <a:ext cx="12192000" cy="80264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B8D8E3BC-E210-599B-2054-5FF18D3EF895}"/>
              </a:ext>
            </a:extLst>
          </p:cNvPr>
          <p:cNvPicPr>
            <a:picLocks noChangeAspect="1"/>
          </p:cNvPicPr>
          <p:nvPr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10000" y="6412500"/>
            <a:ext cx="1620000" cy="81000"/>
          </a:xfrm>
          <a:prstGeom prst="rect">
            <a:avLst/>
          </a:prstGeom>
        </p:spPr>
      </p:pic>
      <p:pic>
        <p:nvPicPr>
          <p:cNvPr id="7" name="Graphic 6">
            <a:extLst>
              <a:ext uri="{FF2B5EF4-FFF2-40B4-BE49-F238E27FC236}">
                <a16:creationId xmlns:a16="http://schemas.microsoft.com/office/drawing/2014/main" id="{7980904A-53A4-5A14-CC85-65189BB5B3FA}"/>
              </a:ext>
            </a:extLst>
          </p:cNvPr>
          <p:cNvPicPr>
            <a:picLocks noChangeAspect="1"/>
          </p:cNvPicPr>
          <p:nvPr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168800" y="6301350"/>
            <a:ext cx="1213200" cy="303300"/>
          </a:xfrm>
          <a:prstGeom prst="rect">
            <a:avLst/>
          </a:prstGeom>
        </p:spPr>
      </p:pic>
      <p:sp>
        <p:nvSpPr>
          <p:cNvPr id="13" name="Titel 2">
            <a:extLst>
              <a:ext uri="{FF2B5EF4-FFF2-40B4-BE49-F238E27FC236}">
                <a16:creationId xmlns:a16="http://schemas.microsoft.com/office/drawing/2014/main" id="{3465689F-2CAD-1B98-BFC4-46F5DDE9D308}"/>
              </a:ext>
            </a:extLst>
          </p:cNvPr>
          <p:cNvSpPr txBox="1">
            <a:spLocks/>
          </p:cNvSpPr>
          <p:nvPr/>
        </p:nvSpPr>
        <p:spPr>
          <a:xfrm>
            <a:off x="779422" y="1010106"/>
            <a:ext cx="11191503" cy="573735"/>
          </a:xfrm>
          <a:prstGeom prst="rect">
            <a:avLst/>
          </a:prstGeom>
        </p:spPr>
        <p:txBody>
          <a:bodyPr lIns="0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800" b="1" i="0" kern="1200">
                <a:solidFill>
                  <a:schemeClr val="tx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nl-NL" sz="3600" dirty="0"/>
              <a:t>Prove di impatto dinamico (UNI 11678)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13EBC9AD-DEF5-2B15-6F5A-3591EBB15A71}"/>
              </a:ext>
            </a:extLst>
          </p:cNvPr>
          <p:cNvSpPr txBox="1"/>
          <p:nvPr/>
        </p:nvSpPr>
        <p:spPr>
          <a:xfrm>
            <a:off x="809997" y="1597789"/>
            <a:ext cx="10572003" cy="364202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>
              <a:lnSpc>
                <a:spcPct val="150000"/>
              </a:lnSpc>
              <a:spcAft>
                <a:spcPts val="1000"/>
              </a:spcAft>
            </a:pPr>
            <a:r>
              <a:rPr lang="it-IT" b="1" dirty="0">
                <a:solidFill>
                  <a:srgbClr val="66707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 test dinamici col pendolo da 50 kg simulano l'impatto umano fino a 600 Joule</a:t>
            </a:r>
          </a:p>
        </p:txBody>
      </p:sp>
      <p:sp>
        <p:nvSpPr>
          <p:cNvPr id="11" name="Rectangle 4">
            <a:extLst>
              <a:ext uri="{FF2B5EF4-FFF2-40B4-BE49-F238E27FC236}">
                <a16:creationId xmlns:a16="http://schemas.microsoft.com/office/drawing/2014/main" id="{B2B77BAA-3028-B3D6-1B55-E361204A7989}"/>
              </a:ext>
            </a:extLst>
          </p:cNvPr>
          <p:cNvSpPr/>
          <p:nvPr/>
        </p:nvSpPr>
        <p:spPr>
          <a:xfrm>
            <a:off x="2430000" y="2424561"/>
            <a:ext cx="7326250" cy="3168229"/>
          </a:xfrm>
          <a:prstGeom prst="rect">
            <a:avLst/>
          </a:prstGeom>
          <a:solidFill>
            <a:schemeClr val="accent4"/>
          </a:solidFill>
          <a:ln w="19050">
            <a:solidFill>
              <a:schemeClr val="accent1"/>
            </a:solidFill>
          </a:ln>
          <a:effectLst>
            <a:outerShdw blurRad="25400" dist="15000" dir="5400000">
              <a:srgbClr val="000000">
                <a:alpha val="20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t" anchorCtr="0"/>
          <a:lstStyle/>
          <a:p>
            <a:pPr algn="ctr">
              <a:lnSpc>
                <a:spcPct val="200000"/>
              </a:lnSpc>
              <a:spcAft>
                <a:spcPts val="600"/>
              </a:spcAft>
            </a:pPr>
            <a:r>
              <a:rPr lang="it-IT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IL TEST DEL PENDOLO</a:t>
            </a:r>
          </a:p>
          <a:p>
            <a:pPr marL="171450" indent="-1714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it-IT" sz="1400" b="1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Corpo d'impatto: </a:t>
            </a:r>
            <a:r>
              <a:rPr lang="it-IT" sz="1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viene impiegato un impattatore semirigido costituito da un doppio pneumatico del peso totale di 50 kg.</a:t>
            </a:r>
          </a:p>
          <a:p>
            <a:pPr marL="171450" indent="-171450"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it-IT" sz="1400" dirty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it-IT" sz="1400" b="1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Metodologia di prova: </a:t>
            </a:r>
            <a:r>
              <a:rPr lang="it-IT" sz="1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il pendolo viene sganciato da altezze di caduta progressivamente crescenti, mirate a colpire il centro della lastra di vetro o il bordo superiore.</a:t>
            </a:r>
          </a:p>
          <a:p>
            <a:pPr marL="171450" indent="-171450"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it-IT" sz="1400" dirty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it-IT" sz="1400" b="1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Energia sviluppata: </a:t>
            </a:r>
            <a:r>
              <a:rPr lang="it-IT" sz="1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 test arrivano a generare energie di impatto notevoli, comprese tra 200 J e ben 600 Joule, a seconda della severità della categoria d'uso dell'edificio.</a:t>
            </a:r>
          </a:p>
          <a:p>
            <a:pPr marL="171450" indent="-171450"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it-IT" sz="1200" dirty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783880"/>
      </p:ext>
    </p:extLst>
  </p:cSld>
  <p:clrMapOvr>
    <a:masterClrMapping/>
  </p:clrMapOvr>
  <p:transition spd="med">
    <p:pull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4A63959-C9AA-EE71-14B8-AB7A7BA7BD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hthoek 4">
            <a:extLst>
              <a:ext uri="{FF2B5EF4-FFF2-40B4-BE49-F238E27FC236}">
                <a16:creationId xmlns:a16="http://schemas.microsoft.com/office/drawing/2014/main" id="{7CBBDEE4-372D-A858-EFE8-D2B88E7D1650}"/>
              </a:ext>
            </a:extLst>
          </p:cNvPr>
          <p:cNvSpPr/>
          <p:nvPr/>
        </p:nvSpPr>
        <p:spPr>
          <a:xfrm>
            <a:off x="0" y="6055361"/>
            <a:ext cx="12192000" cy="80264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2E1326D8-9C63-7CA7-ABC5-63255C992A51}"/>
              </a:ext>
            </a:extLst>
          </p:cNvPr>
          <p:cNvPicPr>
            <a:picLocks noChangeAspect="1"/>
          </p:cNvPicPr>
          <p:nvPr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10000" y="6412500"/>
            <a:ext cx="1620000" cy="81000"/>
          </a:xfrm>
          <a:prstGeom prst="rect">
            <a:avLst/>
          </a:prstGeom>
        </p:spPr>
      </p:pic>
      <p:pic>
        <p:nvPicPr>
          <p:cNvPr id="7" name="Graphic 6">
            <a:extLst>
              <a:ext uri="{FF2B5EF4-FFF2-40B4-BE49-F238E27FC236}">
                <a16:creationId xmlns:a16="http://schemas.microsoft.com/office/drawing/2014/main" id="{3617DD82-775D-36E2-F13D-3C2DFE7B1FB8}"/>
              </a:ext>
            </a:extLst>
          </p:cNvPr>
          <p:cNvPicPr>
            <a:picLocks noChangeAspect="1"/>
          </p:cNvPicPr>
          <p:nvPr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168800" y="6301350"/>
            <a:ext cx="1213200" cy="303300"/>
          </a:xfrm>
          <a:prstGeom prst="rect">
            <a:avLst/>
          </a:prstGeom>
        </p:spPr>
      </p:pic>
      <p:pic>
        <p:nvPicPr>
          <p:cNvPr id="10" name="Movie 1.mp4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 st="5080" end="298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508760" y="0"/>
            <a:ext cx="9174480" cy="6072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5427863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3320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video fullScrn="1">
              <p:cMediaNode vol="80000">
                <p:cTn id="12" fill="hold" display="0">
                  <p:stCondLst>
                    <p:cond delay="indefinite"/>
                  </p:stCondLst>
                </p:cTn>
                <p:tgtEl>
                  <p:spTgt spid="10"/>
                </p:tgtEl>
              </p:cMediaNode>
            </p:vide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76A7A47-E3D4-2F4E-EDEA-0216C0BA8D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3">
            <a:extLst>
              <a:ext uri="{FF2B5EF4-FFF2-40B4-BE49-F238E27FC236}">
                <a16:creationId xmlns:a16="http://schemas.microsoft.com/office/drawing/2014/main" id="{85B98770-7EE6-59A4-D20C-6927EE6CD3FA}"/>
              </a:ext>
            </a:extLst>
          </p:cNvPr>
          <p:cNvPicPr>
            <a:picLocks noChangeAspect="1"/>
          </p:cNvPicPr>
          <p:nvPr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810000" y="0"/>
            <a:ext cx="810000" cy="810000"/>
          </a:xfrm>
          <a:prstGeom prst="rect">
            <a:avLst/>
          </a:prstGeom>
        </p:spPr>
      </p:pic>
      <p:sp>
        <p:nvSpPr>
          <p:cNvPr id="5" name="Rechthoek 4">
            <a:extLst>
              <a:ext uri="{FF2B5EF4-FFF2-40B4-BE49-F238E27FC236}">
                <a16:creationId xmlns:a16="http://schemas.microsoft.com/office/drawing/2014/main" id="{5D011E2C-DC64-E2EF-3666-CE924CCE3D24}"/>
              </a:ext>
            </a:extLst>
          </p:cNvPr>
          <p:cNvSpPr/>
          <p:nvPr/>
        </p:nvSpPr>
        <p:spPr>
          <a:xfrm>
            <a:off x="0" y="6055361"/>
            <a:ext cx="12192000" cy="80264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45750490-DBA8-E5F8-D043-AEF5E9769814}"/>
              </a:ext>
            </a:extLst>
          </p:cNvPr>
          <p:cNvPicPr>
            <a:picLocks noChangeAspect="1"/>
          </p:cNvPicPr>
          <p:nvPr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10000" y="6412500"/>
            <a:ext cx="1620000" cy="81000"/>
          </a:xfrm>
          <a:prstGeom prst="rect">
            <a:avLst/>
          </a:prstGeom>
        </p:spPr>
      </p:pic>
      <p:pic>
        <p:nvPicPr>
          <p:cNvPr id="7" name="Graphic 6">
            <a:extLst>
              <a:ext uri="{FF2B5EF4-FFF2-40B4-BE49-F238E27FC236}">
                <a16:creationId xmlns:a16="http://schemas.microsoft.com/office/drawing/2014/main" id="{9D1EDB0E-2A2F-30FE-B712-F286DE29D193}"/>
              </a:ext>
            </a:extLst>
          </p:cNvPr>
          <p:cNvPicPr>
            <a:picLocks noChangeAspect="1"/>
          </p:cNvPicPr>
          <p:nvPr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168800" y="6301350"/>
            <a:ext cx="1213200" cy="303300"/>
          </a:xfrm>
          <a:prstGeom prst="rect">
            <a:avLst/>
          </a:prstGeom>
        </p:spPr>
      </p:pic>
      <p:sp>
        <p:nvSpPr>
          <p:cNvPr id="13" name="Titel 2">
            <a:extLst>
              <a:ext uri="{FF2B5EF4-FFF2-40B4-BE49-F238E27FC236}">
                <a16:creationId xmlns:a16="http://schemas.microsoft.com/office/drawing/2014/main" id="{FE82C002-1078-6429-EFB9-E2BD985BE173}"/>
              </a:ext>
            </a:extLst>
          </p:cNvPr>
          <p:cNvSpPr txBox="1">
            <a:spLocks/>
          </p:cNvSpPr>
          <p:nvPr/>
        </p:nvSpPr>
        <p:spPr>
          <a:xfrm>
            <a:off x="809997" y="1004105"/>
            <a:ext cx="10650178" cy="573735"/>
          </a:xfrm>
          <a:prstGeom prst="rect">
            <a:avLst/>
          </a:prstGeom>
        </p:spPr>
        <p:txBody>
          <a:bodyPr lIns="0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800" b="1" i="0" kern="1200">
                <a:solidFill>
                  <a:schemeClr val="tx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nl-NL" sz="3600" dirty="0"/>
              <a:t>Sintesi: la checklist del parapetto perfetto</a:t>
            </a:r>
          </a:p>
        </p:txBody>
      </p:sp>
      <p:sp>
        <p:nvSpPr>
          <p:cNvPr id="25" name="Rectangle 4">
            <a:extLst>
              <a:ext uri="{FF2B5EF4-FFF2-40B4-BE49-F238E27FC236}">
                <a16:creationId xmlns:a16="http://schemas.microsoft.com/office/drawing/2014/main" id="{DC461770-1AB6-84B4-DCE8-144EB70B94CF}"/>
              </a:ext>
            </a:extLst>
          </p:cNvPr>
          <p:cNvSpPr/>
          <p:nvPr/>
        </p:nvSpPr>
        <p:spPr>
          <a:xfrm>
            <a:off x="817245" y="1840230"/>
            <a:ext cx="10231755" cy="612000"/>
          </a:xfrm>
          <a:prstGeom prst="rect">
            <a:avLst/>
          </a:prstGeom>
          <a:solidFill>
            <a:srgbClr val="FFFFFF"/>
          </a:solidFill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792000" tIns="144000" rIns="144000" bIns="144000" rtlCol="0" anchor="ctr"/>
          <a:lstStyle/>
          <a:p>
            <a:r>
              <a:rPr sz="1400" b="1">
                <a:solidFill>
                  <a:srgbClr val="1E3A8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GEOMETRIA (UNI 10809): </a:t>
            </a:r>
            <a:endParaRPr lang="it-IT" sz="1400" b="1">
              <a:solidFill>
                <a:srgbClr val="1E3A8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sz="1200">
                <a:solidFill>
                  <a:srgbClr val="0F172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Altezza minima di 100 cm (110 cm a Milano), </a:t>
            </a:r>
            <a:r>
              <a:rPr sz="1200" err="1">
                <a:solidFill>
                  <a:srgbClr val="0F172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inattraversabilità</a:t>
            </a:r>
            <a:r>
              <a:rPr sz="1200">
                <a:solidFill>
                  <a:srgbClr val="0F172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assoluta con </a:t>
            </a:r>
            <a:r>
              <a:rPr sz="1200" err="1">
                <a:solidFill>
                  <a:srgbClr val="0F172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sfera</a:t>
            </a:r>
            <a:r>
              <a:rPr sz="1200">
                <a:solidFill>
                  <a:srgbClr val="0F172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di Ø 10 cm, e </a:t>
            </a:r>
            <a:r>
              <a:rPr sz="1200" err="1">
                <a:solidFill>
                  <a:srgbClr val="0F172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assenza</a:t>
            </a:r>
            <a:r>
              <a:rPr sz="1200">
                <a:solidFill>
                  <a:srgbClr val="0F172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di </a:t>
            </a:r>
            <a:r>
              <a:rPr sz="1200" err="1">
                <a:solidFill>
                  <a:srgbClr val="0F172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elementi</a:t>
            </a:r>
            <a:r>
              <a:rPr sz="1200">
                <a:solidFill>
                  <a:srgbClr val="0F172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200" err="1">
                <a:solidFill>
                  <a:srgbClr val="0F172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orizzontali</a:t>
            </a:r>
            <a:r>
              <a:rPr sz="1200">
                <a:solidFill>
                  <a:srgbClr val="0F172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200" err="1">
                <a:solidFill>
                  <a:srgbClr val="0F172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scalabili</a:t>
            </a:r>
            <a:r>
              <a:rPr sz="1200">
                <a:solidFill>
                  <a:srgbClr val="0F172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27" name="Rectangle 6">
            <a:extLst>
              <a:ext uri="{FF2B5EF4-FFF2-40B4-BE49-F238E27FC236}">
                <a16:creationId xmlns:a16="http://schemas.microsoft.com/office/drawing/2014/main" id="{BD793904-82C3-F159-B029-2F19D0EB91E0}"/>
              </a:ext>
            </a:extLst>
          </p:cNvPr>
          <p:cNvSpPr/>
          <p:nvPr/>
        </p:nvSpPr>
        <p:spPr>
          <a:xfrm>
            <a:off x="817245" y="2615565"/>
            <a:ext cx="10231755" cy="612000"/>
          </a:xfrm>
          <a:prstGeom prst="rect">
            <a:avLst/>
          </a:prstGeom>
          <a:solidFill>
            <a:srgbClr val="FFFFFF"/>
          </a:solidFill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792000" tIns="144000" rIns="144000" bIns="144000" rtlCol="0" anchor="ctr"/>
          <a:lstStyle/>
          <a:p>
            <a:r>
              <a:rPr sz="1400" b="1">
                <a:solidFill>
                  <a:srgbClr val="1E3A8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CARICHI (NTC 2018): </a:t>
            </a:r>
            <a:endParaRPr lang="it-IT" sz="1400" b="1">
              <a:solidFill>
                <a:srgbClr val="1E3A8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sz="1200" err="1">
                <a:solidFill>
                  <a:srgbClr val="0F172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Resistenza</a:t>
            </a:r>
            <a:r>
              <a:rPr sz="1200">
                <a:solidFill>
                  <a:srgbClr val="0F172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sz="1200" err="1">
                <a:solidFill>
                  <a:srgbClr val="0F172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spinte</a:t>
            </a:r>
            <a:r>
              <a:rPr sz="1200">
                <a:solidFill>
                  <a:srgbClr val="0F172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200" err="1">
                <a:solidFill>
                  <a:srgbClr val="0F172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lineari</a:t>
            </a:r>
            <a:r>
              <a:rPr sz="1200">
                <a:solidFill>
                  <a:srgbClr val="0F172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di 2,0 </a:t>
            </a:r>
            <a:r>
              <a:rPr sz="1200" err="1">
                <a:solidFill>
                  <a:srgbClr val="0F172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kN</a:t>
            </a:r>
            <a:r>
              <a:rPr sz="1200">
                <a:solidFill>
                  <a:srgbClr val="0F172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/m (Uso </a:t>
            </a:r>
            <a:r>
              <a:rPr sz="1200" err="1">
                <a:solidFill>
                  <a:srgbClr val="0F172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comune</a:t>
            </a:r>
            <a:r>
              <a:rPr sz="1200">
                <a:solidFill>
                  <a:srgbClr val="0F172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C2) o 3,0 </a:t>
            </a:r>
            <a:r>
              <a:rPr sz="1200" err="1">
                <a:solidFill>
                  <a:srgbClr val="0F172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kN</a:t>
            </a:r>
            <a:r>
              <a:rPr sz="1200">
                <a:solidFill>
                  <a:srgbClr val="0F172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/m (Grande </a:t>
            </a:r>
            <a:r>
              <a:rPr sz="1200" err="1">
                <a:solidFill>
                  <a:srgbClr val="0F172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affollamento</a:t>
            </a:r>
            <a:r>
              <a:rPr sz="1200">
                <a:solidFill>
                  <a:srgbClr val="0F172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C3), </a:t>
            </a:r>
            <a:r>
              <a:rPr sz="1200" err="1">
                <a:solidFill>
                  <a:srgbClr val="0F172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verificate</a:t>
            </a:r>
            <a:r>
              <a:rPr sz="1200">
                <a:solidFill>
                  <a:srgbClr val="0F172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con </a:t>
            </a:r>
            <a:r>
              <a:rPr sz="1200" err="1">
                <a:solidFill>
                  <a:srgbClr val="0F172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coefficiente</a:t>
            </a:r>
            <a:r>
              <a:rPr sz="1200">
                <a:solidFill>
                  <a:srgbClr val="0F172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SLU di 1.5x.</a:t>
            </a:r>
          </a:p>
        </p:txBody>
      </p:sp>
      <p:sp>
        <p:nvSpPr>
          <p:cNvPr id="29" name="Rectangle 8">
            <a:extLst>
              <a:ext uri="{FF2B5EF4-FFF2-40B4-BE49-F238E27FC236}">
                <a16:creationId xmlns:a16="http://schemas.microsoft.com/office/drawing/2014/main" id="{7E26585C-2592-45FF-49B7-86BADBF04D25}"/>
              </a:ext>
            </a:extLst>
          </p:cNvPr>
          <p:cNvSpPr/>
          <p:nvPr/>
        </p:nvSpPr>
        <p:spPr>
          <a:xfrm>
            <a:off x="817245" y="3390900"/>
            <a:ext cx="10231755" cy="612000"/>
          </a:xfrm>
          <a:prstGeom prst="rect">
            <a:avLst/>
          </a:prstGeom>
          <a:solidFill>
            <a:srgbClr val="FFFFFF"/>
          </a:solidFill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792000" tIns="144000" rIns="144000" bIns="144000" rtlCol="0" anchor="ctr"/>
          <a:lstStyle/>
          <a:p>
            <a:r>
              <a:rPr sz="1400" b="1">
                <a:solidFill>
                  <a:srgbClr val="1E3A8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COMPOSIZIONE (UNI 7697): </a:t>
            </a:r>
            <a:endParaRPr lang="it-IT" sz="1400" b="1">
              <a:solidFill>
                <a:srgbClr val="1E3A8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sz="1200" err="1">
                <a:solidFill>
                  <a:srgbClr val="0F172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Obbligo</a:t>
            </a:r>
            <a:r>
              <a:rPr sz="1200">
                <a:solidFill>
                  <a:srgbClr val="0F172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200" err="1">
                <a:solidFill>
                  <a:srgbClr val="0F172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assoluto</a:t>
            </a:r>
            <a:r>
              <a:rPr sz="1200">
                <a:solidFill>
                  <a:srgbClr val="0F172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di </a:t>
            </a:r>
            <a:r>
              <a:rPr sz="1200" err="1">
                <a:solidFill>
                  <a:srgbClr val="0F172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impiego</a:t>
            </a:r>
            <a:r>
              <a:rPr sz="1200">
                <a:solidFill>
                  <a:srgbClr val="0F172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di vetro </a:t>
            </a:r>
            <a:r>
              <a:rPr sz="1200" err="1">
                <a:solidFill>
                  <a:srgbClr val="0F172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stratificato</a:t>
            </a:r>
            <a:r>
              <a:rPr sz="1200">
                <a:solidFill>
                  <a:srgbClr val="0F172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di </a:t>
            </a:r>
            <a:r>
              <a:rPr sz="1200" err="1">
                <a:solidFill>
                  <a:srgbClr val="0F172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sicurezza</a:t>
            </a:r>
            <a:r>
              <a:rPr sz="1200">
                <a:solidFill>
                  <a:srgbClr val="0F172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200" err="1">
                <a:solidFill>
                  <a:srgbClr val="0F172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certificato</a:t>
            </a:r>
            <a:r>
              <a:rPr sz="1200">
                <a:solidFill>
                  <a:srgbClr val="0F172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con </a:t>
            </a:r>
            <a:r>
              <a:rPr sz="1200" err="1">
                <a:solidFill>
                  <a:srgbClr val="0F172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classe</a:t>
            </a:r>
            <a:r>
              <a:rPr sz="1200">
                <a:solidFill>
                  <a:srgbClr val="0F172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minima di </a:t>
            </a:r>
            <a:r>
              <a:rPr sz="1200" err="1">
                <a:solidFill>
                  <a:srgbClr val="0F172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prestazione</a:t>
            </a:r>
            <a:r>
              <a:rPr sz="1200">
                <a:solidFill>
                  <a:srgbClr val="0F172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1B1 secondo la UNI EN 12600.</a:t>
            </a:r>
          </a:p>
        </p:txBody>
      </p:sp>
      <p:sp>
        <p:nvSpPr>
          <p:cNvPr id="31" name="Rectangle 10">
            <a:extLst>
              <a:ext uri="{FF2B5EF4-FFF2-40B4-BE49-F238E27FC236}">
                <a16:creationId xmlns:a16="http://schemas.microsoft.com/office/drawing/2014/main" id="{1EA4229C-D931-AC1D-EAED-36448806B660}"/>
              </a:ext>
            </a:extLst>
          </p:cNvPr>
          <p:cNvSpPr/>
          <p:nvPr/>
        </p:nvSpPr>
        <p:spPr>
          <a:xfrm>
            <a:off x="817245" y="4166235"/>
            <a:ext cx="10231755" cy="612000"/>
          </a:xfrm>
          <a:prstGeom prst="rect">
            <a:avLst/>
          </a:prstGeom>
          <a:solidFill>
            <a:srgbClr val="FFFFFF"/>
          </a:solidFill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792000" tIns="144000" rIns="144000" bIns="144000" rtlCol="0" anchor="ctr"/>
          <a:lstStyle/>
          <a:p>
            <a:r>
              <a:rPr sz="1400" b="1">
                <a:solidFill>
                  <a:srgbClr val="1E3A8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POST-ROTTURA (PR): </a:t>
            </a:r>
            <a:endParaRPr lang="it-IT" sz="1400" b="1">
              <a:solidFill>
                <a:srgbClr val="1E3A8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sz="1200" err="1">
                <a:solidFill>
                  <a:srgbClr val="0F172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Garanzia</a:t>
            </a:r>
            <a:r>
              <a:rPr sz="1200">
                <a:solidFill>
                  <a:srgbClr val="0F172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di </a:t>
            </a:r>
            <a:r>
              <a:rPr sz="1200" err="1">
                <a:solidFill>
                  <a:srgbClr val="0F172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sicurezza</a:t>
            </a:r>
            <a:r>
              <a:rPr sz="1200">
                <a:solidFill>
                  <a:srgbClr val="0F172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residua </a:t>
            </a:r>
            <a:r>
              <a:rPr sz="1200" err="1">
                <a:solidFill>
                  <a:srgbClr val="0F172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tramite</a:t>
            </a:r>
            <a:r>
              <a:rPr sz="1200">
                <a:solidFill>
                  <a:srgbClr val="0F172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200" err="1">
                <a:solidFill>
                  <a:srgbClr val="0F172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l'uso</a:t>
            </a:r>
            <a:r>
              <a:rPr sz="1200">
                <a:solidFill>
                  <a:srgbClr val="0F172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di </a:t>
            </a:r>
            <a:r>
              <a:rPr sz="1200" err="1">
                <a:solidFill>
                  <a:srgbClr val="0F172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intercalari</a:t>
            </a:r>
            <a:r>
              <a:rPr sz="1200">
                <a:solidFill>
                  <a:srgbClr val="0F172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200" err="1">
                <a:solidFill>
                  <a:srgbClr val="0F172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plastici</a:t>
            </a:r>
            <a:r>
              <a:rPr sz="1200">
                <a:solidFill>
                  <a:srgbClr val="0F172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rigidi (Famiglia 2) o </a:t>
            </a:r>
            <a:r>
              <a:rPr sz="1200" err="1">
                <a:solidFill>
                  <a:srgbClr val="0F172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l'integrazione</a:t>
            </a:r>
            <a:r>
              <a:rPr sz="1200">
                <a:solidFill>
                  <a:srgbClr val="0F172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di un </a:t>
            </a:r>
            <a:r>
              <a:rPr sz="1200" err="1">
                <a:solidFill>
                  <a:srgbClr val="0F172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corrimano</a:t>
            </a:r>
            <a:r>
              <a:rPr sz="1200">
                <a:solidFill>
                  <a:srgbClr val="0F172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continuo </a:t>
            </a:r>
            <a:r>
              <a:rPr sz="1200" err="1">
                <a:solidFill>
                  <a:srgbClr val="0F172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strutturale</a:t>
            </a:r>
            <a:r>
              <a:rPr sz="1200">
                <a:solidFill>
                  <a:srgbClr val="0F172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33" name="Rectangle 12">
            <a:extLst>
              <a:ext uri="{FF2B5EF4-FFF2-40B4-BE49-F238E27FC236}">
                <a16:creationId xmlns:a16="http://schemas.microsoft.com/office/drawing/2014/main" id="{FB0DD444-97A7-75DD-2A9E-1AC480D4EB61}"/>
              </a:ext>
            </a:extLst>
          </p:cNvPr>
          <p:cNvSpPr/>
          <p:nvPr/>
        </p:nvSpPr>
        <p:spPr>
          <a:xfrm>
            <a:off x="817245" y="4941570"/>
            <a:ext cx="10231755" cy="612000"/>
          </a:xfrm>
          <a:prstGeom prst="rect">
            <a:avLst/>
          </a:prstGeom>
          <a:solidFill>
            <a:srgbClr val="FFFFFF"/>
          </a:solidFill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792000" tIns="144000" rIns="144000" bIns="144000" rtlCol="0" anchor="ctr"/>
          <a:lstStyle/>
          <a:p>
            <a:r>
              <a:rPr sz="1400" b="1">
                <a:solidFill>
                  <a:srgbClr val="1E3A8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COLLAUDO (UNI 11678): </a:t>
            </a:r>
            <a:endParaRPr lang="it-IT" sz="1400" b="1">
              <a:solidFill>
                <a:srgbClr val="1E3A8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sz="1200" err="1">
                <a:solidFill>
                  <a:srgbClr val="0F172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Superamento</a:t>
            </a:r>
            <a:r>
              <a:rPr sz="1200">
                <a:solidFill>
                  <a:srgbClr val="0F172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200" err="1">
                <a:solidFill>
                  <a:srgbClr val="0F172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formale</a:t>
            </a:r>
            <a:r>
              <a:rPr sz="1200">
                <a:solidFill>
                  <a:srgbClr val="0F172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in </a:t>
            </a:r>
            <a:r>
              <a:rPr sz="1200" err="1">
                <a:solidFill>
                  <a:srgbClr val="0F172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laboratorio</a:t>
            </a:r>
            <a:r>
              <a:rPr sz="1200">
                <a:solidFill>
                  <a:srgbClr val="0F172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200" err="1">
                <a:solidFill>
                  <a:srgbClr val="0F172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autorizzato</a:t>
            </a:r>
            <a:r>
              <a:rPr sz="1200">
                <a:solidFill>
                  <a:srgbClr val="0F172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delle prove </a:t>
            </a:r>
            <a:r>
              <a:rPr sz="1200" err="1">
                <a:solidFill>
                  <a:srgbClr val="0F172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sperimentali</a:t>
            </a:r>
            <a:r>
              <a:rPr sz="1200">
                <a:solidFill>
                  <a:srgbClr val="0F172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di </a:t>
            </a:r>
            <a:r>
              <a:rPr sz="1200" err="1">
                <a:solidFill>
                  <a:srgbClr val="0F172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carico</a:t>
            </a:r>
            <a:r>
              <a:rPr sz="1200">
                <a:solidFill>
                  <a:srgbClr val="0F172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200" err="1">
                <a:solidFill>
                  <a:srgbClr val="0F172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statico</a:t>
            </a:r>
            <a:r>
              <a:rPr sz="1200">
                <a:solidFill>
                  <a:srgbClr val="0F172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(SLE/SLU) e di </a:t>
            </a:r>
            <a:r>
              <a:rPr sz="1200" err="1">
                <a:solidFill>
                  <a:srgbClr val="0F172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impatto</a:t>
            </a:r>
            <a:r>
              <a:rPr sz="1200">
                <a:solidFill>
                  <a:srgbClr val="0F172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200" err="1">
                <a:solidFill>
                  <a:srgbClr val="0F172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dinamico</a:t>
            </a:r>
            <a:r>
              <a:rPr sz="1200">
                <a:solidFill>
                  <a:srgbClr val="0F172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sz="1200" err="1">
                <a:solidFill>
                  <a:srgbClr val="0F172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pendolo</a:t>
            </a:r>
            <a:r>
              <a:rPr sz="1200">
                <a:solidFill>
                  <a:srgbClr val="0F172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</a:p>
        </p:txBody>
      </p:sp>
      <p:sp>
        <p:nvSpPr>
          <p:cNvPr id="35" name="Rectangle 5">
            <a:extLst>
              <a:ext uri="{FF2B5EF4-FFF2-40B4-BE49-F238E27FC236}">
                <a16:creationId xmlns:a16="http://schemas.microsoft.com/office/drawing/2014/main" id="{05CF5339-8323-B84F-5A03-766B5BE717D0}"/>
              </a:ext>
            </a:extLst>
          </p:cNvPr>
          <p:cNvSpPr/>
          <p:nvPr/>
        </p:nvSpPr>
        <p:spPr>
          <a:xfrm>
            <a:off x="817245" y="1840230"/>
            <a:ext cx="548640" cy="612000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101600" rtlCol="0" anchor="ctr"/>
          <a:lstStyle/>
          <a:p>
            <a:pPr algn="ctr">
              <a:spcBef>
                <a:spcPts val="400"/>
              </a:spcBef>
              <a:spcAft>
                <a:spcPts val="400"/>
              </a:spcAft>
            </a:pPr>
            <a:r>
              <a:rPr sz="1800" b="1" i="0">
                <a:solidFill>
                  <a:srgbClr val="FFFFFF"/>
                </a:solidFill>
                <a:latin typeface="Georgia"/>
              </a:rPr>
              <a:t>✓</a:t>
            </a:r>
          </a:p>
        </p:txBody>
      </p:sp>
      <p:sp>
        <p:nvSpPr>
          <p:cNvPr id="37" name="Rectangle 5">
            <a:extLst>
              <a:ext uri="{FF2B5EF4-FFF2-40B4-BE49-F238E27FC236}">
                <a16:creationId xmlns:a16="http://schemas.microsoft.com/office/drawing/2014/main" id="{FF8CB206-4D54-7C10-C92B-8E8F29AC5875}"/>
              </a:ext>
            </a:extLst>
          </p:cNvPr>
          <p:cNvSpPr/>
          <p:nvPr/>
        </p:nvSpPr>
        <p:spPr>
          <a:xfrm>
            <a:off x="817245" y="2618423"/>
            <a:ext cx="548640" cy="612000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101600" rtlCol="0" anchor="ctr"/>
          <a:lstStyle/>
          <a:p>
            <a:pPr algn="ctr">
              <a:spcBef>
                <a:spcPts val="400"/>
              </a:spcBef>
              <a:spcAft>
                <a:spcPts val="400"/>
              </a:spcAft>
            </a:pPr>
            <a:r>
              <a:rPr sz="1800" b="1" i="0">
                <a:solidFill>
                  <a:srgbClr val="FFFFFF"/>
                </a:solidFill>
                <a:latin typeface="Georgia"/>
              </a:rPr>
              <a:t>✓</a:t>
            </a:r>
          </a:p>
        </p:txBody>
      </p:sp>
      <p:sp>
        <p:nvSpPr>
          <p:cNvPr id="39" name="Rectangle 5">
            <a:extLst>
              <a:ext uri="{FF2B5EF4-FFF2-40B4-BE49-F238E27FC236}">
                <a16:creationId xmlns:a16="http://schemas.microsoft.com/office/drawing/2014/main" id="{47A0DE78-6AED-18AA-A91A-7C52150A2347}"/>
              </a:ext>
            </a:extLst>
          </p:cNvPr>
          <p:cNvSpPr/>
          <p:nvPr/>
        </p:nvSpPr>
        <p:spPr>
          <a:xfrm>
            <a:off x="803910" y="3396616"/>
            <a:ext cx="548640" cy="612000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101600" rtlCol="0" anchor="ctr"/>
          <a:lstStyle/>
          <a:p>
            <a:pPr algn="ctr">
              <a:spcBef>
                <a:spcPts val="400"/>
              </a:spcBef>
              <a:spcAft>
                <a:spcPts val="400"/>
              </a:spcAft>
            </a:pPr>
            <a:r>
              <a:rPr sz="1800" b="1" i="0">
                <a:solidFill>
                  <a:srgbClr val="FFFFFF"/>
                </a:solidFill>
                <a:latin typeface="Georgia"/>
              </a:rPr>
              <a:t>✓</a:t>
            </a:r>
          </a:p>
        </p:txBody>
      </p:sp>
      <p:sp>
        <p:nvSpPr>
          <p:cNvPr id="41" name="Rectangle 5">
            <a:extLst>
              <a:ext uri="{FF2B5EF4-FFF2-40B4-BE49-F238E27FC236}">
                <a16:creationId xmlns:a16="http://schemas.microsoft.com/office/drawing/2014/main" id="{B1440C60-7DEA-8F58-2AF7-2C8B72797ABE}"/>
              </a:ext>
            </a:extLst>
          </p:cNvPr>
          <p:cNvSpPr/>
          <p:nvPr/>
        </p:nvSpPr>
        <p:spPr>
          <a:xfrm>
            <a:off x="817245" y="4174809"/>
            <a:ext cx="548640" cy="612000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101600" rtlCol="0" anchor="ctr"/>
          <a:lstStyle/>
          <a:p>
            <a:pPr algn="ctr">
              <a:spcBef>
                <a:spcPts val="400"/>
              </a:spcBef>
              <a:spcAft>
                <a:spcPts val="400"/>
              </a:spcAft>
            </a:pPr>
            <a:r>
              <a:rPr sz="1800" b="1" i="0">
                <a:solidFill>
                  <a:srgbClr val="FFFFFF"/>
                </a:solidFill>
                <a:latin typeface="Georgia"/>
              </a:rPr>
              <a:t>✓</a:t>
            </a:r>
          </a:p>
        </p:txBody>
      </p:sp>
      <p:sp>
        <p:nvSpPr>
          <p:cNvPr id="43" name="Rectangle 5">
            <a:extLst>
              <a:ext uri="{FF2B5EF4-FFF2-40B4-BE49-F238E27FC236}">
                <a16:creationId xmlns:a16="http://schemas.microsoft.com/office/drawing/2014/main" id="{B4B6A218-7A28-C72F-6F7F-E540AEB0D92B}"/>
              </a:ext>
            </a:extLst>
          </p:cNvPr>
          <p:cNvSpPr/>
          <p:nvPr/>
        </p:nvSpPr>
        <p:spPr>
          <a:xfrm>
            <a:off x="805815" y="4942840"/>
            <a:ext cx="548640" cy="612000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tIns="101600" rtlCol="0" anchor="ctr"/>
          <a:lstStyle/>
          <a:p>
            <a:pPr algn="ctr">
              <a:spcBef>
                <a:spcPts val="400"/>
              </a:spcBef>
              <a:spcAft>
                <a:spcPts val="400"/>
              </a:spcAft>
            </a:pPr>
            <a:r>
              <a:rPr sz="1800" b="1" i="0">
                <a:solidFill>
                  <a:srgbClr val="FFFFFF"/>
                </a:solidFill>
                <a:latin typeface="Georgia"/>
              </a:rPr>
              <a:t>✓</a:t>
            </a:r>
          </a:p>
        </p:txBody>
      </p:sp>
      <p:sp>
        <p:nvSpPr>
          <p:cNvPr id="45" name="TextBox 14">
            <a:extLst>
              <a:ext uri="{FF2B5EF4-FFF2-40B4-BE49-F238E27FC236}">
                <a16:creationId xmlns:a16="http://schemas.microsoft.com/office/drawing/2014/main" id="{45B99127-A590-C99E-D78F-9D14B5238866}"/>
              </a:ext>
            </a:extLst>
          </p:cNvPr>
          <p:cNvSpPr txBox="1"/>
          <p:nvPr/>
        </p:nvSpPr>
        <p:spPr>
          <a:xfrm>
            <a:off x="779145" y="5669280"/>
            <a:ext cx="10269855" cy="238527"/>
          </a:xfrm>
          <a:prstGeom prst="rect">
            <a:avLst/>
          </a:prstGeom>
          <a:noFill/>
        </p:spPr>
        <p:txBody>
          <a:bodyPr wrap="square" lIns="0" rIns="0">
            <a:spAutoFit/>
          </a:bodyPr>
          <a:lstStyle/>
          <a:p>
            <a:pPr algn="l">
              <a:spcBef>
                <a:spcPts val="400"/>
              </a:spcBef>
              <a:spcAft>
                <a:spcPts val="400"/>
              </a:spcAft>
            </a:pPr>
            <a:r>
              <a:rPr sz="950" b="0" i="1">
                <a:solidFill>
                  <a:srgbClr val="475569"/>
                </a:solidFill>
                <a:latin typeface="Verdana"/>
              </a:rPr>
              <a:t>* </a:t>
            </a:r>
            <a:r>
              <a:rPr sz="950" b="0" i="1" err="1">
                <a:solidFill>
                  <a:srgbClr val="475569"/>
                </a:solidFill>
                <a:latin typeface="Verdana"/>
              </a:rPr>
              <a:t>Importante</a:t>
            </a:r>
            <a:r>
              <a:rPr sz="950" b="0" i="1">
                <a:solidFill>
                  <a:srgbClr val="475569"/>
                </a:solidFill>
                <a:latin typeface="Verdana"/>
              </a:rPr>
              <a:t>: La </a:t>
            </a:r>
            <a:r>
              <a:rPr sz="950" b="0" i="1" err="1">
                <a:solidFill>
                  <a:srgbClr val="475569"/>
                </a:solidFill>
                <a:latin typeface="Verdana"/>
              </a:rPr>
              <a:t>progettazione</a:t>
            </a:r>
            <a:r>
              <a:rPr sz="950" b="0" i="1">
                <a:solidFill>
                  <a:srgbClr val="475569"/>
                </a:solidFill>
                <a:latin typeface="Verdana"/>
              </a:rPr>
              <a:t> </a:t>
            </a:r>
            <a:r>
              <a:rPr sz="950" b="0" i="1" err="1">
                <a:solidFill>
                  <a:srgbClr val="475569"/>
                </a:solidFill>
                <a:latin typeface="Verdana"/>
              </a:rPr>
              <a:t>strutturale</a:t>
            </a:r>
            <a:r>
              <a:rPr sz="950" b="0" i="1">
                <a:solidFill>
                  <a:srgbClr val="475569"/>
                </a:solidFill>
                <a:latin typeface="Verdana"/>
              </a:rPr>
              <a:t> e il </a:t>
            </a:r>
            <a:r>
              <a:rPr sz="950" b="0" i="1" err="1">
                <a:solidFill>
                  <a:srgbClr val="475569"/>
                </a:solidFill>
                <a:latin typeface="Verdana"/>
              </a:rPr>
              <a:t>calcolo</a:t>
            </a:r>
            <a:r>
              <a:rPr sz="950" b="0" i="1">
                <a:solidFill>
                  <a:srgbClr val="475569"/>
                </a:solidFill>
                <a:latin typeface="Verdana"/>
              </a:rPr>
              <a:t> </a:t>
            </a:r>
            <a:r>
              <a:rPr sz="950" b="0" i="1" err="1">
                <a:solidFill>
                  <a:srgbClr val="475569"/>
                </a:solidFill>
                <a:latin typeface="Verdana"/>
              </a:rPr>
              <a:t>dei</a:t>
            </a:r>
            <a:r>
              <a:rPr sz="950" b="0" i="1">
                <a:solidFill>
                  <a:srgbClr val="475569"/>
                </a:solidFill>
                <a:latin typeface="Verdana"/>
              </a:rPr>
              <a:t> </a:t>
            </a:r>
            <a:r>
              <a:rPr sz="950" b="0" i="1" err="1">
                <a:solidFill>
                  <a:srgbClr val="475569"/>
                </a:solidFill>
                <a:latin typeface="Verdana"/>
              </a:rPr>
              <a:t>parapetti</a:t>
            </a:r>
            <a:r>
              <a:rPr sz="950" b="0" i="1">
                <a:solidFill>
                  <a:srgbClr val="475569"/>
                </a:solidFill>
                <a:latin typeface="Verdana"/>
              </a:rPr>
              <a:t> in vetro </a:t>
            </a:r>
            <a:r>
              <a:rPr sz="950" b="0" i="1" err="1">
                <a:solidFill>
                  <a:srgbClr val="475569"/>
                </a:solidFill>
                <a:latin typeface="Verdana"/>
              </a:rPr>
              <a:t>devono</a:t>
            </a:r>
            <a:r>
              <a:rPr sz="950" b="0" i="1">
                <a:solidFill>
                  <a:srgbClr val="475569"/>
                </a:solidFill>
                <a:latin typeface="Verdana"/>
              </a:rPr>
              <a:t> sempre </a:t>
            </a:r>
            <a:r>
              <a:rPr sz="950" b="0" i="1" err="1">
                <a:solidFill>
                  <a:srgbClr val="475569"/>
                </a:solidFill>
                <a:latin typeface="Verdana"/>
              </a:rPr>
              <a:t>essere</a:t>
            </a:r>
            <a:r>
              <a:rPr sz="950" b="0" i="1">
                <a:solidFill>
                  <a:srgbClr val="475569"/>
                </a:solidFill>
                <a:latin typeface="Verdana"/>
              </a:rPr>
              <a:t> </a:t>
            </a:r>
            <a:r>
              <a:rPr sz="950" b="0" i="1" err="1">
                <a:solidFill>
                  <a:srgbClr val="475569"/>
                </a:solidFill>
                <a:latin typeface="Verdana"/>
              </a:rPr>
              <a:t>validati</a:t>
            </a:r>
            <a:r>
              <a:rPr sz="950" b="0" i="1">
                <a:solidFill>
                  <a:srgbClr val="475569"/>
                </a:solidFill>
                <a:latin typeface="Verdana"/>
              </a:rPr>
              <a:t> e </a:t>
            </a:r>
            <a:r>
              <a:rPr sz="950" b="0" i="1" err="1">
                <a:solidFill>
                  <a:srgbClr val="475569"/>
                </a:solidFill>
                <a:latin typeface="Verdana"/>
              </a:rPr>
              <a:t>firmati</a:t>
            </a:r>
            <a:r>
              <a:rPr sz="950" b="0" i="1">
                <a:solidFill>
                  <a:srgbClr val="475569"/>
                </a:solidFill>
                <a:latin typeface="Verdana"/>
              </a:rPr>
              <a:t> da un tecnico </a:t>
            </a:r>
            <a:r>
              <a:rPr sz="950" b="0" i="1" err="1">
                <a:solidFill>
                  <a:srgbClr val="475569"/>
                </a:solidFill>
                <a:latin typeface="Verdana"/>
              </a:rPr>
              <a:t>abilitato</a:t>
            </a:r>
            <a:r>
              <a:rPr sz="950" b="0" i="1">
                <a:solidFill>
                  <a:srgbClr val="475569"/>
                </a:solidFill>
                <a:latin typeface="Verdana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293825708"/>
      </p:ext>
    </p:extLst>
  </p:cSld>
  <p:clrMapOvr>
    <a:masterClrMapping/>
  </p:clrMapOvr>
  <p:transition spd="med">
    <p:pull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3A68C2C-B0E5-AB13-B9D2-A1485739FC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3">
            <a:extLst>
              <a:ext uri="{FF2B5EF4-FFF2-40B4-BE49-F238E27FC236}">
                <a16:creationId xmlns:a16="http://schemas.microsoft.com/office/drawing/2014/main" id="{4CF17643-A950-5C67-A275-D4AB223CDECE}"/>
              </a:ext>
            </a:extLst>
          </p:cNvPr>
          <p:cNvPicPr>
            <a:picLocks noChangeAspect="1"/>
          </p:cNvPicPr>
          <p:nvPr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810000" y="0"/>
            <a:ext cx="810000" cy="810000"/>
          </a:xfrm>
          <a:prstGeom prst="rect">
            <a:avLst/>
          </a:prstGeom>
        </p:spPr>
      </p:pic>
      <p:sp>
        <p:nvSpPr>
          <p:cNvPr id="5" name="Rechthoek 4">
            <a:extLst>
              <a:ext uri="{FF2B5EF4-FFF2-40B4-BE49-F238E27FC236}">
                <a16:creationId xmlns:a16="http://schemas.microsoft.com/office/drawing/2014/main" id="{B19F7666-9CF7-68A8-D7B7-15BDBE9E7942}"/>
              </a:ext>
            </a:extLst>
          </p:cNvPr>
          <p:cNvSpPr/>
          <p:nvPr/>
        </p:nvSpPr>
        <p:spPr>
          <a:xfrm>
            <a:off x="0" y="6055361"/>
            <a:ext cx="12192000" cy="80264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769771AB-C115-C835-5BD0-00BB5990B0B9}"/>
              </a:ext>
            </a:extLst>
          </p:cNvPr>
          <p:cNvPicPr>
            <a:picLocks noChangeAspect="1"/>
          </p:cNvPicPr>
          <p:nvPr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10000" y="6412500"/>
            <a:ext cx="1620000" cy="81000"/>
          </a:xfrm>
          <a:prstGeom prst="rect">
            <a:avLst/>
          </a:prstGeom>
        </p:spPr>
      </p:pic>
      <p:pic>
        <p:nvPicPr>
          <p:cNvPr id="7" name="Graphic 6">
            <a:extLst>
              <a:ext uri="{FF2B5EF4-FFF2-40B4-BE49-F238E27FC236}">
                <a16:creationId xmlns:a16="http://schemas.microsoft.com/office/drawing/2014/main" id="{DF69EBEB-C11E-D89C-1E5D-D123BFDA9E7E}"/>
              </a:ext>
            </a:extLst>
          </p:cNvPr>
          <p:cNvPicPr>
            <a:picLocks noChangeAspect="1"/>
          </p:cNvPicPr>
          <p:nvPr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168800" y="6301350"/>
            <a:ext cx="1213200" cy="303300"/>
          </a:xfrm>
          <a:prstGeom prst="rect">
            <a:avLst/>
          </a:prstGeom>
        </p:spPr>
      </p:pic>
      <p:sp>
        <p:nvSpPr>
          <p:cNvPr id="13" name="Titel 2">
            <a:extLst>
              <a:ext uri="{FF2B5EF4-FFF2-40B4-BE49-F238E27FC236}">
                <a16:creationId xmlns:a16="http://schemas.microsoft.com/office/drawing/2014/main" id="{ACCB7078-B8A1-F2DB-DEF4-7D4E49091FAD}"/>
              </a:ext>
            </a:extLst>
          </p:cNvPr>
          <p:cNvSpPr txBox="1">
            <a:spLocks/>
          </p:cNvSpPr>
          <p:nvPr/>
        </p:nvSpPr>
        <p:spPr>
          <a:xfrm>
            <a:off x="809997" y="1083615"/>
            <a:ext cx="8457828" cy="573735"/>
          </a:xfrm>
          <a:prstGeom prst="rect">
            <a:avLst/>
          </a:prstGeom>
        </p:spPr>
        <p:txBody>
          <a:bodyPr lIns="0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800" b="1" i="0" kern="1200">
                <a:solidFill>
                  <a:schemeClr val="tx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nl-NL" sz="3600" dirty="0"/>
              <a:t>Aspetti da considerare durante la progettazione</a:t>
            </a:r>
          </a:p>
        </p:txBody>
      </p:sp>
      <p:sp>
        <p:nvSpPr>
          <p:cNvPr id="9" name="CasellaDiTesto 8">
            <a:extLst>
              <a:ext uri="{FF2B5EF4-FFF2-40B4-BE49-F238E27FC236}">
                <a16:creationId xmlns:a16="http://schemas.microsoft.com/office/drawing/2014/main" id="{C1086706-116D-14BC-3EAD-64FCEDF42563}"/>
              </a:ext>
            </a:extLst>
          </p:cNvPr>
          <p:cNvSpPr txBox="1"/>
          <p:nvPr/>
        </p:nvSpPr>
        <p:spPr>
          <a:xfrm>
            <a:off x="809997" y="2943410"/>
            <a:ext cx="5468216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Sottostruttura: può sopportare il carico richiesto?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Qual è la relazione tra piano di calpestio e la sottostruttura?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 che modo la posizione della balaustra rispetto al piano di calpestio influisce sulle specifiche?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Impermeabilità e gestione delle acque piovane: chi è responsabile?</a:t>
            </a:r>
          </a:p>
        </p:txBody>
      </p:sp>
      <p:pic>
        <p:nvPicPr>
          <p:cNvPr id="14" name="Picture 6">
            <a:extLst>
              <a:ext uri="{FF2B5EF4-FFF2-40B4-BE49-F238E27FC236}">
                <a16:creationId xmlns:a16="http://schemas.microsoft.com/office/drawing/2014/main" id="{03363FD6-872D-561A-E996-2B77BE12858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06228" y="2064039"/>
            <a:ext cx="3596185" cy="3790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0572010"/>
      </p:ext>
    </p:extLst>
  </p:cSld>
  <p:clrMapOvr>
    <a:masterClrMapping/>
  </p:clrMapOvr>
  <p:transition spd="med">
    <p:pull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CC20969-DFFD-4DE4-0130-6E6A6D5EF42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nl-NL" dirty="0"/>
              <a:t>Sistemi Q-railing</a:t>
            </a:r>
          </a:p>
        </p:txBody>
      </p:sp>
      <p:sp>
        <p:nvSpPr>
          <p:cNvPr id="3" name="Sottotitolo 4">
            <a:extLst>
              <a:ext uri="{FF2B5EF4-FFF2-40B4-BE49-F238E27FC236}">
                <a16:creationId xmlns:a16="http://schemas.microsoft.com/office/drawing/2014/main" id="{5C3F9D0E-E769-B083-0CB5-A57F78F7233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10000" y="3858977"/>
            <a:ext cx="5286000" cy="1655762"/>
          </a:xfrm>
        </p:spPr>
        <p:txBody>
          <a:bodyPr/>
          <a:lstStyle/>
          <a:p>
            <a:r>
              <a:rPr lang="it-IT" dirty="0"/>
              <a:t>Panoramica</a:t>
            </a:r>
          </a:p>
        </p:txBody>
      </p:sp>
    </p:spTree>
    <p:extLst>
      <p:ext uri="{BB962C8B-B14F-4D97-AF65-F5344CB8AC3E}">
        <p14:creationId xmlns:p14="http://schemas.microsoft.com/office/powerpoint/2010/main" val="4056229213"/>
      </p:ext>
    </p:extLst>
  </p:cSld>
  <p:clrMapOvr>
    <a:masterClrMapping/>
  </p:clrMapOvr>
  <p:transition spd="med">
    <p:pull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47A2C64-6B00-7B47-C23A-221DF13B3C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3">
            <a:extLst>
              <a:ext uri="{FF2B5EF4-FFF2-40B4-BE49-F238E27FC236}">
                <a16:creationId xmlns:a16="http://schemas.microsoft.com/office/drawing/2014/main" id="{7E12C1FA-DF77-0975-5A30-14C014E8BCC0}"/>
              </a:ext>
            </a:extLst>
          </p:cNvPr>
          <p:cNvPicPr>
            <a:picLocks noChangeAspect="1"/>
          </p:cNvPicPr>
          <p:nvPr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810000" y="0"/>
            <a:ext cx="810000" cy="810000"/>
          </a:xfrm>
          <a:prstGeom prst="rect">
            <a:avLst/>
          </a:prstGeom>
        </p:spPr>
      </p:pic>
      <p:sp>
        <p:nvSpPr>
          <p:cNvPr id="5" name="Rechthoek 4">
            <a:extLst>
              <a:ext uri="{FF2B5EF4-FFF2-40B4-BE49-F238E27FC236}">
                <a16:creationId xmlns:a16="http://schemas.microsoft.com/office/drawing/2014/main" id="{5475DAFA-157D-1399-86A2-9680D87D787C}"/>
              </a:ext>
            </a:extLst>
          </p:cNvPr>
          <p:cNvSpPr/>
          <p:nvPr/>
        </p:nvSpPr>
        <p:spPr>
          <a:xfrm>
            <a:off x="0" y="6055361"/>
            <a:ext cx="12192000" cy="80264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6AD12B2E-BA85-D1F2-CABB-BCCDCD79971F}"/>
              </a:ext>
            </a:extLst>
          </p:cNvPr>
          <p:cNvPicPr>
            <a:picLocks noChangeAspect="1"/>
          </p:cNvPicPr>
          <p:nvPr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10000" y="6412500"/>
            <a:ext cx="1620000" cy="81000"/>
          </a:xfrm>
          <a:prstGeom prst="rect">
            <a:avLst/>
          </a:prstGeom>
        </p:spPr>
      </p:pic>
      <p:pic>
        <p:nvPicPr>
          <p:cNvPr id="7" name="Graphic 6">
            <a:extLst>
              <a:ext uri="{FF2B5EF4-FFF2-40B4-BE49-F238E27FC236}">
                <a16:creationId xmlns:a16="http://schemas.microsoft.com/office/drawing/2014/main" id="{A77B18C6-C0DA-69E3-249A-B49642B2CC8F}"/>
              </a:ext>
            </a:extLst>
          </p:cNvPr>
          <p:cNvPicPr>
            <a:picLocks noChangeAspect="1"/>
          </p:cNvPicPr>
          <p:nvPr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168800" y="6301350"/>
            <a:ext cx="1213200" cy="303300"/>
          </a:xfrm>
          <a:prstGeom prst="rect">
            <a:avLst/>
          </a:prstGeom>
        </p:spPr>
      </p:pic>
      <p:sp>
        <p:nvSpPr>
          <p:cNvPr id="13" name="Titel 2">
            <a:extLst>
              <a:ext uri="{FF2B5EF4-FFF2-40B4-BE49-F238E27FC236}">
                <a16:creationId xmlns:a16="http://schemas.microsoft.com/office/drawing/2014/main" id="{5CDC209C-3AB5-7002-9283-AD1940D719FE}"/>
              </a:ext>
            </a:extLst>
          </p:cNvPr>
          <p:cNvSpPr txBox="1">
            <a:spLocks/>
          </p:cNvSpPr>
          <p:nvPr/>
        </p:nvSpPr>
        <p:spPr>
          <a:xfrm>
            <a:off x="809997" y="1004105"/>
            <a:ext cx="10650178" cy="573735"/>
          </a:xfrm>
          <a:prstGeom prst="rect">
            <a:avLst/>
          </a:prstGeom>
        </p:spPr>
        <p:txBody>
          <a:bodyPr lIns="0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800" b="1" i="0" kern="1200">
                <a:solidFill>
                  <a:schemeClr val="tx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nl-NL" sz="3600" dirty="0"/>
              <a:t>Sistemi per parapetti in vetro</a:t>
            </a:r>
          </a:p>
        </p:txBody>
      </p:sp>
      <p:sp>
        <p:nvSpPr>
          <p:cNvPr id="18" name="Tijdelijke aanduiding voor inhoud 17">
            <a:extLst>
              <a:ext uri="{FF2B5EF4-FFF2-40B4-BE49-F238E27FC236}">
                <a16:creationId xmlns:a16="http://schemas.microsoft.com/office/drawing/2014/main" id="{8115FACB-EABF-7301-4ACE-5F9B38F60E3A}"/>
              </a:ext>
            </a:extLst>
          </p:cNvPr>
          <p:cNvSpPr txBox="1">
            <a:spLocks/>
          </p:cNvSpPr>
          <p:nvPr/>
        </p:nvSpPr>
        <p:spPr>
          <a:xfrm>
            <a:off x="750800" y="4771622"/>
            <a:ext cx="1981200" cy="1082272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ClrTx/>
              <a:buFont typeface="Wingdings" pitchFamily="2" charset="2"/>
              <a:buNone/>
              <a:defRPr sz="1200" b="1" i="0" kern="1200">
                <a:solidFill>
                  <a:schemeClr val="tx1"/>
                </a:solidFill>
                <a:latin typeface="Lato" panose="020F0502020204030203" pitchFamily="34" charset="77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Tx/>
              <a:buFont typeface="Wingdings" pitchFamily="2" charset="2"/>
              <a:buNone/>
              <a:defRPr sz="1000" b="0" i="0" kern="1200">
                <a:solidFill>
                  <a:schemeClr val="tx1"/>
                </a:solidFill>
                <a:latin typeface="Lato Light" panose="020F0302020204030203" pitchFamily="34" charset="77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Tx/>
              <a:buFont typeface="Wingdings" pitchFamily="2" charset="2"/>
              <a:buNone/>
              <a:defRPr sz="1000" b="0" i="0" kern="1200">
                <a:solidFill>
                  <a:schemeClr val="tx1"/>
                </a:solidFill>
                <a:latin typeface="Lato Light" panose="020F0302020204030203" pitchFamily="34" charset="77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Tx/>
              <a:buFont typeface="Wingdings" pitchFamily="2" charset="2"/>
              <a:buNone/>
              <a:defRPr sz="1000" b="0" i="0" kern="1200">
                <a:solidFill>
                  <a:schemeClr val="tx1"/>
                </a:solidFill>
                <a:latin typeface="Lato Light" panose="020F0302020204030203" pitchFamily="34" charset="77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Tx/>
              <a:buFont typeface="Wingdings" pitchFamily="2" charset="2"/>
              <a:buNone/>
              <a:defRPr sz="1000" b="0" i="0" kern="1200">
                <a:solidFill>
                  <a:schemeClr val="tx1"/>
                </a:solidFill>
                <a:latin typeface="Lato Light" panose="020F0302020204030203" pitchFamily="34" charset="77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it-IT" dirty="0">
                <a:latin typeface="Arial" panose="020B0604020202020204" pitchFamily="34" charset="0"/>
                <a:cs typeface="Arial" panose="020B0604020202020204" pitchFamily="34" charset="0"/>
              </a:rPr>
              <a:t>Easy Glass</a:t>
            </a:r>
            <a:r>
              <a:rPr lang="it-IT" baseline="30000" dirty="0">
                <a:latin typeface="Arial" panose="020B0604020202020204" pitchFamily="34" charset="0"/>
                <a:cs typeface="Arial" panose="020B0604020202020204" pitchFamily="34" charset="0"/>
              </a:rPr>
              <a:t>®</a:t>
            </a:r>
          </a:p>
          <a:p>
            <a:pPr lvl="0"/>
            <a:r>
              <a:rPr lang="nl-NL" b="0" dirty="0">
                <a:solidFill>
                  <a:srgbClr val="262B2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Profili in alluminio</a:t>
            </a:r>
          </a:p>
        </p:txBody>
      </p:sp>
      <p:sp>
        <p:nvSpPr>
          <p:cNvPr id="20" name="Tijdelijke aanduiding voor inhoud 19">
            <a:extLst>
              <a:ext uri="{FF2B5EF4-FFF2-40B4-BE49-F238E27FC236}">
                <a16:creationId xmlns:a16="http://schemas.microsoft.com/office/drawing/2014/main" id="{433E7FD7-C736-628F-6D8D-972BC3DC4A4C}"/>
              </a:ext>
            </a:extLst>
          </p:cNvPr>
          <p:cNvSpPr txBox="1">
            <a:spLocks/>
          </p:cNvSpPr>
          <p:nvPr/>
        </p:nvSpPr>
        <p:spPr>
          <a:xfrm>
            <a:off x="2879168" y="4771622"/>
            <a:ext cx="1935431" cy="870915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ClrTx/>
              <a:buFont typeface="Wingdings" pitchFamily="2" charset="2"/>
              <a:buNone/>
              <a:defRPr sz="1200" b="1" i="0" kern="1200">
                <a:solidFill>
                  <a:schemeClr val="tx1"/>
                </a:solidFill>
                <a:latin typeface="Lato" panose="020F0502020204030203" pitchFamily="34" charset="77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Tx/>
              <a:buFont typeface="Wingdings" pitchFamily="2" charset="2"/>
              <a:buNone/>
              <a:defRPr sz="1000" b="0" i="0" kern="1200">
                <a:solidFill>
                  <a:schemeClr val="tx1"/>
                </a:solidFill>
                <a:latin typeface="Lato Light" panose="020F0302020204030203" pitchFamily="34" charset="77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Tx/>
              <a:buFont typeface="Wingdings" pitchFamily="2" charset="2"/>
              <a:buNone/>
              <a:defRPr sz="1000" b="0" i="0" kern="1200">
                <a:solidFill>
                  <a:schemeClr val="tx1"/>
                </a:solidFill>
                <a:latin typeface="Lato Light" panose="020F0302020204030203" pitchFamily="34" charset="77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Tx/>
              <a:buFont typeface="Wingdings" pitchFamily="2" charset="2"/>
              <a:buNone/>
              <a:defRPr sz="1000" b="0" i="0" kern="1200">
                <a:solidFill>
                  <a:schemeClr val="tx1"/>
                </a:solidFill>
                <a:latin typeface="Lato Light" panose="020F0302020204030203" pitchFamily="34" charset="77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Tx/>
              <a:buFont typeface="Wingdings" pitchFamily="2" charset="2"/>
              <a:buNone/>
              <a:defRPr sz="1000" b="0" i="0" kern="1200">
                <a:solidFill>
                  <a:schemeClr val="tx1"/>
                </a:solidFill>
                <a:latin typeface="Lato Light" panose="020F0302020204030203" pitchFamily="34" charset="77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it-IT" dirty="0">
                <a:latin typeface="Arial" panose="020B0604020202020204" pitchFamily="34" charset="0"/>
                <a:cs typeface="Arial" panose="020B0604020202020204" pitchFamily="34" charset="0"/>
              </a:rPr>
              <a:t>Easy Glass</a:t>
            </a:r>
            <a:r>
              <a:rPr lang="it-IT" baseline="30000" dirty="0">
                <a:latin typeface="Arial" panose="020B0604020202020204" pitchFamily="34" charset="0"/>
                <a:cs typeface="Arial" panose="020B0604020202020204" pitchFamily="34" charset="0"/>
              </a:rPr>
              <a:t>®</a:t>
            </a:r>
            <a:endParaRPr lang="nl-NL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nl-NL" b="0" dirty="0">
                <a:solidFill>
                  <a:srgbClr val="262B2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Fissaggi puntuali per vetro</a:t>
            </a:r>
          </a:p>
        </p:txBody>
      </p:sp>
      <p:sp>
        <p:nvSpPr>
          <p:cNvPr id="23" name="Tijdelijke aanduiding voor inhoud 23">
            <a:extLst>
              <a:ext uri="{FF2B5EF4-FFF2-40B4-BE49-F238E27FC236}">
                <a16:creationId xmlns:a16="http://schemas.microsoft.com/office/drawing/2014/main" id="{70F984C4-E8E9-5ABD-F3AB-7B1BBF0B987F}"/>
              </a:ext>
            </a:extLst>
          </p:cNvPr>
          <p:cNvSpPr txBox="1">
            <a:spLocks/>
          </p:cNvSpPr>
          <p:nvPr/>
        </p:nvSpPr>
        <p:spPr>
          <a:xfrm>
            <a:off x="5013949" y="4771622"/>
            <a:ext cx="1908000" cy="870915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ClrTx/>
              <a:buFont typeface="Wingdings" pitchFamily="2" charset="2"/>
              <a:buNone/>
              <a:defRPr sz="1200" b="1" i="0" kern="1200">
                <a:solidFill>
                  <a:schemeClr val="tx1"/>
                </a:solidFill>
                <a:latin typeface="Lato" panose="020F0502020204030203" pitchFamily="34" charset="77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Tx/>
              <a:buFont typeface="Wingdings" pitchFamily="2" charset="2"/>
              <a:buNone/>
              <a:defRPr sz="1000" b="0" i="0" kern="1200">
                <a:solidFill>
                  <a:schemeClr val="tx1"/>
                </a:solidFill>
                <a:latin typeface="Lato Light" panose="020F0302020204030203" pitchFamily="34" charset="77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Tx/>
              <a:buFont typeface="Wingdings" pitchFamily="2" charset="2"/>
              <a:buNone/>
              <a:defRPr sz="1000" b="0" i="0" kern="1200">
                <a:solidFill>
                  <a:schemeClr val="tx1"/>
                </a:solidFill>
                <a:latin typeface="Lato Light" panose="020F0302020204030203" pitchFamily="34" charset="77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Tx/>
              <a:buFont typeface="Wingdings" pitchFamily="2" charset="2"/>
              <a:buNone/>
              <a:defRPr sz="1000" b="0" i="0" kern="1200">
                <a:solidFill>
                  <a:schemeClr val="tx1"/>
                </a:solidFill>
                <a:latin typeface="Lato Light" panose="020F0302020204030203" pitchFamily="34" charset="77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Tx/>
              <a:buFont typeface="Wingdings" pitchFamily="2" charset="2"/>
              <a:buNone/>
              <a:defRPr sz="1000" b="0" i="0" kern="1200">
                <a:solidFill>
                  <a:schemeClr val="tx1"/>
                </a:solidFill>
                <a:latin typeface="Lato Light" panose="020F0302020204030203" pitchFamily="34" charset="77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it-IT" dirty="0">
                <a:latin typeface="Arial" panose="020B0604020202020204" pitchFamily="34" charset="0"/>
                <a:cs typeface="Arial" panose="020B0604020202020204" pitchFamily="34" charset="0"/>
              </a:rPr>
              <a:t>Easy Glass</a:t>
            </a:r>
            <a:r>
              <a:rPr lang="it-IT" baseline="30000" dirty="0">
                <a:latin typeface="Arial" panose="020B0604020202020204" pitchFamily="34" charset="0"/>
                <a:cs typeface="Arial" panose="020B0604020202020204" pitchFamily="34" charset="0"/>
              </a:rPr>
              <a:t>®</a:t>
            </a:r>
          </a:p>
          <a:p>
            <a:pPr lvl="0"/>
            <a:r>
              <a:rPr kumimoji="0" lang="nl-NL" b="0" i="0" u="none" strike="noStrike" kern="1200" cap="none" spc="0" normalizeH="0" baseline="0" noProof="0" dirty="0">
                <a:ln>
                  <a:noFill/>
                </a:ln>
                <a:solidFill>
                  <a:srgbClr val="262B2F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Morsetti a pavimento</a:t>
            </a:r>
          </a:p>
        </p:txBody>
      </p:sp>
      <p:pic>
        <p:nvPicPr>
          <p:cNvPr id="38" name="Immagine 37" descr="SystemCard1">
            <a:extLst>
              <a:ext uri="{FF2B5EF4-FFF2-40B4-BE49-F238E27FC236}">
                <a16:creationId xmlns:a16="http://schemas.microsoft.com/office/drawing/2014/main" id="{3BB8DA73-B33B-C66F-DEEA-3EC058E6EF40}"/>
              </a:ext>
            </a:extLst>
          </p:cNvPr>
          <p:cNvPicPr preferRelativeResize="0">
            <a:picLocks/>
          </p:cNvPicPr>
          <p:nvPr/>
        </p:nvPicPr>
        <p:blipFill>
          <a:blip r:embed="rId5"/>
          <a:srcRect t="21920" r="436"/>
          <a:stretch>
            <a:fillRect/>
          </a:stretch>
        </p:blipFill>
        <p:spPr>
          <a:xfrm>
            <a:off x="5013949" y="2503820"/>
            <a:ext cx="1908000" cy="2132965"/>
          </a:xfrm>
          <a:prstGeom prst="rect">
            <a:avLst/>
          </a:prstGeom>
        </p:spPr>
      </p:pic>
      <p:pic>
        <p:nvPicPr>
          <p:cNvPr id="40" name="Immagine 39">
            <a:extLst>
              <a:ext uri="{FF2B5EF4-FFF2-40B4-BE49-F238E27FC236}">
                <a16:creationId xmlns:a16="http://schemas.microsoft.com/office/drawing/2014/main" id="{E769B768-7526-418A-4491-93476FC9F905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-598" t="1" r="-1" b="12195"/>
          <a:stretch>
            <a:fillRect/>
          </a:stretch>
        </p:blipFill>
        <p:spPr>
          <a:xfrm>
            <a:off x="787400" y="2503821"/>
            <a:ext cx="1908000" cy="2087912"/>
          </a:xfrm>
          <a:prstGeom prst="rect">
            <a:avLst/>
          </a:prstGeom>
        </p:spPr>
      </p:pic>
      <p:sp>
        <p:nvSpPr>
          <p:cNvPr id="44" name="Tijdelijke aanduiding voor inhoud 23">
            <a:extLst>
              <a:ext uri="{FF2B5EF4-FFF2-40B4-BE49-F238E27FC236}">
                <a16:creationId xmlns:a16="http://schemas.microsoft.com/office/drawing/2014/main" id="{F14428F9-2B9B-64CD-7E28-40CFC770A6D4}"/>
              </a:ext>
            </a:extLst>
          </p:cNvPr>
          <p:cNvSpPr txBox="1">
            <a:spLocks/>
          </p:cNvSpPr>
          <p:nvPr/>
        </p:nvSpPr>
        <p:spPr>
          <a:xfrm>
            <a:off x="9216799" y="4771622"/>
            <a:ext cx="1903999" cy="870915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ClrTx/>
              <a:buFont typeface="Wingdings" pitchFamily="2" charset="2"/>
              <a:buNone/>
              <a:defRPr sz="1200" b="1" i="0" kern="1200">
                <a:solidFill>
                  <a:schemeClr val="tx1"/>
                </a:solidFill>
                <a:latin typeface="Lato" panose="020F0502020204030203" pitchFamily="34" charset="77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Tx/>
              <a:buFont typeface="Wingdings" pitchFamily="2" charset="2"/>
              <a:buNone/>
              <a:defRPr sz="1000" b="0" i="0" kern="1200">
                <a:solidFill>
                  <a:schemeClr val="tx1"/>
                </a:solidFill>
                <a:latin typeface="Lato Light" panose="020F0302020204030203" pitchFamily="34" charset="77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Tx/>
              <a:buFont typeface="Wingdings" pitchFamily="2" charset="2"/>
              <a:buNone/>
              <a:defRPr sz="1000" b="0" i="0" kern="1200">
                <a:solidFill>
                  <a:schemeClr val="tx1"/>
                </a:solidFill>
                <a:latin typeface="Lato Light" panose="020F0302020204030203" pitchFamily="34" charset="77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Tx/>
              <a:buFont typeface="Wingdings" pitchFamily="2" charset="2"/>
              <a:buNone/>
              <a:defRPr sz="1000" b="0" i="0" kern="1200">
                <a:solidFill>
                  <a:schemeClr val="tx1"/>
                </a:solidFill>
                <a:latin typeface="Lato Light" panose="020F0302020204030203" pitchFamily="34" charset="77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Tx/>
              <a:buFont typeface="Wingdings" pitchFamily="2" charset="2"/>
              <a:buNone/>
              <a:defRPr sz="1000" b="0" i="0" kern="1200">
                <a:solidFill>
                  <a:schemeClr val="tx1"/>
                </a:solidFill>
                <a:latin typeface="Lato Light" panose="020F0302020204030203" pitchFamily="34" charset="77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it-IT" dirty="0">
                <a:latin typeface="Arial" panose="020B0604020202020204" pitchFamily="34" charset="0"/>
                <a:cs typeface="Arial" panose="020B0604020202020204" pitchFamily="34" charset="0"/>
              </a:rPr>
              <a:t>Easy Alu</a:t>
            </a:r>
            <a:r>
              <a:rPr lang="it-IT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t-IT" dirty="0">
                <a:latin typeface="Arial" panose="020B0604020202020204" pitchFamily="34" charset="0"/>
                <a:cs typeface="Arial" panose="020B0604020202020204" pitchFamily="34" charset="0"/>
              </a:rPr>
              <a:t>Go</a:t>
            </a:r>
            <a:endParaRPr kumimoji="0" lang="nl-NL" b="1" i="0" u="none" strike="noStrike" kern="1200" cap="none" spc="0" normalizeH="0" baseline="0" noProof="0" dirty="0">
              <a:ln>
                <a:noFill/>
              </a:ln>
              <a:solidFill>
                <a:srgbClr val="262B2F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itchFamily="2" charset="2"/>
              <a:buNone/>
              <a:tabLst/>
              <a:defRPr/>
            </a:pPr>
            <a:r>
              <a:rPr kumimoji="0" lang="nl-NL" b="0" i="0" u="none" strike="noStrike" kern="1200" cap="none" spc="0" normalizeH="0" baseline="0" noProof="0" dirty="0">
                <a:ln>
                  <a:noFill/>
                </a:ln>
                <a:solidFill>
                  <a:srgbClr val="262B2F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Moduli prefabbricati</a:t>
            </a:r>
          </a:p>
        </p:txBody>
      </p:sp>
      <p:pic>
        <p:nvPicPr>
          <p:cNvPr id="47" name="Tijdelijke aanduiding voor afbeelding 8" descr="Afbeelding met gebouw, buiten, huis, groot&#10;&#10;Automatisch gegenereerde beschrijving">
            <a:extLst>
              <a:ext uri="{FF2B5EF4-FFF2-40B4-BE49-F238E27FC236}">
                <a16:creationId xmlns:a16="http://schemas.microsoft.com/office/drawing/2014/main" id="{9AB68673-7928-5501-753B-A92060A80E9C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07" r="-207"/>
          <a:stretch>
            <a:fillRect/>
          </a:stretch>
        </p:blipFill>
        <p:spPr>
          <a:xfrm>
            <a:off x="7109449" y="2503820"/>
            <a:ext cx="1908000" cy="2087913"/>
          </a:xfrm>
          <a:prstGeom prst="rect">
            <a:avLst/>
          </a:prstGeom>
        </p:spPr>
      </p:pic>
      <p:pic>
        <p:nvPicPr>
          <p:cNvPr id="48" name="Immagine 47" descr="SystemCard0">
            <a:extLst>
              <a:ext uri="{FF2B5EF4-FFF2-40B4-BE49-F238E27FC236}">
                <a16:creationId xmlns:a16="http://schemas.microsoft.com/office/drawing/2014/main" id="{D0526146-DCBB-1426-D6C8-D2748E1412CD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l="1239" r="206" b="24185"/>
          <a:stretch>
            <a:fillRect/>
          </a:stretch>
        </p:blipFill>
        <p:spPr>
          <a:xfrm>
            <a:off x="9216800" y="2503821"/>
            <a:ext cx="1903999" cy="2087914"/>
          </a:xfrm>
          <a:prstGeom prst="rect">
            <a:avLst/>
          </a:prstGeom>
        </p:spPr>
      </p:pic>
      <p:sp>
        <p:nvSpPr>
          <p:cNvPr id="50" name="Tijdelijke aanduiding voor inhoud 23">
            <a:extLst>
              <a:ext uri="{FF2B5EF4-FFF2-40B4-BE49-F238E27FC236}">
                <a16:creationId xmlns:a16="http://schemas.microsoft.com/office/drawing/2014/main" id="{F182C463-0879-FAA0-CD17-5D8AAF06D5EC}"/>
              </a:ext>
            </a:extLst>
          </p:cNvPr>
          <p:cNvSpPr txBox="1">
            <a:spLocks/>
          </p:cNvSpPr>
          <p:nvPr/>
        </p:nvSpPr>
        <p:spPr>
          <a:xfrm>
            <a:off x="7109449" y="4771621"/>
            <a:ext cx="1908000" cy="870915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ClrTx/>
              <a:buFont typeface="Wingdings" pitchFamily="2" charset="2"/>
              <a:buNone/>
              <a:defRPr sz="1200" b="1" i="0" kern="1200">
                <a:solidFill>
                  <a:schemeClr val="tx1"/>
                </a:solidFill>
                <a:latin typeface="Lato" panose="020F0502020204030203" pitchFamily="34" charset="77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Tx/>
              <a:buFont typeface="Wingdings" pitchFamily="2" charset="2"/>
              <a:buNone/>
              <a:defRPr sz="1000" b="0" i="0" kern="1200">
                <a:solidFill>
                  <a:schemeClr val="tx1"/>
                </a:solidFill>
                <a:latin typeface="Lato Light" panose="020F0302020204030203" pitchFamily="34" charset="77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Tx/>
              <a:buFont typeface="Wingdings" pitchFamily="2" charset="2"/>
              <a:buNone/>
              <a:defRPr sz="1000" b="0" i="0" kern="1200">
                <a:solidFill>
                  <a:schemeClr val="tx1"/>
                </a:solidFill>
                <a:latin typeface="Lato Light" panose="020F0302020204030203" pitchFamily="34" charset="77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Tx/>
              <a:buFont typeface="Wingdings" pitchFamily="2" charset="2"/>
              <a:buNone/>
              <a:defRPr sz="1000" b="0" i="0" kern="1200">
                <a:solidFill>
                  <a:schemeClr val="tx1"/>
                </a:solidFill>
                <a:latin typeface="Lato Light" panose="020F0302020204030203" pitchFamily="34" charset="77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Tx/>
              <a:buFont typeface="Wingdings" pitchFamily="2" charset="2"/>
              <a:buNone/>
              <a:defRPr sz="1000" b="0" i="0" kern="1200">
                <a:solidFill>
                  <a:schemeClr val="tx1"/>
                </a:solidFill>
                <a:latin typeface="Lato Light" panose="020F0302020204030203" pitchFamily="34" charset="77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it-IT" dirty="0">
                <a:latin typeface="Arial" panose="020B0604020202020204" pitchFamily="34" charset="0"/>
                <a:cs typeface="Arial" panose="020B0604020202020204" pitchFamily="34" charset="0"/>
              </a:rPr>
              <a:t>Easy Glass</a:t>
            </a:r>
            <a:r>
              <a:rPr lang="it-IT" baseline="30000" dirty="0">
                <a:latin typeface="Arial" panose="020B0604020202020204" pitchFamily="34" charset="0"/>
                <a:cs typeface="Arial" panose="020B0604020202020204" pitchFamily="34" charset="0"/>
              </a:rPr>
              <a:t>® </a:t>
            </a:r>
            <a:r>
              <a:rPr lang="it-IT" dirty="0">
                <a:latin typeface="Arial" panose="020B0604020202020204" pitchFamily="34" charset="0"/>
                <a:cs typeface="Arial" panose="020B0604020202020204" pitchFamily="34" charset="0"/>
              </a:rPr>
              <a:t>View</a:t>
            </a:r>
          </a:p>
          <a:p>
            <a:pPr lvl="0"/>
            <a:r>
              <a:rPr kumimoji="0" lang="nl-NL" b="0" i="0" u="none" strike="noStrike" kern="1200" cap="none" spc="0" normalizeH="0" baseline="0" noProof="0" dirty="0">
                <a:ln>
                  <a:noFill/>
                </a:ln>
                <a:solidFill>
                  <a:srgbClr val="262B2F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Balconi alla francese</a:t>
            </a:r>
          </a:p>
        </p:txBody>
      </p:sp>
      <p:pic>
        <p:nvPicPr>
          <p:cNvPr id="51" name="Immagine 50" descr="Easy Glass MOD 0749 è un ulteriore passo avanti-image">
            <a:extLst>
              <a:ext uri="{FF2B5EF4-FFF2-40B4-BE49-F238E27FC236}">
                <a16:creationId xmlns:a16="http://schemas.microsoft.com/office/drawing/2014/main" id="{EF3F4B2E-715D-1828-33B4-46E1514C2687}"/>
              </a:ext>
            </a:extLst>
          </p:cNvPr>
          <p:cNvPicPr>
            <a:picLocks noChangeAspect="1"/>
          </p:cNvPicPr>
          <p:nvPr/>
        </p:nvPicPr>
        <p:blipFill>
          <a:blip r:embed="rId9"/>
          <a:srcRect l="19987" t="28171"/>
          <a:stretch>
            <a:fillRect/>
          </a:stretch>
        </p:blipFill>
        <p:spPr>
          <a:xfrm>
            <a:off x="2906600" y="2503821"/>
            <a:ext cx="1907999" cy="2132963"/>
          </a:xfrm>
          <a:prstGeom prst="rect">
            <a:avLst/>
          </a:prstGeom>
        </p:spPr>
      </p:pic>
      <p:pic>
        <p:nvPicPr>
          <p:cNvPr id="52" name="Immagine 51" descr="Tipologie di installazione-image">
            <a:extLst>
              <a:ext uri="{FF2B5EF4-FFF2-40B4-BE49-F238E27FC236}">
                <a16:creationId xmlns:a16="http://schemas.microsoft.com/office/drawing/2014/main" id="{494BE353-5C81-362E-E5D8-7FE2C5455332}"/>
              </a:ext>
            </a:extLst>
          </p:cNvPr>
          <p:cNvPicPr>
            <a:picLocks noChangeAspect="1"/>
          </p:cNvPicPr>
          <p:nvPr/>
        </p:nvPicPr>
        <p:blipFill>
          <a:blip r:embed="rId10"/>
          <a:srcRect t="9079" b="961"/>
          <a:stretch>
            <a:fillRect/>
          </a:stretch>
        </p:blipFill>
        <p:spPr>
          <a:xfrm>
            <a:off x="7109449" y="2503820"/>
            <a:ext cx="1903999" cy="21329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1396699"/>
      </p:ext>
    </p:extLst>
  </p:cSld>
  <p:clrMapOvr>
    <a:masterClrMapping/>
  </p:clrMapOvr>
  <p:transition spd="med">
    <p:pull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4FACD4F-54BB-A1E8-559E-88497A1F5D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3">
            <a:extLst>
              <a:ext uri="{FF2B5EF4-FFF2-40B4-BE49-F238E27FC236}">
                <a16:creationId xmlns:a16="http://schemas.microsoft.com/office/drawing/2014/main" id="{A17392F8-0A57-9054-9616-2E5E8F0B8C92}"/>
              </a:ext>
            </a:extLst>
          </p:cNvPr>
          <p:cNvPicPr>
            <a:picLocks noChangeAspect="1"/>
          </p:cNvPicPr>
          <p:nvPr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810000" y="0"/>
            <a:ext cx="810000" cy="810000"/>
          </a:xfrm>
          <a:prstGeom prst="rect">
            <a:avLst/>
          </a:prstGeom>
        </p:spPr>
      </p:pic>
      <p:sp>
        <p:nvSpPr>
          <p:cNvPr id="5" name="Rechthoek 4">
            <a:extLst>
              <a:ext uri="{FF2B5EF4-FFF2-40B4-BE49-F238E27FC236}">
                <a16:creationId xmlns:a16="http://schemas.microsoft.com/office/drawing/2014/main" id="{3E7DEB0A-1E1A-D5D3-CC8B-37B2884C7C24}"/>
              </a:ext>
            </a:extLst>
          </p:cNvPr>
          <p:cNvSpPr/>
          <p:nvPr/>
        </p:nvSpPr>
        <p:spPr>
          <a:xfrm>
            <a:off x="0" y="6055361"/>
            <a:ext cx="12192000" cy="80264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EB73E516-2DF6-8B8C-66DA-70384D275190}"/>
              </a:ext>
            </a:extLst>
          </p:cNvPr>
          <p:cNvPicPr>
            <a:picLocks noChangeAspect="1"/>
          </p:cNvPicPr>
          <p:nvPr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10000" y="6412500"/>
            <a:ext cx="1620000" cy="81000"/>
          </a:xfrm>
          <a:prstGeom prst="rect">
            <a:avLst/>
          </a:prstGeom>
        </p:spPr>
      </p:pic>
      <p:pic>
        <p:nvPicPr>
          <p:cNvPr id="7" name="Graphic 6">
            <a:extLst>
              <a:ext uri="{FF2B5EF4-FFF2-40B4-BE49-F238E27FC236}">
                <a16:creationId xmlns:a16="http://schemas.microsoft.com/office/drawing/2014/main" id="{95C9B0FA-AA6F-8840-7AA0-24BFB476AC67}"/>
              </a:ext>
            </a:extLst>
          </p:cNvPr>
          <p:cNvPicPr>
            <a:picLocks noChangeAspect="1"/>
          </p:cNvPicPr>
          <p:nvPr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168800" y="6301350"/>
            <a:ext cx="1213200" cy="303300"/>
          </a:xfrm>
          <a:prstGeom prst="rect">
            <a:avLst/>
          </a:prstGeom>
        </p:spPr>
      </p:pic>
      <p:sp>
        <p:nvSpPr>
          <p:cNvPr id="13" name="Titel 2">
            <a:extLst>
              <a:ext uri="{FF2B5EF4-FFF2-40B4-BE49-F238E27FC236}">
                <a16:creationId xmlns:a16="http://schemas.microsoft.com/office/drawing/2014/main" id="{BAAA8B29-7DCE-C8DF-D6B9-82DF0737EBE2}"/>
              </a:ext>
            </a:extLst>
          </p:cNvPr>
          <p:cNvSpPr txBox="1">
            <a:spLocks/>
          </p:cNvSpPr>
          <p:nvPr/>
        </p:nvSpPr>
        <p:spPr>
          <a:xfrm>
            <a:off x="809997" y="1004105"/>
            <a:ext cx="10650178" cy="573735"/>
          </a:xfrm>
          <a:prstGeom prst="rect">
            <a:avLst/>
          </a:prstGeom>
        </p:spPr>
        <p:txBody>
          <a:bodyPr lIns="0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800" b="1" i="0" kern="1200">
                <a:solidFill>
                  <a:schemeClr val="tx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nl-NL" sz="3600" dirty="0"/>
              <a:t>Sistemi di ringhiere con montanti e Corrimani</a:t>
            </a:r>
          </a:p>
        </p:txBody>
      </p:sp>
      <p:sp>
        <p:nvSpPr>
          <p:cNvPr id="18" name="Tijdelijke aanduiding voor inhoud 17">
            <a:extLst>
              <a:ext uri="{FF2B5EF4-FFF2-40B4-BE49-F238E27FC236}">
                <a16:creationId xmlns:a16="http://schemas.microsoft.com/office/drawing/2014/main" id="{846F1C77-E5CF-0837-D9AB-B4BD5DB1624D}"/>
              </a:ext>
            </a:extLst>
          </p:cNvPr>
          <p:cNvSpPr txBox="1">
            <a:spLocks/>
          </p:cNvSpPr>
          <p:nvPr/>
        </p:nvSpPr>
        <p:spPr>
          <a:xfrm>
            <a:off x="803274" y="4771622"/>
            <a:ext cx="1928725" cy="1082272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ClrTx/>
              <a:buFont typeface="Wingdings" pitchFamily="2" charset="2"/>
              <a:buNone/>
              <a:defRPr sz="1200" b="1" i="0" kern="1200">
                <a:solidFill>
                  <a:schemeClr val="tx1"/>
                </a:solidFill>
                <a:latin typeface="Lato" panose="020F0502020204030203" pitchFamily="34" charset="77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Tx/>
              <a:buFont typeface="Wingdings" pitchFamily="2" charset="2"/>
              <a:buNone/>
              <a:defRPr sz="1000" b="0" i="0" kern="1200">
                <a:solidFill>
                  <a:schemeClr val="tx1"/>
                </a:solidFill>
                <a:latin typeface="Lato Light" panose="020F0302020204030203" pitchFamily="34" charset="77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Tx/>
              <a:buFont typeface="Wingdings" pitchFamily="2" charset="2"/>
              <a:buNone/>
              <a:defRPr sz="1000" b="0" i="0" kern="1200">
                <a:solidFill>
                  <a:schemeClr val="tx1"/>
                </a:solidFill>
                <a:latin typeface="Lato Light" panose="020F0302020204030203" pitchFamily="34" charset="77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Tx/>
              <a:buFont typeface="Wingdings" pitchFamily="2" charset="2"/>
              <a:buNone/>
              <a:defRPr sz="1000" b="0" i="0" kern="1200">
                <a:solidFill>
                  <a:schemeClr val="tx1"/>
                </a:solidFill>
                <a:latin typeface="Lato Light" panose="020F0302020204030203" pitchFamily="34" charset="77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Tx/>
              <a:buFont typeface="Wingdings" pitchFamily="2" charset="2"/>
              <a:buNone/>
              <a:defRPr sz="1000" b="0" i="0" kern="1200">
                <a:solidFill>
                  <a:schemeClr val="tx1"/>
                </a:solidFill>
                <a:latin typeface="Lato Light" panose="020F0302020204030203" pitchFamily="34" charset="77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it-IT" dirty="0">
                <a:latin typeface="Arial" panose="020B0604020202020204" pitchFamily="34" charset="0"/>
                <a:cs typeface="Arial" panose="020B0604020202020204" pitchFamily="34" charset="0"/>
              </a:rPr>
              <a:t>Q-line</a:t>
            </a:r>
            <a:endParaRPr lang="it-IT" baseline="30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nl-NL" b="0" dirty="0">
                <a:solidFill>
                  <a:srgbClr val="262B2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Sistema tubolare (sezione circolare)</a:t>
            </a:r>
          </a:p>
        </p:txBody>
      </p:sp>
      <p:sp>
        <p:nvSpPr>
          <p:cNvPr id="20" name="Tijdelijke aanduiding voor inhoud 19">
            <a:extLst>
              <a:ext uri="{FF2B5EF4-FFF2-40B4-BE49-F238E27FC236}">
                <a16:creationId xmlns:a16="http://schemas.microsoft.com/office/drawing/2014/main" id="{1E0C1326-A72B-5833-7A2C-2D36A0FE1FC3}"/>
              </a:ext>
            </a:extLst>
          </p:cNvPr>
          <p:cNvSpPr txBox="1">
            <a:spLocks/>
          </p:cNvSpPr>
          <p:nvPr/>
        </p:nvSpPr>
        <p:spPr>
          <a:xfrm>
            <a:off x="4974668" y="4771622"/>
            <a:ext cx="1935431" cy="870915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ClrTx/>
              <a:buFont typeface="Wingdings" pitchFamily="2" charset="2"/>
              <a:buNone/>
              <a:defRPr sz="1200" b="1" i="0" kern="1200">
                <a:solidFill>
                  <a:schemeClr val="tx1"/>
                </a:solidFill>
                <a:latin typeface="Lato" panose="020F0502020204030203" pitchFamily="34" charset="77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Tx/>
              <a:buFont typeface="Wingdings" pitchFamily="2" charset="2"/>
              <a:buNone/>
              <a:defRPr sz="1000" b="0" i="0" kern="1200">
                <a:solidFill>
                  <a:schemeClr val="tx1"/>
                </a:solidFill>
                <a:latin typeface="Lato Light" panose="020F0302020204030203" pitchFamily="34" charset="77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Tx/>
              <a:buFont typeface="Wingdings" pitchFamily="2" charset="2"/>
              <a:buNone/>
              <a:defRPr sz="1000" b="0" i="0" kern="1200">
                <a:solidFill>
                  <a:schemeClr val="tx1"/>
                </a:solidFill>
                <a:latin typeface="Lato Light" panose="020F0302020204030203" pitchFamily="34" charset="77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Tx/>
              <a:buFont typeface="Wingdings" pitchFamily="2" charset="2"/>
              <a:buNone/>
              <a:defRPr sz="1000" b="0" i="0" kern="1200">
                <a:solidFill>
                  <a:schemeClr val="tx1"/>
                </a:solidFill>
                <a:latin typeface="Lato Light" panose="020F0302020204030203" pitchFamily="34" charset="77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Tx/>
              <a:buFont typeface="Wingdings" pitchFamily="2" charset="2"/>
              <a:buNone/>
              <a:defRPr sz="1000" b="0" i="0" kern="1200">
                <a:solidFill>
                  <a:schemeClr val="tx1"/>
                </a:solidFill>
                <a:latin typeface="Lato Light" panose="020F0302020204030203" pitchFamily="34" charset="77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it-IT" dirty="0">
                <a:latin typeface="Arial" panose="020B0604020202020204" pitchFamily="34" charset="0"/>
                <a:cs typeface="Arial" panose="020B0604020202020204" pitchFamily="34" charset="0"/>
              </a:rPr>
              <a:t>Square Line 60x30</a:t>
            </a:r>
          </a:p>
          <a:p>
            <a:pPr lvl="0"/>
            <a:r>
              <a:rPr lang="nl-NL" b="0" dirty="0">
                <a:solidFill>
                  <a:srgbClr val="262B2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Sistema tubolare (sezione 60x30)</a:t>
            </a:r>
          </a:p>
        </p:txBody>
      </p:sp>
      <p:sp>
        <p:nvSpPr>
          <p:cNvPr id="23" name="Tijdelijke aanduiding voor inhoud 23">
            <a:extLst>
              <a:ext uri="{FF2B5EF4-FFF2-40B4-BE49-F238E27FC236}">
                <a16:creationId xmlns:a16="http://schemas.microsoft.com/office/drawing/2014/main" id="{76077126-E127-E28D-B0A8-D210A9B31771}"/>
              </a:ext>
            </a:extLst>
          </p:cNvPr>
          <p:cNvSpPr txBox="1">
            <a:spLocks/>
          </p:cNvSpPr>
          <p:nvPr/>
        </p:nvSpPr>
        <p:spPr>
          <a:xfrm>
            <a:off x="7109449" y="4771622"/>
            <a:ext cx="1908000" cy="870915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ClrTx/>
              <a:buFont typeface="Wingdings" pitchFamily="2" charset="2"/>
              <a:buNone/>
              <a:defRPr sz="1200" b="1" i="0" kern="1200">
                <a:solidFill>
                  <a:schemeClr val="tx1"/>
                </a:solidFill>
                <a:latin typeface="Lato" panose="020F0502020204030203" pitchFamily="34" charset="77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Tx/>
              <a:buFont typeface="Wingdings" pitchFamily="2" charset="2"/>
              <a:buNone/>
              <a:defRPr sz="1000" b="0" i="0" kern="1200">
                <a:solidFill>
                  <a:schemeClr val="tx1"/>
                </a:solidFill>
                <a:latin typeface="Lato Light" panose="020F0302020204030203" pitchFamily="34" charset="77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Tx/>
              <a:buFont typeface="Wingdings" pitchFamily="2" charset="2"/>
              <a:buNone/>
              <a:defRPr sz="1000" b="0" i="0" kern="1200">
                <a:solidFill>
                  <a:schemeClr val="tx1"/>
                </a:solidFill>
                <a:latin typeface="Lato Light" panose="020F0302020204030203" pitchFamily="34" charset="77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Tx/>
              <a:buFont typeface="Wingdings" pitchFamily="2" charset="2"/>
              <a:buNone/>
              <a:defRPr sz="1000" b="0" i="0" kern="1200">
                <a:solidFill>
                  <a:schemeClr val="tx1"/>
                </a:solidFill>
                <a:latin typeface="Lato Light" panose="020F0302020204030203" pitchFamily="34" charset="77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Tx/>
              <a:buFont typeface="Wingdings" pitchFamily="2" charset="2"/>
              <a:buNone/>
              <a:defRPr sz="1000" b="0" i="0" kern="1200">
                <a:solidFill>
                  <a:schemeClr val="tx1"/>
                </a:solidFill>
                <a:latin typeface="Lato Light" panose="020F0302020204030203" pitchFamily="34" charset="77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it-IT" dirty="0">
                <a:latin typeface="Arial" panose="020B0604020202020204" pitchFamily="34" charset="0"/>
                <a:cs typeface="Arial" panose="020B0604020202020204" pitchFamily="34" charset="0"/>
              </a:rPr>
              <a:t>Q-</a:t>
            </a:r>
            <a:r>
              <a:rPr lang="it-IT" dirty="0" err="1">
                <a:latin typeface="Arial" panose="020B0604020202020204" pitchFamily="34" charset="0"/>
                <a:cs typeface="Arial" panose="020B0604020202020204" pitchFamily="34" charset="0"/>
              </a:rPr>
              <a:t>lights</a:t>
            </a:r>
            <a:r>
              <a:rPr lang="it-IT" dirty="0">
                <a:latin typeface="Arial" panose="020B0604020202020204" pitchFamily="34" charset="0"/>
                <a:cs typeface="Arial" panose="020B0604020202020204" pitchFamily="34" charset="0"/>
              </a:rPr>
              <a:t> Spotlight</a:t>
            </a:r>
          </a:p>
          <a:p>
            <a:pPr lvl="0"/>
            <a:r>
              <a:rPr kumimoji="0" lang="nl-NL" b="0" i="0" u="none" strike="noStrike" kern="1200" cap="none" spc="0" normalizeH="0" baseline="0" noProof="0" dirty="0">
                <a:ln>
                  <a:noFill/>
                </a:ln>
                <a:solidFill>
                  <a:srgbClr val="262B2F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Corrimano illuminato LED (punti luce)</a:t>
            </a:r>
          </a:p>
        </p:txBody>
      </p:sp>
      <p:pic>
        <p:nvPicPr>
          <p:cNvPr id="40" name="Immagine 39">
            <a:extLst>
              <a:ext uri="{FF2B5EF4-FFF2-40B4-BE49-F238E27FC236}">
                <a16:creationId xmlns:a16="http://schemas.microsoft.com/office/drawing/2014/main" id="{7FEAFD83-C86F-6C2F-F263-1117313FD2D0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-598" t="1" r="-1" b="12195"/>
          <a:stretch>
            <a:fillRect/>
          </a:stretch>
        </p:blipFill>
        <p:spPr>
          <a:xfrm>
            <a:off x="787400" y="2503821"/>
            <a:ext cx="1908000" cy="2087912"/>
          </a:xfrm>
          <a:prstGeom prst="rect">
            <a:avLst/>
          </a:prstGeom>
        </p:spPr>
      </p:pic>
      <p:pic>
        <p:nvPicPr>
          <p:cNvPr id="48" name="Immagine 47" descr="SystemCard0">
            <a:extLst>
              <a:ext uri="{FF2B5EF4-FFF2-40B4-BE49-F238E27FC236}">
                <a16:creationId xmlns:a16="http://schemas.microsoft.com/office/drawing/2014/main" id="{3CEA5D6A-7DFE-CEF6-7A30-9F533DE0F2BA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1239" r="206" b="24185"/>
          <a:stretch>
            <a:fillRect/>
          </a:stretch>
        </p:blipFill>
        <p:spPr>
          <a:xfrm>
            <a:off x="9216800" y="2503821"/>
            <a:ext cx="1903999" cy="2087914"/>
          </a:xfrm>
          <a:prstGeom prst="rect">
            <a:avLst/>
          </a:prstGeom>
        </p:spPr>
      </p:pic>
      <p:sp>
        <p:nvSpPr>
          <p:cNvPr id="50" name="Tijdelijke aanduiding voor inhoud 23">
            <a:extLst>
              <a:ext uri="{FF2B5EF4-FFF2-40B4-BE49-F238E27FC236}">
                <a16:creationId xmlns:a16="http://schemas.microsoft.com/office/drawing/2014/main" id="{6D3A3383-9ADB-FA9A-FED1-F9084A22C091}"/>
              </a:ext>
            </a:extLst>
          </p:cNvPr>
          <p:cNvSpPr txBox="1">
            <a:spLocks/>
          </p:cNvSpPr>
          <p:nvPr/>
        </p:nvSpPr>
        <p:spPr>
          <a:xfrm>
            <a:off x="2894750" y="4771622"/>
            <a:ext cx="1908000" cy="870915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ClrTx/>
              <a:buFont typeface="Wingdings" pitchFamily="2" charset="2"/>
              <a:buNone/>
              <a:defRPr sz="1200" b="1" i="0" kern="1200">
                <a:solidFill>
                  <a:schemeClr val="tx1"/>
                </a:solidFill>
                <a:latin typeface="Lato" panose="020F0502020204030203" pitchFamily="34" charset="77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Tx/>
              <a:buFont typeface="Wingdings" pitchFamily="2" charset="2"/>
              <a:buNone/>
              <a:defRPr sz="1000" b="0" i="0" kern="1200">
                <a:solidFill>
                  <a:schemeClr val="tx1"/>
                </a:solidFill>
                <a:latin typeface="Lato Light" panose="020F0302020204030203" pitchFamily="34" charset="77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Tx/>
              <a:buFont typeface="Wingdings" pitchFamily="2" charset="2"/>
              <a:buNone/>
              <a:defRPr sz="1000" b="0" i="0" kern="1200">
                <a:solidFill>
                  <a:schemeClr val="tx1"/>
                </a:solidFill>
                <a:latin typeface="Lato Light" panose="020F0302020204030203" pitchFamily="34" charset="77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Tx/>
              <a:buFont typeface="Wingdings" pitchFamily="2" charset="2"/>
              <a:buNone/>
              <a:defRPr sz="1000" b="0" i="0" kern="1200">
                <a:solidFill>
                  <a:schemeClr val="tx1"/>
                </a:solidFill>
                <a:latin typeface="Lato Light" panose="020F0302020204030203" pitchFamily="34" charset="77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Tx/>
              <a:buFont typeface="Wingdings" pitchFamily="2" charset="2"/>
              <a:buNone/>
              <a:defRPr sz="1000" b="0" i="0" kern="1200">
                <a:solidFill>
                  <a:schemeClr val="tx1"/>
                </a:solidFill>
                <a:latin typeface="Lato Light" panose="020F0302020204030203" pitchFamily="34" charset="77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it-IT" dirty="0">
                <a:latin typeface="Arial" panose="020B0604020202020204" pitchFamily="34" charset="0"/>
                <a:cs typeface="Arial" panose="020B0604020202020204" pitchFamily="34" charset="0"/>
              </a:rPr>
              <a:t>Square Line 40x40</a:t>
            </a:r>
          </a:p>
          <a:p>
            <a:pPr lvl="0"/>
            <a:r>
              <a:rPr lang="nl-NL" b="0" dirty="0">
                <a:solidFill>
                  <a:srgbClr val="262B2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Sistema tubolare (sezione 40x40)</a:t>
            </a:r>
          </a:p>
        </p:txBody>
      </p:sp>
      <p:pic>
        <p:nvPicPr>
          <p:cNvPr id="51" name="Immagine 50" descr="Easy Glass MOD 0749 è un ulteriore passo avanti-image">
            <a:extLst>
              <a:ext uri="{FF2B5EF4-FFF2-40B4-BE49-F238E27FC236}">
                <a16:creationId xmlns:a16="http://schemas.microsoft.com/office/drawing/2014/main" id="{49266A0A-0825-3C6E-5AEC-DFF56F8D87D1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l="6526" t="16088"/>
          <a:stretch>
            <a:fillRect/>
          </a:stretch>
        </p:blipFill>
        <p:spPr>
          <a:xfrm>
            <a:off x="5002100" y="2503821"/>
            <a:ext cx="1907999" cy="2132963"/>
          </a:xfrm>
          <a:prstGeom prst="rect">
            <a:avLst/>
          </a:prstGeom>
        </p:spPr>
      </p:pic>
      <p:pic>
        <p:nvPicPr>
          <p:cNvPr id="2" name="Immagine 1" descr="SystemCard1">
            <a:extLst>
              <a:ext uri="{FF2B5EF4-FFF2-40B4-BE49-F238E27FC236}">
                <a16:creationId xmlns:a16="http://schemas.microsoft.com/office/drawing/2014/main" id="{387AB876-43B9-C03C-3715-B919F30E7C74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t="22592"/>
          <a:stretch>
            <a:fillRect/>
          </a:stretch>
        </p:blipFill>
        <p:spPr>
          <a:xfrm>
            <a:off x="803275" y="2503820"/>
            <a:ext cx="1892124" cy="2087913"/>
          </a:xfrm>
          <a:prstGeom prst="rect">
            <a:avLst/>
          </a:prstGeom>
        </p:spPr>
      </p:pic>
      <p:pic>
        <p:nvPicPr>
          <p:cNvPr id="8" name="Immagine 7">
            <a:extLst>
              <a:ext uri="{FF2B5EF4-FFF2-40B4-BE49-F238E27FC236}">
                <a16:creationId xmlns:a16="http://schemas.microsoft.com/office/drawing/2014/main" id="{EAAD49A6-3965-4C2B-EC31-CB75674A898F}"/>
              </a:ext>
            </a:extLst>
          </p:cNvPr>
          <p:cNvPicPr>
            <a:picLocks noChangeAspect="1"/>
          </p:cNvPicPr>
          <p:nvPr/>
        </p:nvPicPr>
        <p:blipFill>
          <a:blip r:embed="rId9"/>
          <a:srcRect t="5092" b="5750"/>
          <a:stretch>
            <a:fillRect/>
          </a:stretch>
        </p:blipFill>
        <p:spPr>
          <a:xfrm>
            <a:off x="2922181" y="2503820"/>
            <a:ext cx="1880568" cy="2087913"/>
          </a:xfrm>
          <a:prstGeom prst="rect">
            <a:avLst/>
          </a:prstGeom>
        </p:spPr>
      </p:pic>
      <p:pic>
        <p:nvPicPr>
          <p:cNvPr id="10" name="Immagine 9">
            <a:extLst>
              <a:ext uri="{FF2B5EF4-FFF2-40B4-BE49-F238E27FC236}">
                <a16:creationId xmlns:a16="http://schemas.microsoft.com/office/drawing/2014/main" id="{58C9C1B8-F479-DD93-03A2-0F58D3848BA2}"/>
              </a:ext>
            </a:extLst>
          </p:cNvPr>
          <p:cNvPicPr>
            <a:picLocks noChangeAspect="1"/>
          </p:cNvPicPr>
          <p:nvPr/>
        </p:nvPicPr>
        <p:blipFill>
          <a:blip r:embed="rId10"/>
          <a:srcRect t="37081" r="43229"/>
          <a:stretch>
            <a:fillRect/>
          </a:stretch>
        </p:blipFill>
        <p:spPr>
          <a:xfrm>
            <a:off x="5002099" y="2503820"/>
            <a:ext cx="1907999" cy="2114620"/>
          </a:xfrm>
          <a:prstGeom prst="rect">
            <a:avLst/>
          </a:prstGeom>
        </p:spPr>
      </p:pic>
      <p:sp>
        <p:nvSpPr>
          <p:cNvPr id="15" name="Tijdelijke aanduiding voor inhoud 23">
            <a:extLst>
              <a:ext uri="{FF2B5EF4-FFF2-40B4-BE49-F238E27FC236}">
                <a16:creationId xmlns:a16="http://schemas.microsoft.com/office/drawing/2014/main" id="{179B698C-D4D5-FEA1-276D-9C5B885DE5DC}"/>
              </a:ext>
            </a:extLst>
          </p:cNvPr>
          <p:cNvSpPr txBox="1">
            <a:spLocks/>
          </p:cNvSpPr>
          <p:nvPr/>
        </p:nvSpPr>
        <p:spPr>
          <a:xfrm>
            <a:off x="9212799" y="4771622"/>
            <a:ext cx="1908000" cy="870915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ClrTx/>
              <a:buFont typeface="Wingdings" pitchFamily="2" charset="2"/>
              <a:buNone/>
              <a:defRPr sz="1200" b="1" i="0" kern="1200">
                <a:solidFill>
                  <a:schemeClr val="tx1"/>
                </a:solidFill>
                <a:latin typeface="Lato" panose="020F0502020204030203" pitchFamily="34" charset="77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Tx/>
              <a:buFont typeface="Wingdings" pitchFamily="2" charset="2"/>
              <a:buNone/>
              <a:defRPr sz="1000" b="0" i="0" kern="1200">
                <a:solidFill>
                  <a:schemeClr val="tx1"/>
                </a:solidFill>
                <a:latin typeface="Lato Light" panose="020F0302020204030203" pitchFamily="34" charset="77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Tx/>
              <a:buFont typeface="Wingdings" pitchFamily="2" charset="2"/>
              <a:buNone/>
              <a:defRPr sz="1000" b="0" i="0" kern="1200">
                <a:solidFill>
                  <a:schemeClr val="tx1"/>
                </a:solidFill>
                <a:latin typeface="Lato Light" panose="020F0302020204030203" pitchFamily="34" charset="77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Tx/>
              <a:buFont typeface="Wingdings" pitchFamily="2" charset="2"/>
              <a:buNone/>
              <a:defRPr sz="1000" b="0" i="0" kern="1200">
                <a:solidFill>
                  <a:schemeClr val="tx1"/>
                </a:solidFill>
                <a:latin typeface="Lato Light" panose="020F0302020204030203" pitchFamily="34" charset="77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Tx/>
              <a:buFont typeface="Wingdings" pitchFamily="2" charset="2"/>
              <a:buNone/>
              <a:defRPr sz="1000" b="0" i="0" kern="1200">
                <a:solidFill>
                  <a:schemeClr val="tx1"/>
                </a:solidFill>
                <a:latin typeface="Lato Light" panose="020F0302020204030203" pitchFamily="34" charset="77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it-IT" dirty="0">
                <a:latin typeface="Arial" panose="020B0604020202020204" pitchFamily="34" charset="0"/>
                <a:cs typeface="Arial" panose="020B0604020202020204" pitchFamily="34" charset="0"/>
              </a:rPr>
              <a:t>Q-</a:t>
            </a:r>
            <a:r>
              <a:rPr lang="it-IT" dirty="0" err="1">
                <a:latin typeface="Arial" panose="020B0604020202020204" pitchFamily="34" charset="0"/>
                <a:cs typeface="Arial" panose="020B0604020202020204" pitchFamily="34" charset="0"/>
              </a:rPr>
              <a:t>lights</a:t>
            </a:r>
            <a:r>
              <a:rPr lang="it-IT" dirty="0">
                <a:latin typeface="Arial" panose="020B0604020202020204" pitchFamily="34" charset="0"/>
                <a:cs typeface="Arial" panose="020B0604020202020204" pitchFamily="34" charset="0"/>
              </a:rPr>
              <a:t> Linear Light</a:t>
            </a:r>
          </a:p>
          <a:p>
            <a:pPr lvl="0"/>
            <a:r>
              <a:rPr kumimoji="0" lang="nl-NL" b="0" i="0" u="none" strike="noStrike" kern="1200" cap="none" spc="0" normalizeH="0" baseline="0" noProof="0" dirty="0">
                <a:ln>
                  <a:noFill/>
                </a:ln>
                <a:solidFill>
                  <a:srgbClr val="262B2F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Corrimano illuminato LED (</a:t>
            </a:r>
            <a:r>
              <a:rPr lang="nl-NL" b="0" dirty="0">
                <a:solidFill>
                  <a:srgbClr val="262B2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striscia continua</a:t>
            </a:r>
            <a:r>
              <a:rPr kumimoji="0" lang="nl-NL" b="0" i="0" u="none" strike="noStrike" kern="1200" cap="none" spc="0" normalizeH="0" baseline="0" noProof="0" dirty="0">
                <a:ln>
                  <a:noFill/>
                </a:ln>
                <a:solidFill>
                  <a:srgbClr val="262B2F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</p:txBody>
      </p:sp>
      <p:pic>
        <p:nvPicPr>
          <p:cNvPr id="16" name="Immagine 15" descr="-image">
            <a:extLst>
              <a:ext uri="{FF2B5EF4-FFF2-40B4-BE49-F238E27FC236}">
                <a16:creationId xmlns:a16="http://schemas.microsoft.com/office/drawing/2014/main" id="{E8D7932E-4171-FB34-9E88-CC55F381664A}"/>
              </a:ext>
            </a:extLst>
          </p:cNvPr>
          <p:cNvPicPr>
            <a:picLocks noChangeAspect="1"/>
          </p:cNvPicPr>
          <p:nvPr/>
        </p:nvPicPr>
        <p:blipFill>
          <a:blip r:embed="rId11"/>
          <a:srcRect l="6500" t="9350" r="12582"/>
          <a:stretch>
            <a:fillRect/>
          </a:stretch>
        </p:blipFill>
        <p:spPr>
          <a:xfrm>
            <a:off x="9212800" y="2503820"/>
            <a:ext cx="1903999" cy="2132964"/>
          </a:xfrm>
          <a:prstGeom prst="rect">
            <a:avLst/>
          </a:prstGeom>
        </p:spPr>
      </p:pic>
      <p:pic>
        <p:nvPicPr>
          <p:cNvPr id="17" name="Immagine 16" descr="-image">
            <a:extLst>
              <a:ext uri="{FF2B5EF4-FFF2-40B4-BE49-F238E27FC236}">
                <a16:creationId xmlns:a16="http://schemas.microsoft.com/office/drawing/2014/main" id="{9330D950-9A82-74B5-EA74-3EC74D901FE8}"/>
              </a:ext>
            </a:extLst>
          </p:cNvPr>
          <p:cNvPicPr>
            <a:picLocks noChangeAspect="1"/>
          </p:cNvPicPr>
          <p:nvPr/>
        </p:nvPicPr>
        <p:blipFill>
          <a:blip r:embed="rId12"/>
          <a:srcRect l="8821" r="1726"/>
          <a:stretch>
            <a:fillRect/>
          </a:stretch>
        </p:blipFill>
        <p:spPr>
          <a:xfrm>
            <a:off x="7109449" y="2503821"/>
            <a:ext cx="1908000" cy="2132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6095597"/>
      </p:ext>
    </p:extLst>
  </p:cSld>
  <p:clrMapOvr>
    <a:masterClrMapping/>
  </p:clrMapOvr>
  <p:transition spd="med">
    <p:pull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C5BE6A-5DF7-C454-9149-67695853358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Tijdelijke aanduiding voor afbeelding 7" descr="Afbeelding met binnen, gebouw, keuken, tafel&#10;&#10;Automatisch gegenereerde beschrijving">
            <a:extLst>
              <a:ext uri="{FF2B5EF4-FFF2-40B4-BE49-F238E27FC236}">
                <a16:creationId xmlns:a16="http://schemas.microsoft.com/office/drawing/2014/main" id="{8D794DE1-68A2-8601-D965-AB14A0EA8D1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6096000" cy="6858000"/>
          </a:xfrm>
          <a:prstGeom prst="rect">
            <a:avLst/>
          </a:prstGeom>
        </p:spPr>
      </p:pic>
      <p:pic>
        <p:nvPicPr>
          <p:cNvPr id="4" name="Graphic 3">
            <a:extLst>
              <a:ext uri="{FF2B5EF4-FFF2-40B4-BE49-F238E27FC236}">
                <a16:creationId xmlns:a16="http://schemas.microsoft.com/office/drawing/2014/main" id="{C1472F88-BFD8-13C8-EAF4-F9F96D867ED7}"/>
              </a:ext>
            </a:extLst>
          </p:cNvPr>
          <p:cNvPicPr>
            <a:picLocks noChangeAspect="1"/>
          </p:cNvPicPr>
          <p:nvPr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10000" y="0"/>
            <a:ext cx="810000" cy="810000"/>
          </a:xfrm>
          <a:prstGeom prst="rect">
            <a:avLst/>
          </a:prstGeom>
        </p:spPr>
      </p:pic>
      <p:sp>
        <p:nvSpPr>
          <p:cNvPr id="5" name="Rechthoek 4">
            <a:extLst>
              <a:ext uri="{FF2B5EF4-FFF2-40B4-BE49-F238E27FC236}">
                <a16:creationId xmlns:a16="http://schemas.microsoft.com/office/drawing/2014/main" id="{21117680-AE51-E9B3-F2EE-EBFC4BEA2F60}"/>
              </a:ext>
            </a:extLst>
          </p:cNvPr>
          <p:cNvSpPr/>
          <p:nvPr/>
        </p:nvSpPr>
        <p:spPr>
          <a:xfrm>
            <a:off x="0" y="6055361"/>
            <a:ext cx="12192000" cy="80264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88064F21-208A-F054-4055-C604180C74DD}"/>
              </a:ext>
            </a:extLst>
          </p:cNvPr>
          <p:cNvPicPr>
            <a:picLocks noChangeAspect="1"/>
          </p:cNvPicPr>
          <p:nvPr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10000" y="6412500"/>
            <a:ext cx="1620000" cy="81000"/>
          </a:xfrm>
          <a:prstGeom prst="rect">
            <a:avLst/>
          </a:prstGeom>
        </p:spPr>
      </p:pic>
      <p:pic>
        <p:nvPicPr>
          <p:cNvPr id="7" name="Graphic 6">
            <a:extLst>
              <a:ext uri="{FF2B5EF4-FFF2-40B4-BE49-F238E27FC236}">
                <a16:creationId xmlns:a16="http://schemas.microsoft.com/office/drawing/2014/main" id="{02D2B12F-CBBD-AAB6-11E8-479B3914A23F}"/>
              </a:ext>
            </a:extLst>
          </p:cNvPr>
          <p:cNvPicPr>
            <a:picLocks noChangeAspect="1"/>
          </p:cNvPicPr>
          <p:nvPr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168800" y="6301350"/>
            <a:ext cx="1213200" cy="303300"/>
          </a:xfrm>
          <a:prstGeom prst="rect">
            <a:avLst/>
          </a:prstGeom>
        </p:spPr>
      </p:pic>
      <p:sp>
        <p:nvSpPr>
          <p:cNvPr id="14" name="Titel 3">
            <a:extLst>
              <a:ext uri="{FF2B5EF4-FFF2-40B4-BE49-F238E27FC236}">
                <a16:creationId xmlns:a16="http://schemas.microsoft.com/office/drawing/2014/main" id="{D64AE3C0-5080-3C3D-8D88-918EF9733B66}"/>
              </a:ext>
            </a:extLst>
          </p:cNvPr>
          <p:cNvSpPr txBox="1">
            <a:spLocks/>
          </p:cNvSpPr>
          <p:nvPr/>
        </p:nvSpPr>
        <p:spPr>
          <a:xfrm>
            <a:off x="0" y="4562475"/>
            <a:ext cx="7200000" cy="900000"/>
          </a:xfrm>
          <a:prstGeom prst="rect">
            <a:avLst/>
          </a:prstGeom>
          <a:solidFill>
            <a:srgbClr val="D6D6D6"/>
          </a:solidFill>
        </p:spPr>
        <p:txBody>
          <a:bodyPr vert="horz" lIns="90000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b="1" i="0" kern="1200">
                <a:solidFill>
                  <a:schemeClr val="tx1"/>
                </a:solidFill>
                <a:latin typeface="Lato Black" panose="020F0502020204030203" pitchFamily="34" charset="77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1800" b="0" i="0" u="none" strike="noStrike" kern="1200" cap="none" spc="0" normalizeH="0" baseline="0" noProof="0" dirty="0">
                <a:ln>
                  <a:noFill/>
                </a:ln>
                <a:solidFill>
                  <a:srgbClr val="262B2F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Profilo in alluminio</a:t>
            </a:r>
            <a:br>
              <a:rPr kumimoji="0" lang="nl-NL" sz="1800" b="0" i="0" u="none" strike="noStrike" kern="1200" cap="none" spc="0" normalizeH="0" baseline="0" noProof="0" dirty="0">
                <a:ln>
                  <a:noFill/>
                </a:ln>
                <a:solidFill>
                  <a:srgbClr val="262B2F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kumimoji="0" lang="nl-NL" sz="1800" b="1" i="0" u="none" strike="noStrike" kern="1200" cap="none" spc="0" normalizeH="0" baseline="0" noProof="0" dirty="0">
                <a:ln>
                  <a:noFill/>
                </a:ln>
                <a:solidFill>
                  <a:srgbClr val="262B2F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MONTAGGIO SUPERIORE - FISSAGGIO STANDARD</a:t>
            </a:r>
            <a:endParaRPr kumimoji="0" lang="nl-NL" sz="2000" b="1" i="0" u="none" strike="noStrike" kern="1200" cap="none" spc="0" normalizeH="0" baseline="0" noProof="0" dirty="0">
              <a:ln>
                <a:noFill/>
              </a:ln>
              <a:solidFill>
                <a:srgbClr val="262B2F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9" name="Tijdelijke aanduiding voor afbeelding 5" descr="Afbeelding met teken&#10;&#10;Automatisch gegenereerde beschrijving">
            <a:extLst>
              <a:ext uri="{FF2B5EF4-FFF2-40B4-BE49-F238E27FC236}">
                <a16:creationId xmlns:a16="http://schemas.microsoft.com/office/drawing/2014/main" id="{81764A57-13A4-C64A-228D-F5D9C558A8A8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48721" t="-3332" r="-30459" b="1"/>
          <a:stretch>
            <a:fillRect/>
          </a:stretch>
        </p:blipFill>
        <p:spPr>
          <a:xfrm>
            <a:off x="6229349" y="0"/>
            <a:ext cx="5762625" cy="6047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3785444"/>
      </p:ext>
    </p:extLst>
  </p:cSld>
  <p:clrMapOvr>
    <a:masterClrMapping/>
  </p:clrMapOvr>
  <p:transition spd="med">
    <p:pull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22A7955-D4FF-9EB9-F2C8-768005AE8F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Tijdelijke aanduiding voor afbeelding 18" descr="Afbeelding met buiten, gebouw, huis, gras&#10;&#10;Automatisch gegenereerde beschrijving">
            <a:extLst>
              <a:ext uri="{FF2B5EF4-FFF2-40B4-BE49-F238E27FC236}">
                <a16:creationId xmlns:a16="http://schemas.microsoft.com/office/drawing/2014/main" id="{12DA7A3E-7D83-CE8E-32F4-EA17FA315E1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6096000" cy="6858000"/>
          </a:xfrm>
          <a:prstGeom prst="rect">
            <a:avLst/>
          </a:prstGeom>
        </p:spPr>
      </p:pic>
      <p:pic>
        <p:nvPicPr>
          <p:cNvPr id="4" name="Graphic 3">
            <a:extLst>
              <a:ext uri="{FF2B5EF4-FFF2-40B4-BE49-F238E27FC236}">
                <a16:creationId xmlns:a16="http://schemas.microsoft.com/office/drawing/2014/main" id="{5D30FD19-4B0F-E3B9-F126-AB64A78CB3DB}"/>
              </a:ext>
            </a:extLst>
          </p:cNvPr>
          <p:cNvPicPr>
            <a:picLocks noChangeAspect="1"/>
          </p:cNvPicPr>
          <p:nvPr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10000" y="0"/>
            <a:ext cx="810000" cy="810000"/>
          </a:xfrm>
          <a:prstGeom prst="rect">
            <a:avLst/>
          </a:prstGeom>
        </p:spPr>
      </p:pic>
      <p:sp>
        <p:nvSpPr>
          <p:cNvPr id="5" name="Rechthoek 4">
            <a:extLst>
              <a:ext uri="{FF2B5EF4-FFF2-40B4-BE49-F238E27FC236}">
                <a16:creationId xmlns:a16="http://schemas.microsoft.com/office/drawing/2014/main" id="{5CEBA4A4-0A60-ED7A-61DB-41363D44F916}"/>
              </a:ext>
            </a:extLst>
          </p:cNvPr>
          <p:cNvSpPr/>
          <p:nvPr/>
        </p:nvSpPr>
        <p:spPr>
          <a:xfrm>
            <a:off x="0" y="6055361"/>
            <a:ext cx="12192000" cy="80264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90D7A4E8-E657-2AEB-7DB0-A5C2B8DF69E7}"/>
              </a:ext>
            </a:extLst>
          </p:cNvPr>
          <p:cNvPicPr>
            <a:picLocks noChangeAspect="1"/>
          </p:cNvPicPr>
          <p:nvPr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10000" y="6412500"/>
            <a:ext cx="1620000" cy="81000"/>
          </a:xfrm>
          <a:prstGeom prst="rect">
            <a:avLst/>
          </a:prstGeom>
        </p:spPr>
      </p:pic>
      <p:pic>
        <p:nvPicPr>
          <p:cNvPr id="7" name="Graphic 6">
            <a:extLst>
              <a:ext uri="{FF2B5EF4-FFF2-40B4-BE49-F238E27FC236}">
                <a16:creationId xmlns:a16="http://schemas.microsoft.com/office/drawing/2014/main" id="{2FB41AFE-FF60-8DB3-6CE3-DF8C301B63CE}"/>
              </a:ext>
            </a:extLst>
          </p:cNvPr>
          <p:cNvPicPr>
            <a:picLocks noChangeAspect="1"/>
          </p:cNvPicPr>
          <p:nvPr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168800" y="6301350"/>
            <a:ext cx="1213200" cy="303300"/>
          </a:xfrm>
          <a:prstGeom prst="rect">
            <a:avLst/>
          </a:prstGeom>
        </p:spPr>
      </p:pic>
      <p:sp>
        <p:nvSpPr>
          <p:cNvPr id="14" name="Titel 3">
            <a:extLst>
              <a:ext uri="{FF2B5EF4-FFF2-40B4-BE49-F238E27FC236}">
                <a16:creationId xmlns:a16="http://schemas.microsoft.com/office/drawing/2014/main" id="{8EC2AFB6-AFC5-8C8A-372D-7EE673C53674}"/>
              </a:ext>
            </a:extLst>
          </p:cNvPr>
          <p:cNvSpPr txBox="1">
            <a:spLocks/>
          </p:cNvSpPr>
          <p:nvPr/>
        </p:nvSpPr>
        <p:spPr>
          <a:xfrm>
            <a:off x="0" y="4562475"/>
            <a:ext cx="7200000" cy="900000"/>
          </a:xfrm>
          <a:prstGeom prst="rect">
            <a:avLst/>
          </a:prstGeom>
          <a:solidFill>
            <a:srgbClr val="D6D6D6"/>
          </a:solidFill>
        </p:spPr>
        <p:txBody>
          <a:bodyPr vert="horz" lIns="90000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b="1" i="0" kern="1200">
                <a:solidFill>
                  <a:schemeClr val="tx1"/>
                </a:solidFill>
                <a:latin typeface="Lato Black" panose="020F0502020204030203" pitchFamily="34" charset="77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1800" b="0" i="0" u="none" strike="noStrike" kern="1200" cap="none" spc="0" normalizeH="0" baseline="0" noProof="0" dirty="0">
                <a:ln>
                  <a:noFill/>
                </a:ln>
                <a:solidFill>
                  <a:srgbClr val="262B2F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Profilo in alluminio</a:t>
            </a:r>
            <a:br>
              <a:rPr kumimoji="0" lang="nl-NL" sz="1800" b="0" i="0" u="none" strike="noStrike" kern="1200" cap="none" spc="0" normalizeH="0" baseline="0" noProof="0" dirty="0">
                <a:ln>
                  <a:noFill/>
                </a:ln>
                <a:solidFill>
                  <a:srgbClr val="262B2F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kumimoji="0" lang="nl-NL" sz="1800" b="1" i="0" u="none" strike="noStrike" kern="1200" cap="none" spc="0" normalizeH="0" baseline="0" noProof="0" dirty="0">
                <a:ln>
                  <a:noFill/>
                </a:ln>
                <a:solidFill>
                  <a:srgbClr val="262B2F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MONTAGGIO LATERALE - FISSAGGIO STANDARD</a:t>
            </a:r>
            <a:endParaRPr kumimoji="0" lang="nl-NL" sz="2000" b="1" i="0" u="none" strike="noStrike" kern="1200" cap="none" spc="0" normalizeH="0" baseline="0" noProof="0" dirty="0">
              <a:ln>
                <a:noFill/>
              </a:ln>
              <a:solidFill>
                <a:srgbClr val="262B2F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Tijdelijke aanduiding voor afbeelding 16" descr="Afbeelding met teken, klok&#10;&#10;Automatisch gegenereerde beschrijving">
            <a:extLst>
              <a:ext uri="{FF2B5EF4-FFF2-40B4-BE49-F238E27FC236}">
                <a16:creationId xmlns:a16="http://schemas.microsoft.com/office/drawing/2014/main" id="{75774449-8FA4-31B9-A0F6-9364051EDFB2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48766" t="-3996" r="-18486" b="6234"/>
          <a:stretch>
            <a:fillRect/>
          </a:stretch>
        </p:blipFill>
        <p:spPr>
          <a:xfrm>
            <a:off x="6838948" y="0"/>
            <a:ext cx="5339643" cy="60553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2608995"/>
      </p:ext>
    </p:extLst>
  </p:cSld>
  <p:clrMapOvr>
    <a:masterClrMapping/>
  </p:clrMapOvr>
  <p:transition spd="med">
    <p:pull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CABCFD3-7DC2-D4F8-3AD5-E2995EA6DE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ijdelijke aanduiding voor afbeelding 17" descr="Afbeelding met gebouw, binnen, venster, deur&#10;&#10;Automatisch gegenereerde beschrijving">
            <a:extLst>
              <a:ext uri="{FF2B5EF4-FFF2-40B4-BE49-F238E27FC236}">
                <a16:creationId xmlns:a16="http://schemas.microsoft.com/office/drawing/2014/main" id="{0828E167-CF3D-412C-0295-980FC4011E2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1389"/>
          <a:stretch>
            <a:fillRect/>
          </a:stretch>
        </p:blipFill>
        <p:spPr>
          <a:xfrm>
            <a:off x="0" y="-1"/>
            <a:ext cx="6096000" cy="6076949"/>
          </a:xfrm>
          <a:prstGeom prst="rect">
            <a:avLst/>
          </a:prstGeom>
        </p:spPr>
      </p:pic>
      <p:pic>
        <p:nvPicPr>
          <p:cNvPr id="4" name="Graphic 3">
            <a:extLst>
              <a:ext uri="{FF2B5EF4-FFF2-40B4-BE49-F238E27FC236}">
                <a16:creationId xmlns:a16="http://schemas.microsoft.com/office/drawing/2014/main" id="{AD09EB2D-E804-3350-F73D-A70EC55A5FF8}"/>
              </a:ext>
            </a:extLst>
          </p:cNvPr>
          <p:cNvPicPr>
            <a:picLocks noChangeAspect="1"/>
          </p:cNvPicPr>
          <p:nvPr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10000" y="0"/>
            <a:ext cx="810000" cy="810000"/>
          </a:xfrm>
          <a:prstGeom prst="rect">
            <a:avLst/>
          </a:prstGeom>
        </p:spPr>
      </p:pic>
      <p:sp>
        <p:nvSpPr>
          <p:cNvPr id="5" name="Rechthoek 4">
            <a:extLst>
              <a:ext uri="{FF2B5EF4-FFF2-40B4-BE49-F238E27FC236}">
                <a16:creationId xmlns:a16="http://schemas.microsoft.com/office/drawing/2014/main" id="{DD8F8EA0-D683-FEE0-CD58-D26D3A1CDF65}"/>
              </a:ext>
            </a:extLst>
          </p:cNvPr>
          <p:cNvSpPr/>
          <p:nvPr/>
        </p:nvSpPr>
        <p:spPr>
          <a:xfrm>
            <a:off x="0" y="6055361"/>
            <a:ext cx="12192000" cy="80264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DFDEB289-039A-8620-AC94-FFCF3CF98DC5}"/>
              </a:ext>
            </a:extLst>
          </p:cNvPr>
          <p:cNvPicPr>
            <a:picLocks noChangeAspect="1"/>
          </p:cNvPicPr>
          <p:nvPr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10000" y="6412500"/>
            <a:ext cx="1620000" cy="81000"/>
          </a:xfrm>
          <a:prstGeom prst="rect">
            <a:avLst/>
          </a:prstGeom>
        </p:spPr>
      </p:pic>
      <p:pic>
        <p:nvPicPr>
          <p:cNvPr id="7" name="Graphic 6">
            <a:extLst>
              <a:ext uri="{FF2B5EF4-FFF2-40B4-BE49-F238E27FC236}">
                <a16:creationId xmlns:a16="http://schemas.microsoft.com/office/drawing/2014/main" id="{548C82D7-711F-936C-6B6D-E15086E1487D}"/>
              </a:ext>
            </a:extLst>
          </p:cNvPr>
          <p:cNvPicPr>
            <a:picLocks noChangeAspect="1"/>
          </p:cNvPicPr>
          <p:nvPr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168800" y="6301350"/>
            <a:ext cx="1213200" cy="303300"/>
          </a:xfrm>
          <a:prstGeom prst="rect">
            <a:avLst/>
          </a:prstGeom>
        </p:spPr>
      </p:pic>
      <p:sp>
        <p:nvSpPr>
          <p:cNvPr id="14" name="Titel 3">
            <a:extLst>
              <a:ext uri="{FF2B5EF4-FFF2-40B4-BE49-F238E27FC236}">
                <a16:creationId xmlns:a16="http://schemas.microsoft.com/office/drawing/2014/main" id="{9BF90E9B-AE8A-A1C7-923D-15F369962916}"/>
              </a:ext>
            </a:extLst>
          </p:cNvPr>
          <p:cNvSpPr txBox="1">
            <a:spLocks/>
          </p:cNvSpPr>
          <p:nvPr/>
        </p:nvSpPr>
        <p:spPr>
          <a:xfrm>
            <a:off x="0" y="4562475"/>
            <a:ext cx="7200000" cy="900000"/>
          </a:xfrm>
          <a:prstGeom prst="rect">
            <a:avLst/>
          </a:prstGeom>
          <a:solidFill>
            <a:srgbClr val="D6D6D6"/>
          </a:solidFill>
        </p:spPr>
        <p:txBody>
          <a:bodyPr vert="horz" lIns="90000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b="1" i="0" kern="1200">
                <a:solidFill>
                  <a:schemeClr val="tx1"/>
                </a:solidFill>
                <a:latin typeface="Lato Black" panose="020F0502020204030203" pitchFamily="34" charset="77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1800" b="0" i="0" u="none" strike="noStrike" kern="1200" cap="none" spc="0" normalizeH="0" baseline="0" noProof="0" dirty="0">
                <a:ln>
                  <a:noFill/>
                </a:ln>
                <a:solidFill>
                  <a:srgbClr val="262B2F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Profilo in alluminio</a:t>
            </a:r>
            <a:br>
              <a:rPr kumimoji="0" lang="nl-NL" sz="1800" b="0" i="0" u="none" strike="noStrike" kern="1200" cap="none" spc="0" normalizeH="0" baseline="0" noProof="0" dirty="0">
                <a:ln>
                  <a:noFill/>
                </a:ln>
                <a:solidFill>
                  <a:srgbClr val="262B2F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kumimoji="0" lang="nl-NL" sz="1800" b="1" i="0" u="none" strike="noStrike" kern="1200" cap="none" spc="0" normalizeH="0" baseline="0" noProof="0" dirty="0">
                <a:ln>
                  <a:noFill/>
                </a:ln>
                <a:solidFill>
                  <a:srgbClr val="262B2F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MONTAGGIO SUPERIORE - FISSAGGIO A “F”</a:t>
            </a:r>
            <a:endParaRPr kumimoji="0" lang="nl-NL" sz="2000" b="1" i="0" u="none" strike="noStrike" kern="1200" cap="none" spc="0" normalizeH="0" baseline="0" noProof="0" dirty="0">
              <a:ln>
                <a:noFill/>
              </a:ln>
              <a:solidFill>
                <a:srgbClr val="262B2F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2" name="Tijdelijke aanduiding voor afbeelding 7" descr="Afbeelding met klok&#10;&#10;Automatisch gegenereerde beschrijving">
            <a:extLst>
              <a:ext uri="{FF2B5EF4-FFF2-40B4-BE49-F238E27FC236}">
                <a16:creationId xmlns:a16="http://schemas.microsoft.com/office/drawing/2014/main" id="{35FE9EA3-C36B-1967-B84B-2F0BA9CA306A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80499" t="-4452" r="-68450" b="2"/>
          <a:stretch>
            <a:fillRect/>
          </a:stretch>
        </p:blipFill>
        <p:spPr>
          <a:xfrm>
            <a:off x="6829426" y="-1"/>
            <a:ext cx="5362574" cy="60553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8736398"/>
      </p:ext>
    </p:extLst>
  </p:cSld>
  <p:clrMapOvr>
    <a:masterClrMapping/>
  </p:clrMapOvr>
  <p:transition spd="med">
    <p:pull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BFA7DA-D1E3-CE49-7C4A-7B559976DA2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Tijdelijke aanduiding voor afbeelding 14" descr="Afbeelding met berg, sneeuw, buiten, gebouw&#10;&#10;Automatisch gegenereerde beschrijving">
            <a:extLst>
              <a:ext uri="{FF2B5EF4-FFF2-40B4-BE49-F238E27FC236}">
                <a16:creationId xmlns:a16="http://schemas.microsoft.com/office/drawing/2014/main" id="{0B79BD98-827D-8238-2730-F238E54ACB0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0713"/>
          <a:stretch>
            <a:fillRect/>
          </a:stretch>
        </p:blipFill>
        <p:spPr>
          <a:xfrm>
            <a:off x="0" y="-8298"/>
            <a:ext cx="6096000" cy="6123348"/>
          </a:xfrm>
          <a:prstGeom prst="rect">
            <a:avLst/>
          </a:prstGeom>
        </p:spPr>
      </p:pic>
      <p:pic>
        <p:nvPicPr>
          <p:cNvPr id="4" name="Graphic 3">
            <a:extLst>
              <a:ext uri="{FF2B5EF4-FFF2-40B4-BE49-F238E27FC236}">
                <a16:creationId xmlns:a16="http://schemas.microsoft.com/office/drawing/2014/main" id="{C89C642C-AC0C-7A30-0FC7-DFC78AB56810}"/>
              </a:ext>
            </a:extLst>
          </p:cNvPr>
          <p:cNvPicPr>
            <a:picLocks noChangeAspect="1"/>
          </p:cNvPicPr>
          <p:nvPr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10000" y="0"/>
            <a:ext cx="810000" cy="810000"/>
          </a:xfrm>
          <a:prstGeom prst="rect">
            <a:avLst/>
          </a:prstGeom>
        </p:spPr>
      </p:pic>
      <p:sp>
        <p:nvSpPr>
          <p:cNvPr id="5" name="Rechthoek 4">
            <a:extLst>
              <a:ext uri="{FF2B5EF4-FFF2-40B4-BE49-F238E27FC236}">
                <a16:creationId xmlns:a16="http://schemas.microsoft.com/office/drawing/2014/main" id="{7619BA0C-89DB-19F7-ED7F-504557417ABF}"/>
              </a:ext>
            </a:extLst>
          </p:cNvPr>
          <p:cNvSpPr/>
          <p:nvPr/>
        </p:nvSpPr>
        <p:spPr>
          <a:xfrm>
            <a:off x="0" y="6055361"/>
            <a:ext cx="12192000" cy="80264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405BFD4D-A95C-904E-0D77-2682554F8621}"/>
              </a:ext>
            </a:extLst>
          </p:cNvPr>
          <p:cNvPicPr>
            <a:picLocks noChangeAspect="1"/>
          </p:cNvPicPr>
          <p:nvPr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10000" y="6412500"/>
            <a:ext cx="1620000" cy="81000"/>
          </a:xfrm>
          <a:prstGeom prst="rect">
            <a:avLst/>
          </a:prstGeom>
        </p:spPr>
      </p:pic>
      <p:pic>
        <p:nvPicPr>
          <p:cNvPr id="7" name="Graphic 6">
            <a:extLst>
              <a:ext uri="{FF2B5EF4-FFF2-40B4-BE49-F238E27FC236}">
                <a16:creationId xmlns:a16="http://schemas.microsoft.com/office/drawing/2014/main" id="{4B461059-C075-4BC2-7295-CD9DE94BEA5E}"/>
              </a:ext>
            </a:extLst>
          </p:cNvPr>
          <p:cNvPicPr>
            <a:picLocks noChangeAspect="1"/>
          </p:cNvPicPr>
          <p:nvPr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168800" y="6301350"/>
            <a:ext cx="1213200" cy="303300"/>
          </a:xfrm>
          <a:prstGeom prst="rect">
            <a:avLst/>
          </a:prstGeom>
        </p:spPr>
      </p:pic>
      <p:sp>
        <p:nvSpPr>
          <p:cNvPr id="14" name="Titel 3">
            <a:extLst>
              <a:ext uri="{FF2B5EF4-FFF2-40B4-BE49-F238E27FC236}">
                <a16:creationId xmlns:a16="http://schemas.microsoft.com/office/drawing/2014/main" id="{8BE68A74-B90D-67B8-85AD-FC1447C4401C}"/>
              </a:ext>
            </a:extLst>
          </p:cNvPr>
          <p:cNvSpPr txBox="1">
            <a:spLocks/>
          </p:cNvSpPr>
          <p:nvPr/>
        </p:nvSpPr>
        <p:spPr>
          <a:xfrm>
            <a:off x="0" y="4562475"/>
            <a:ext cx="7200000" cy="900000"/>
          </a:xfrm>
          <a:prstGeom prst="rect">
            <a:avLst/>
          </a:prstGeom>
          <a:solidFill>
            <a:srgbClr val="D6D6D6"/>
          </a:solidFill>
        </p:spPr>
        <p:txBody>
          <a:bodyPr vert="horz" lIns="90000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b="1" i="0" kern="1200">
                <a:solidFill>
                  <a:schemeClr val="tx1"/>
                </a:solidFill>
                <a:latin typeface="Lato Black" panose="020F0502020204030203" pitchFamily="34" charset="77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1800" b="0" i="0" u="none" strike="noStrike" kern="1200" cap="none" spc="0" normalizeH="0" baseline="0" noProof="0" dirty="0">
                <a:ln>
                  <a:noFill/>
                </a:ln>
                <a:solidFill>
                  <a:srgbClr val="262B2F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Profilo in alluminio</a:t>
            </a:r>
            <a:br>
              <a:rPr kumimoji="0" lang="nl-NL" sz="1800" b="0" i="0" u="none" strike="noStrike" kern="1200" cap="none" spc="0" normalizeH="0" baseline="0" noProof="0" dirty="0">
                <a:ln>
                  <a:noFill/>
                </a:ln>
                <a:solidFill>
                  <a:srgbClr val="262B2F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kumimoji="0" lang="nl-NL" sz="1800" b="1" i="0" u="none" strike="noStrike" kern="1200" cap="none" spc="0" normalizeH="0" baseline="0" noProof="0" dirty="0">
                <a:ln>
                  <a:noFill/>
                </a:ln>
                <a:solidFill>
                  <a:srgbClr val="262B2F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MONTAGGIO LATERALE - FISSAGGIO A “Y”</a:t>
            </a:r>
            <a:endParaRPr kumimoji="0" lang="nl-NL" sz="2000" b="1" i="0" u="none" strike="noStrike" kern="1200" cap="none" spc="0" normalizeH="0" baseline="0" noProof="0" dirty="0">
              <a:ln>
                <a:noFill/>
              </a:ln>
              <a:solidFill>
                <a:srgbClr val="262B2F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" name="Tijdelijke aanduiding voor afbeelding 6" descr="Afbeelding met tekst, kaart&#10;&#10;Automatisch gegenereerde beschrijving">
            <a:extLst>
              <a:ext uri="{FF2B5EF4-FFF2-40B4-BE49-F238E27FC236}">
                <a16:creationId xmlns:a16="http://schemas.microsoft.com/office/drawing/2014/main" id="{48482B87-AE70-AA34-9F00-22DFE1047FB4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45847" t="-2188" r="-15259" b="1"/>
          <a:stretch>
            <a:fillRect/>
          </a:stretch>
        </p:blipFill>
        <p:spPr>
          <a:xfrm>
            <a:off x="7106025" y="106001"/>
            <a:ext cx="5085975" cy="5940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4617864"/>
      </p:ext>
    </p:extLst>
  </p:cSld>
  <p:clrMapOvr>
    <a:masterClrMapping/>
  </p:clrMapOvr>
  <p:transition spd="med">
    <p:pull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E2C0A5-D2A3-8D0E-BA2E-1A3A7DF3127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Tijdelijke aanduiding voor afbeelding 12" descr="Afbeelding met buiten, gebouw, rots, groot&#10;&#10;Automatisch gegenereerde beschrijving">
            <a:extLst>
              <a:ext uri="{FF2B5EF4-FFF2-40B4-BE49-F238E27FC236}">
                <a16:creationId xmlns:a16="http://schemas.microsoft.com/office/drawing/2014/main" id="{5E8410D4-DF72-BF7C-9667-9554E75D92A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6096000" cy="6858000"/>
          </a:xfrm>
          <a:prstGeom prst="rect">
            <a:avLst/>
          </a:prstGeom>
        </p:spPr>
      </p:pic>
      <p:pic>
        <p:nvPicPr>
          <p:cNvPr id="4" name="Graphic 3">
            <a:extLst>
              <a:ext uri="{FF2B5EF4-FFF2-40B4-BE49-F238E27FC236}">
                <a16:creationId xmlns:a16="http://schemas.microsoft.com/office/drawing/2014/main" id="{1C3B4112-7418-4D5C-9F74-7C7B81B621EA}"/>
              </a:ext>
            </a:extLst>
          </p:cNvPr>
          <p:cNvPicPr>
            <a:picLocks noChangeAspect="1"/>
          </p:cNvPicPr>
          <p:nvPr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10000" y="0"/>
            <a:ext cx="810000" cy="810000"/>
          </a:xfrm>
          <a:prstGeom prst="rect">
            <a:avLst/>
          </a:prstGeom>
        </p:spPr>
      </p:pic>
      <p:sp>
        <p:nvSpPr>
          <p:cNvPr id="5" name="Rechthoek 4">
            <a:extLst>
              <a:ext uri="{FF2B5EF4-FFF2-40B4-BE49-F238E27FC236}">
                <a16:creationId xmlns:a16="http://schemas.microsoft.com/office/drawing/2014/main" id="{2B7E9251-C860-66B3-A6C3-2C2B42A3CF54}"/>
              </a:ext>
            </a:extLst>
          </p:cNvPr>
          <p:cNvSpPr/>
          <p:nvPr/>
        </p:nvSpPr>
        <p:spPr>
          <a:xfrm>
            <a:off x="0" y="6055361"/>
            <a:ext cx="12192000" cy="80264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FEAB9822-2C5A-4883-3F91-B6B61777FE94}"/>
              </a:ext>
            </a:extLst>
          </p:cNvPr>
          <p:cNvPicPr>
            <a:picLocks noChangeAspect="1"/>
          </p:cNvPicPr>
          <p:nvPr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10000" y="6412500"/>
            <a:ext cx="1620000" cy="81000"/>
          </a:xfrm>
          <a:prstGeom prst="rect">
            <a:avLst/>
          </a:prstGeom>
        </p:spPr>
      </p:pic>
      <p:pic>
        <p:nvPicPr>
          <p:cNvPr id="7" name="Graphic 6">
            <a:extLst>
              <a:ext uri="{FF2B5EF4-FFF2-40B4-BE49-F238E27FC236}">
                <a16:creationId xmlns:a16="http://schemas.microsoft.com/office/drawing/2014/main" id="{CCBB7097-78D9-7BE2-4938-238B9EA33433}"/>
              </a:ext>
            </a:extLst>
          </p:cNvPr>
          <p:cNvPicPr>
            <a:picLocks noChangeAspect="1"/>
          </p:cNvPicPr>
          <p:nvPr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168800" y="6301350"/>
            <a:ext cx="1213200" cy="303300"/>
          </a:xfrm>
          <a:prstGeom prst="rect">
            <a:avLst/>
          </a:prstGeom>
        </p:spPr>
      </p:pic>
      <p:sp>
        <p:nvSpPr>
          <p:cNvPr id="14" name="Titel 3">
            <a:extLst>
              <a:ext uri="{FF2B5EF4-FFF2-40B4-BE49-F238E27FC236}">
                <a16:creationId xmlns:a16="http://schemas.microsoft.com/office/drawing/2014/main" id="{22D4A53D-2347-2B00-CEA0-D9A1D12632D8}"/>
              </a:ext>
            </a:extLst>
          </p:cNvPr>
          <p:cNvSpPr txBox="1">
            <a:spLocks/>
          </p:cNvSpPr>
          <p:nvPr/>
        </p:nvSpPr>
        <p:spPr>
          <a:xfrm>
            <a:off x="0" y="4562475"/>
            <a:ext cx="7200000" cy="900000"/>
          </a:xfrm>
          <a:prstGeom prst="rect">
            <a:avLst/>
          </a:prstGeom>
          <a:solidFill>
            <a:srgbClr val="D6D6D6"/>
          </a:solidFill>
        </p:spPr>
        <p:txBody>
          <a:bodyPr vert="horz" lIns="90000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b="1" i="0" kern="1200">
                <a:solidFill>
                  <a:schemeClr val="tx1"/>
                </a:solidFill>
                <a:latin typeface="Lato Black" panose="020F0502020204030203" pitchFamily="34" charset="77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1800" b="0" i="0" u="none" strike="noStrike" kern="1200" cap="none" spc="0" normalizeH="0" baseline="0" noProof="0" dirty="0">
                <a:ln>
                  <a:noFill/>
                </a:ln>
                <a:solidFill>
                  <a:srgbClr val="262B2F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Morsetto a pavimento</a:t>
            </a:r>
            <a:br>
              <a:rPr kumimoji="0" lang="nl-NL" sz="1800" b="0" i="0" u="none" strike="noStrike" kern="1200" cap="none" spc="0" normalizeH="0" baseline="0" noProof="0" dirty="0">
                <a:ln>
                  <a:noFill/>
                </a:ln>
                <a:solidFill>
                  <a:srgbClr val="262B2F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kumimoji="0" lang="nl-NL" sz="1800" b="1" i="0" u="none" strike="noStrike" kern="1200" cap="none" spc="0" normalizeH="0" baseline="0" noProof="0" dirty="0">
                <a:ln>
                  <a:noFill/>
                </a:ln>
                <a:solidFill>
                  <a:srgbClr val="262B2F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MONTAGGIO SUPERIORE - FISSAGGIO STANDARD</a:t>
            </a:r>
            <a:endParaRPr kumimoji="0" lang="nl-NL" sz="2000" b="1" i="0" u="none" strike="noStrike" kern="1200" cap="none" spc="0" normalizeH="0" baseline="0" noProof="0" dirty="0">
              <a:ln>
                <a:noFill/>
              </a:ln>
              <a:solidFill>
                <a:srgbClr val="262B2F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Tijdelijke aanduiding voor afbeelding 10">
            <a:extLst>
              <a:ext uri="{FF2B5EF4-FFF2-40B4-BE49-F238E27FC236}">
                <a16:creationId xmlns:a16="http://schemas.microsoft.com/office/drawing/2014/main" id="{7223AF7B-7F23-5A78-616F-72625336BDB9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21879" t="-1563" r="-7154" b="1909"/>
          <a:stretch>
            <a:fillRect/>
          </a:stretch>
        </p:blipFill>
        <p:spPr>
          <a:xfrm>
            <a:off x="6553199" y="-1"/>
            <a:ext cx="5553075" cy="6069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5685295"/>
      </p:ext>
    </p:extLst>
  </p:cSld>
  <p:clrMapOvr>
    <a:masterClrMapping/>
  </p:clrMapOvr>
  <p:transition spd="med">
    <p:pull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BF7B42F-6129-A54A-2738-11A2EEA18E2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ijdelijke aanduiding voor afbeelding 11" descr="Afbeelding met gebouw, tafel, trein, zitten&#10;&#10;Automatisch gegenereerde beschrijving">
            <a:extLst>
              <a:ext uri="{FF2B5EF4-FFF2-40B4-BE49-F238E27FC236}">
                <a16:creationId xmlns:a16="http://schemas.microsoft.com/office/drawing/2014/main" id="{21933A44-EE54-D911-F431-EB32CF261250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6096000" cy="6858000"/>
          </a:xfrm>
          <a:prstGeom prst="rect">
            <a:avLst/>
          </a:prstGeom>
        </p:spPr>
      </p:pic>
      <p:pic>
        <p:nvPicPr>
          <p:cNvPr id="4" name="Graphic 3">
            <a:extLst>
              <a:ext uri="{FF2B5EF4-FFF2-40B4-BE49-F238E27FC236}">
                <a16:creationId xmlns:a16="http://schemas.microsoft.com/office/drawing/2014/main" id="{9BC49228-7BCD-451C-47FD-86E14F04ABE6}"/>
              </a:ext>
            </a:extLst>
          </p:cNvPr>
          <p:cNvPicPr>
            <a:picLocks noChangeAspect="1"/>
          </p:cNvPicPr>
          <p:nvPr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10000" y="0"/>
            <a:ext cx="810000" cy="810000"/>
          </a:xfrm>
          <a:prstGeom prst="rect">
            <a:avLst/>
          </a:prstGeom>
        </p:spPr>
      </p:pic>
      <p:sp>
        <p:nvSpPr>
          <p:cNvPr id="5" name="Rechthoek 4">
            <a:extLst>
              <a:ext uri="{FF2B5EF4-FFF2-40B4-BE49-F238E27FC236}">
                <a16:creationId xmlns:a16="http://schemas.microsoft.com/office/drawing/2014/main" id="{E8305B75-00B3-EBD8-13B6-C4CC239A0E9A}"/>
              </a:ext>
            </a:extLst>
          </p:cNvPr>
          <p:cNvSpPr/>
          <p:nvPr/>
        </p:nvSpPr>
        <p:spPr>
          <a:xfrm>
            <a:off x="0" y="6055361"/>
            <a:ext cx="12192000" cy="80264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ED2D05E7-8800-583A-AC17-8DFC4B787267}"/>
              </a:ext>
            </a:extLst>
          </p:cNvPr>
          <p:cNvPicPr>
            <a:picLocks noChangeAspect="1"/>
          </p:cNvPicPr>
          <p:nvPr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10000" y="6412500"/>
            <a:ext cx="1620000" cy="81000"/>
          </a:xfrm>
          <a:prstGeom prst="rect">
            <a:avLst/>
          </a:prstGeom>
        </p:spPr>
      </p:pic>
      <p:pic>
        <p:nvPicPr>
          <p:cNvPr id="7" name="Graphic 6">
            <a:extLst>
              <a:ext uri="{FF2B5EF4-FFF2-40B4-BE49-F238E27FC236}">
                <a16:creationId xmlns:a16="http://schemas.microsoft.com/office/drawing/2014/main" id="{F6891869-F6A5-F069-44E8-97A70A32F2DE}"/>
              </a:ext>
            </a:extLst>
          </p:cNvPr>
          <p:cNvPicPr>
            <a:picLocks noChangeAspect="1"/>
          </p:cNvPicPr>
          <p:nvPr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168800" y="6301350"/>
            <a:ext cx="1213200" cy="303300"/>
          </a:xfrm>
          <a:prstGeom prst="rect">
            <a:avLst/>
          </a:prstGeom>
        </p:spPr>
      </p:pic>
      <p:sp>
        <p:nvSpPr>
          <p:cNvPr id="14" name="Titel 3">
            <a:extLst>
              <a:ext uri="{FF2B5EF4-FFF2-40B4-BE49-F238E27FC236}">
                <a16:creationId xmlns:a16="http://schemas.microsoft.com/office/drawing/2014/main" id="{A3541FC4-5705-8C69-98A1-81131E90D011}"/>
              </a:ext>
            </a:extLst>
          </p:cNvPr>
          <p:cNvSpPr txBox="1">
            <a:spLocks/>
          </p:cNvSpPr>
          <p:nvPr/>
        </p:nvSpPr>
        <p:spPr>
          <a:xfrm>
            <a:off x="0" y="4562475"/>
            <a:ext cx="7200000" cy="900000"/>
          </a:xfrm>
          <a:prstGeom prst="rect">
            <a:avLst/>
          </a:prstGeom>
          <a:solidFill>
            <a:srgbClr val="D6D6D6"/>
          </a:solidFill>
        </p:spPr>
        <p:txBody>
          <a:bodyPr vert="horz" lIns="90000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b="1" i="0" kern="1200">
                <a:solidFill>
                  <a:schemeClr val="tx1"/>
                </a:solidFill>
                <a:latin typeface="Lato Black" panose="020F0502020204030203" pitchFamily="34" charset="77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1800" i="0" u="none" strike="noStrike" kern="1200" cap="none" spc="0" normalizeH="0" baseline="0" noProof="0" dirty="0">
                <a:ln>
                  <a:noFill/>
                </a:ln>
                <a:solidFill>
                  <a:srgbClr val="262B2F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Fissaggio a borchia singola</a:t>
            </a:r>
            <a:endParaRPr kumimoji="0" lang="nl-NL" sz="2000" i="0" u="none" strike="noStrike" kern="1200" cap="none" spc="0" normalizeH="0" baseline="0" noProof="0" dirty="0">
              <a:ln>
                <a:noFill/>
              </a:ln>
              <a:solidFill>
                <a:srgbClr val="262B2F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" name="Tijdelijke aanduiding voor afbeelding 7">
            <a:extLst>
              <a:ext uri="{FF2B5EF4-FFF2-40B4-BE49-F238E27FC236}">
                <a16:creationId xmlns:a16="http://schemas.microsoft.com/office/drawing/2014/main" id="{7F412064-AFF7-8ED2-0E8A-832D9427148C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7183" r="-9319" b="-569"/>
          <a:stretch/>
        </p:blipFill>
        <p:spPr>
          <a:xfrm>
            <a:off x="6749613" y="129356"/>
            <a:ext cx="5376774" cy="604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8336057"/>
      </p:ext>
    </p:extLst>
  </p:cSld>
  <p:clrMapOvr>
    <a:masterClrMapping/>
  </p:clrMapOvr>
  <p:transition spd="med">
    <p:pull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699897F-4993-FCC9-B24D-D78021D70C7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 descr="Aspetto distinto-image">
            <a:extLst>
              <a:ext uri="{FF2B5EF4-FFF2-40B4-BE49-F238E27FC236}">
                <a16:creationId xmlns:a16="http://schemas.microsoft.com/office/drawing/2014/main" id="{544D3931-E2D6-AAEB-64F1-E1E15111284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10023"/>
          <a:stretch>
            <a:fillRect/>
          </a:stretch>
        </p:blipFill>
        <p:spPr>
          <a:xfrm>
            <a:off x="-1" y="-1"/>
            <a:ext cx="6095999" cy="6830346"/>
          </a:xfrm>
          <a:prstGeom prst="rect">
            <a:avLst/>
          </a:prstGeom>
        </p:spPr>
      </p:pic>
      <p:pic>
        <p:nvPicPr>
          <p:cNvPr id="4" name="Graphic 3">
            <a:extLst>
              <a:ext uri="{FF2B5EF4-FFF2-40B4-BE49-F238E27FC236}">
                <a16:creationId xmlns:a16="http://schemas.microsoft.com/office/drawing/2014/main" id="{D0B709F5-2D6A-EE08-0AFA-F19B5331DAE4}"/>
              </a:ext>
            </a:extLst>
          </p:cNvPr>
          <p:cNvPicPr>
            <a:picLocks noChangeAspect="1"/>
          </p:cNvPicPr>
          <p:nvPr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10000" y="0"/>
            <a:ext cx="810000" cy="810000"/>
          </a:xfrm>
          <a:prstGeom prst="rect">
            <a:avLst/>
          </a:prstGeom>
        </p:spPr>
      </p:pic>
      <p:sp>
        <p:nvSpPr>
          <p:cNvPr id="5" name="Rechthoek 4">
            <a:extLst>
              <a:ext uri="{FF2B5EF4-FFF2-40B4-BE49-F238E27FC236}">
                <a16:creationId xmlns:a16="http://schemas.microsoft.com/office/drawing/2014/main" id="{F5581DB9-8B25-EC3B-02FB-34BEE654B0CF}"/>
              </a:ext>
            </a:extLst>
          </p:cNvPr>
          <p:cNvSpPr/>
          <p:nvPr/>
        </p:nvSpPr>
        <p:spPr>
          <a:xfrm>
            <a:off x="0" y="6055361"/>
            <a:ext cx="12192000" cy="80264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8B0D79FA-3258-1E1F-6C80-8E132B32B6A1}"/>
              </a:ext>
            </a:extLst>
          </p:cNvPr>
          <p:cNvPicPr>
            <a:picLocks noChangeAspect="1"/>
          </p:cNvPicPr>
          <p:nvPr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10000" y="6412500"/>
            <a:ext cx="1620000" cy="81000"/>
          </a:xfrm>
          <a:prstGeom prst="rect">
            <a:avLst/>
          </a:prstGeom>
        </p:spPr>
      </p:pic>
      <p:pic>
        <p:nvPicPr>
          <p:cNvPr id="7" name="Graphic 6">
            <a:extLst>
              <a:ext uri="{FF2B5EF4-FFF2-40B4-BE49-F238E27FC236}">
                <a16:creationId xmlns:a16="http://schemas.microsoft.com/office/drawing/2014/main" id="{26145E90-AC04-9EB5-CABB-54AFE94C0BC2}"/>
              </a:ext>
            </a:extLst>
          </p:cNvPr>
          <p:cNvPicPr>
            <a:picLocks noChangeAspect="1"/>
          </p:cNvPicPr>
          <p:nvPr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168800" y="6301350"/>
            <a:ext cx="1213200" cy="303300"/>
          </a:xfrm>
          <a:prstGeom prst="rect">
            <a:avLst/>
          </a:prstGeom>
        </p:spPr>
      </p:pic>
      <p:sp>
        <p:nvSpPr>
          <p:cNvPr id="14" name="Titel 3">
            <a:extLst>
              <a:ext uri="{FF2B5EF4-FFF2-40B4-BE49-F238E27FC236}">
                <a16:creationId xmlns:a16="http://schemas.microsoft.com/office/drawing/2014/main" id="{0BDF3FA4-A904-6911-7CBB-A3FE5008109C}"/>
              </a:ext>
            </a:extLst>
          </p:cNvPr>
          <p:cNvSpPr txBox="1">
            <a:spLocks/>
          </p:cNvSpPr>
          <p:nvPr/>
        </p:nvSpPr>
        <p:spPr>
          <a:xfrm>
            <a:off x="0" y="4562475"/>
            <a:ext cx="7200000" cy="900000"/>
          </a:xfrm>
          <a:prstGeom prst="rect">
            <a:avLst/>
          </a:prstGeom>
          <a:solidFill>
            <a:srgbClr val="D6D6D6"/>
          </a:solidFill>
        </p:spPr>
        <p:txBody>
          <a:bodyPr vert="horz" lIns="90000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b="1" i="0" kern="1200">
                <a:solidFill>
                  <a:schemeClr val="tx1"/>
                </a:solidFill>
                <a:latin typeface="Lato Black" panose="020F0502020204030203" pitchFamily="34" charset="77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1800" i="0" u="none" strike="noStrike" kern="1200" cap="none" spc="0" normalizeH="0" baseline="0" noProof="0" dirty="0">
                <a:ln>
                  <a:noFill/>
                </a:ln>
                <a:solidFill>
                  <a:srgbClr val="262B2F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Fissaggio singolo a doppia borchia</a:t>
            </a:r>
            <a:endParaRPr kumimoji="0" lang="nl-NL" sz="2000" i="0" u="none" strike="noStrike" kern="1200" cap="none" spc="0" normalizeH="0" baseline="0" noProof="0" dirty="0">
              <a:ln>
                <a:noFill/>
              </a:ln>
              <a:solidFill>
                <a:srgbClr val="262B2F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Tijdelijke aanduiding voor afbeelding 9">
            <a:extLst>
              <a:ext uri="{FF2B5EF4-FFF2-40B4-BE49-F238E27FC236}">
                <a16:creationId xmlns:a16="http://schemas.microsoft.com/office/drawing/2014/main" id="{5022AC92-0223-2D09-C0E8-CA14465839F8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6491" t="-1192" r="-12297" b="-1192"/>
          <a:stretch/>
        </p:blipFill>
        <p:spPr>
          <a:xfrm>
            <a:off x="6742009" y="35017"/>
            <a:ext cx="5497615" cy="61848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7158112"/>
      </p:ext>
    </p:extLst>
  </p:cSld>
  <p:clrMapOvr>
    <a:masterClrMapping/>
  </p:clrMapOvr>
  <p:transition spd="med">
    <p:pull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DEFE8E2-4436-5248-DE9B-CB6B77254B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Tijdelijke aanduiding voor afbeelding 11" descr="Afbeelding met gebouw, venster, deur, baksteen&#10;&#10;Automatisch gegenereerde beschrijving">
            <a:extLst>
              <a:ext uri="{FF2B5EF4-FFF2-40B4-BE49-F238E27FC236}">
                <a16:creationId xmlns:a16="http://schemas.microsoft.com/office/drawing/2014/main" id="{5DB29B72-CD8A-A530-0457-C847728CA38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1811"/>
          <a:stretch>
            <a:fillRect/>
          </a:stretch>
        </p:blipFill>
        <p:spPr>
          <a:xfrm>
            <a:off x="0" y="-1"/>
            <a:ext cx="6096000" cy="6047999"/>
          </a:xfrm>
          <a:prstGeom prst="rect">
            <a:avLst/>
          </a:prstGeom>
        </p:spPr>
      </p:pic>
      <p:pic>
        <p:nvPicPr>
          <p:cNvPr id="4" name="Graphic 3">
            <a:extLst>
              <a:ext uri="{FF2B5EF4-FFF2-40B4-BE49-F238E27FC236}">
                <a16:creationId xmlns:a16="http://schemas.microsoft.com/office/drawing/2014/main" id="{1B941AEE-F1F7-D62C-7AF0-6A9BA113F224}"/>
              </a:ext>
            </a:extLst>
          </p:cNvPr>
          <p:cNvPicPr>
            <a:picLocks noChangeAspect="1"/>
          </p:cNvPicPr>
          <p:nvPr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10000" y="0"/>
            <a:ext cx="810000" cy="810000"/>
          </a:xfrm>
          <a:prstGeom prst="rect">
            <a:avLst/>
          </a:prstGeom>
        </p:spPr>
      </p:pic>
      <p:sp>
        <p:nvSpPr>
          <p:cNvPr id="5" name="Rechthoek 4">
            <a:extLst>
              <a:ext uri="{FF2B5EF4-FFF2-40B4-BE49-F238E27FC236}">
                <a16:creationId xmlns:a16="http://schemas.microsoft.com/office/drawing/2014/main" id="{B0DAA174-C8C9-5A1C-C2C6-607FECE15D1F}"/>
              </a:ext>
            </a:extLst>
          </p:cNvPr>
          <p:cNvSpPr/>
          <p:nvPr/>
        </p:nvSpPr>
        <p:spPr>
          <a:xfrm>
            <a:off x="0" y="6055361"/>
            <a:ext cx="12192000" cy="80264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95B3146B-4F00-2F08-D895-EB54AF150EE1}"/>
              </a:ext>
            </a:extLst>
          </p:cNvPr>
          <p:cNvPicPr>
            <a:picLocks noChangeAspect="1"/>
          </p:cNvPicPr>
          <p:nvPr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10000" y="6412500"/>
            <a:ext cx="1620000" cy="81000"/>
          </a:xfrm>
          <a:prstGeom prst="rect">
            <a:avLst/>
          </a:prstGeom>
        </p:spPr>
      </p:pic>
      <p:pic>
        <p:nvPicPr>
          <p:cNvPr id="7" name="Graphic 6">
            <a:extLst>
              <a:ext uri="{FF2B5EF4-FFF2-40B4-BE49-F238E27FC236}">
                <a16:creationId xmlns:a16="http://schemas.microsoft.com/office/drawing/2014/main" id="{DE449D9C-8ADF-9942-07A1-815094D31222}"/>
              </a:ext>
            </a:extLst>
          </p:cNvPr>
          <p:cNvPicPr>
            <a:picLocks noChangeAspect="1"/>
          </p:cNvPicPr>
          <p:nvPr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168800" y="6301350"/>
            <a:ext cx="1213200" cy="303300"/>
          </a:xfrm>
          <a:prstGeom prst="rect">
            <a:avLst/>
          </a:prstGeom>
        </p:spPr>
      </p:pic>
      <p:sp>
        <p:nvSpPr>
          <p:cNvPr id="14" name="Titel 3">
            <a:extLst>
              <a:ext uri="{FF2B5EF4-FFF2-40B4-BE49-F238E27FC236}">
                <a16:creationId xmlns:a16="http://schemas.microsoft.com/office/drawing/2014/main" id="{025E6665-51CD-0C3D-79AC-1F56869C375D}"/>
              </a:ext>
            </a:extLst>
          </p:cNvPr>
          <p:cNvSpPr txBox="1">
            <a:spLocks/>
          </p:cNvSpPr>
          <p:nvPr/>
        </p:nvSpPr>
        <p:spPr>
          <a:xfrm>
            <a:off x="0" y="4562475"/>
            <a:ext cx="7200000" cy="900000"/>
          </a:xfrm>
          <a:prstGeom prst="rect">
            <a:avLst/>
          </a:prstGeom>
          <a:solidFill>
            <a:srgbClr val="D6D6D6"/>
          </a:solidFill>
        </p:spPr>
        <p:txBody>
          <a:bodyPr vert="horz" lIns="90000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b="1" i="0" kern="1200">
                <a:solidFill>
                  <a:schemeClr val="tx1"/>
                </a:solidFill>
                <a:latin typeface="Lato Black" panose="020F0502020204030203" pitchFamily="34" charset="77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1800" b="0" i="0" u="none" strike="noStrike" kern="1200" cap="none" spc="0" normalizeH="0" baseline="0" noProof="0" dirty="0">
                <a:ln>
                  <a:noFill/>
                </a:ln>
                <a:solidFill>
                  <a:srgbClr val="262B2F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Balconi alla francese</a:t>
            </a:r>
            <a:br>
              <a:rPr kumimoji="0" lang="nl-NL" sz="1800" b="0" i="0" u="none" strike="noStrike" kern="1200" cap="none" spc="0" normalizeH="0" baseline="0" noProof="0" dirty="0">
                <a:ln>
                  <a:noFill/>
                </a:ln>
                <a:solidFill>
                  <a:srgbClr val="262B2F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nl-NL" sz="1800" dirty="0">
                <a:solidFill>
                  <a:srgbClr val="262B2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 VARIANTI DI MONTAGGIO</a:t>
            </a:r>
            <a:endParaRPr kumimoji="0" lang="nl-NL" sz="2000" b="1" i="0" u="none" strike="noStrike" kern="1200" cap="none" spc="0" normalizeH="0" baseline="0" noProof="0" dirty="0">
              <a:ln>
                <a:noFill/>
              </a:ln>
              <a:solidFill>
                <a:srgbClr val="262B2F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1" name="Immagine 10">
            <a:extLst>
              <a:ext uri="{FF2B5EF4-FFF2-40B4-BE49-F238E27FC236}">
                <a16:creationId xmlns:a16="http://schemas.microsoft.com/office/drawing/2014/main" id="{8DCCFFA8-5F7E-56D1-0CC9-6C4C5EDCCA4B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r="33338"/>
          <a:stretch>
            <a:fillRect/>
          </a:stretch>
        </p:blipFill>
        <p:spPr>
          <a:xfrm>
            <a:off x="6238875" y="1050386"/>
            <a:ext cx="5838825" cy="44120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5602062"/>
      </p:ext>
    </p:extLst>
  </p:cSld>
  <p:clrMapOvr>
    <a:masterClrMapping/>
  </p:clrMapOvr>
  <p:transition spd="med">
    <p:pull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4BD218D-164F-928F-B52F-D2CFB24971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C16F089-BEB4-7859-CAE6-3F96F17AC3E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10000" y="1122363"/>
            <a:ext cx="5286000" cy="2387600"/>
          </a:xfrm>
        </p:spPr>
        <p:txBody>
          <a:bodyPr>
            <a:normAutofit/>
          </a:bodyPr>
          <a:lstStyle/>
          <a:p>
            <a:r>
              <a:rPr lang="nl-NL" dirty="0"/>
              <a:t>Progetti</a:t>
            </a:r>
          </a:p>
        </p:txBody>
      </p:sp>
      <p:sp>
        <p:nvSpPr>
          <p:cNvPr id="5" name="Sottotitolo 4">
            <a:extLst>
              <a:ext uri="{FF2B5EF4-FFF2-40B4-BE49-F238E27FC236}">
                <a16:creationId xmlns:a16="http://schemas.microsoft.com/office/drawing/2014/main" id="{F3CBC73C-0DAB-3F9B-57B6-30313483417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10000" y="3858977"/>
            <a:ext cx="5286000" cy="1655762"/>
          </a:xfrm>
        </p:spPr>
        <p:txBody>
          <a:bodyPr/>
          <a:lstStyle/>
          <a:p>
            <a:r>
              <a:rPr lang="it-IT" dirty="0"/>
              <a:t>Alcune delle nostre realizzazioni</a:t>
            </a:r>
          </a:p>
        </p:txBody>
      </p:sp>
    </p:spTree>
    <p:extLst>
      <p:ext uri="{BB962C8B-B14F-4D97-AF65-F5344CB8AC3E}">
        <p14:creationId xmlns:p14="http://schemas.microsoft.com/office/powerpoint/2010/main" val="312855908"/>
      </p:ext>
    </p:extLst>
  </p:cSld>
  <p:clrMapOvr>
    <a:masterClrMapping/>
  </p:clrMapOvr>
  <p:transition spd="med">
    <p:pull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0566F6-AB58-FAE3-F9B1-DE8242AF3D8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 descr="ProjectGrid leftbot">
            <a:extLst>
              <a:ext uri="{FF2B5EF4-FFF2-40B4-BE49-F238E27FC236}">
                <a16:creationId xmlns:a16="http://schemas.microsoft.com/office/drawing/2014/main" id="{2C491AE4-5DA8-34EB-D924-212461281F7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22932"/>
          <a:stretch>
            <a:fillRect/>
          </a:stretch>
        </p:blipFill>
        <p:spPr>
          <a:xfrm>
            <a:off x="5924939" y="0"/>
            <a:ext cx="6267061" cy="6055361"/>
          </a:xfrm>
          <a:prstGeom prst="rect">
            <a:avLst/>
          </a:prstGeom>
        </p:spPr>
      </p:pic>
      <p:pic>
        <p:nvPicPr>
          <p:cNvPr id="4" name="Graphic 3">
            <a:extLst>
              <a:ext uri="{FF2B5EF4-FFF2-40B4-BE49-F238E27FC236}">
                <a16:creationId xmlns:a16="http://schemas.microsoft.com/office/drawing/2014/main" id="{6A489875-D094-0822-07D6-168BD2041BFE}"/>
              </a:ext>
            </a:extLst>
          </p:cNvPr>
          <p:cNvPicPr>
            <a:picLocks noChangeAspect="1"/>
          </p:cNvPicPr>
          <p:nvPr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10000" y="0"/>
            <a:ext cx="810000" cy="810000"/>
          </a:xfrm>
          <a:prstGeom prst="rect">
            <a:avLst/>
          </a:prstGeom>
        </p:spPr>
      </p:pic>
      <p:sp>
        <p:nvSpPr>
          <p:cNvPr id="5" name="Rechthoek 4">
            <a:extLst>
              <a:ext uri="{FF2B5EF4-FFF2-40B4-BE49-F238E27FC236}">
                <a16:creationId xmlns:a16="http://schemas.microsoft.com/office/drawing/2014/main" id="{FC2D06D2-16CE-6BB9-91F7-CA09060863DB}"/>
              </a:ext>
            </a:extLst>
          </p:cNvPr>
          <p:cNvSpPr/>
          <p:nvPr/>
        </p:nvSpPr>
        <p:spPr>
          <a:xfrm>
            <a:off x="0" y="6055361"/>
            <a:ext cx="12192000" cy="80264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985F5547-1AD1-3928-6DF7-50BE736470FD}"/>
              </a:ext>
            </a:extLst>
          </p:cNvPr>
          <p:cNvPicPr>
            <a:picLocks noChangeAspect="1"/>
          </p:cNvPicPr>
          <p:nvPr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10000" y="6412500"/>
            <a:ext cx="1620000" cy="81000"/>
          </a:xfrm>
          <a:prstGeom prst="rect">
            <a:avLst/>
          </a:prstGeom>
        </p:spPr>
      </p:pic>
      <p:pic>
        <p:nvPicPr>
          <p:cNvPr id="7" name="Graphic 6">
            <a:extLst>
              <a:ext uri="{FF2B5EF4-FFF2-40B4-BE49-F238E27FC236}">
                <a16:creationId xmlns:a16="http://schemas.microsoft.com/office/drawing/2014/main" id="{AC65BDBB-3FF9-67D9-2130-77C8905055B2}"/>
              </a:ext>
            </a:extLst>
          </p:cNvPr>
          <p:cNvPicPr>
            <a:picLocks noChangeAspect="1"/>
          </p:cNvPicPr>
          <p:nvPr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168800" y="6301350"/>
            <a:ext cx="1213200" cy="303300"/>
          </a:xfrm>
          <a:prstGeom prst="rect">
            <a:avLst/>
          </a:prstGeom>
        </p:spPr>
      </p:pic>
      <p:graphicFrame>
        <p:nvGraphicFramePr>
          <p:cNvPr id="10" name="Tabel 5">
            <a:extLst>
              <a:ext uri="{FF2B5EF4-FFF2-40B4-BE49-F238E27FC236}">
                <a16:creationId xmlns:a16="http://schemas.microsoft.com/office/drawing/2014/main" id="{6501EC5A-5A56-8D5E-804A-D639693B71EC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45135079"/>
              </p:ext>
            </p:extLst>
          </p:nvPr>
        </p:nvGraphicFramePr>
        <p:xfrm>
          <a:off x="877799" y="2644730"/>
          <a:ext cx="4421940" cy="1341120"/>
        </p:xfrm>
        <a:graphic>
          <a:graphicData uri="http://schemas.openxmlformats.org/drawingml/2006/table">
            <a:tbl>
              <a:tblPr firstRow="1" bandRow="1"/>
              <a:tblGrid>
                <a:gridCol w="1395524">
                  <a:extLst>
                    <a:ext uri="{9D8B030D-6E8A-4147-A177-3AD203B41FA5}">
                      <a16:colId xmlns:a16="http://schemas.microsoft.com/office/drawing/2014/main" val="3440723433"/>
                    </a:ext>
                  </a:extLst>
                </a:gridCol>
                <a:gridCol w="3026416">
                  <a:extLst>
                    <a:ext uri="{9D8B030D-6E8A-4147-A177-3AD203B41FA5}">
                      <a16:colId xmlns:a16="http://schemas.microsoft.com/office/drawing/2014/main" val="2396988418"/>
                    </a:ext>
                  </a:extLst>
                </a:gridCol>
              </a:tblGrid>
              <a:tr h="25513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en-GB" sz="16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Nazione</a:t>
                      </a:r>
                      <a:endParaRPr lang="en-GB" sz="16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E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en-GB" sz="16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Brasile</a:t>
                      </a:r>
                    </a:p>
                  </a:txBody>
                  <a:tcPr anchor="ctr">
                    <a:lnL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E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91329971"/>
                  </a:ext>
                </a:extLst>
              </a:tr>
              <a:tr h="25513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en-GB" sz="16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Città</a:t>
                      </a:r>
                      <a:endParaRPr lang="en-GB" sz="16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E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en-GB" sz="16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Porto Alegre</a:t>
                      </a:r>
                    </a:p>
                  </a:txBody>
                  <a:tcPr anchor="ctr">
                    <a:lnL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E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49363483"/>
                  </a:ext>
                </a:extLst>
              </a:tr>
              <a:tr h="25513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en-GB" sz="16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Descrizione</a:t>
                      </a:r>
                      <a:endParaRPr lang="en-GB" sz="16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E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en-GB" sz="16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Balaustra</a:t>
                      </a:r>
                      <a:r>
                        <a:rPr lang="en-GB" sz="16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in vetro</a:t>
                      </a:r>
                    </a:p>
                  </a:txBody>
                  <a:tcPr anchor="ctr">
                    <a:lnL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E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41259125"/>
                  </a:ext>
                </a:extLst>
              </a:tr>
              <a:tr h="25513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en-GB" sz="16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Prodotto</a:t>
                      </a:r>
                      <a:endParaRPr lang="en-GB" sz="16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E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en-GB" sz="16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Easy Glass Smart</a:t>
                      </a:r>
                    </a:p>
                  </a:txBody>
                  <a:tcPr anchor="ctr">
                    <a:lnL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E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5623814"/>
                  </a:ext>
                </a:extLst>
              </a:tr>
            </a:tbl>
          </a:graphicData>
        </a:graphic>
      </p:graphicFrame>
      <p:sp>
        <p:nvSpPr>
          <p:cNvPr id="8" name="Titel 1">
            <a:extLst>
              <a:ext uri="{FF2B5EF4-FFF2-40B4-BE49-F238E27FC236}">
                <a16:creationId xmlns:a16="http://schemas.microsoft.com/office/drawing/2014/main" id="{899487D8-2EB2-9295-D497-40C8C1C30DFB}"/>
              </a:ext>
            </a:extLst>
          </p:cNvPr>
          <p:cNvSpPr txBox="1">
            <a:spLocks/>
          </p:cNvSpPr>
          <p:nvPr/>
        </p:nvSpPr>
        <p:spPr>
          <a:xfrm>
            <a:off x="810000" y="1050236"/>
            <a:ext cx="5181601" cy="1489719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800" b="1" i="0" kern="1200">
                <a:solidFill>
                  <a:schemeClr val="tx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it-IT" dirty="0"/>
              <a:t>Torre residenziale Luciana</a:t>
            </a:r>
          </a:p>
        </p:txBody>
      </p:sp>
    </p:spTree>
    <p:extLst>
      <p:ext uri="{BB962C8B-B14F-4D97-AF65-F5344CB8AC3E}">
        <p14:creationId xmlns:p14="http://schemas.microsoft.com/office/powerpoint/2010/main" val="1341349324"/>
      </p:ext>
    </p:extLst>
  </p:cSld>
  <p:clrMapOvr>
    <a:masterClrMapping/>
  </p:clrMapOvr>
  <p:transition spd="med">
    <p:pull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7C3B739-5B45-CE40-6223-C1E16E3761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magine 10" descr="ProjectGrid righttop">
            <a:extLst>
              <a:ext uri="{FF2B5EF4-FFF2-40B4-BE49-F238E27FC236}">
                <a16:creationId xmlns:a16="http://schemas.microsoft.com/office/drawing/2014/main" id="{7C63B49B-AB99-22BC-6615-AA4D2C9C380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2474"/>
          <a:stretch>
            <a:fillRect/>
          </a:stretch>
        </p:blipFill>
        <p:spPr>
          <a:xfrm>
            <a:off x="5942331" y="-1"/>
            <a:ext cx="6249666" cy="6858001"/>
          </a:xfrm>
          <a:prstGeom prst="rect">
            <a:avLst/>
          </a:prstGeom>
        </p:spPr>
      </p:pic>
      <p:pic>
        <p:nvPicPr>
          <p:cNvPr id="4" name="Graphic 3">
            <a:extLst>
              <a:ext uri="{FF2B5EF4-FFF2-40B4-BE49-F238E27FC236}">
                <a16:creationId xmlns:a16="http://schemas.microsoft.com/office/drawing/2014/main" id="{42E2DB55-A470-DD0D-B16A-F08C92DDA0AA}"/>
              </a:ext>
            </a:extLst>
          </p:cNvPr>
          <p:cNvPicPr>
            <a:picLocks noChangeAspect="1"/>
          </p:cNvPicPr>
          <p:nvPr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10000" y="0"/>
            <a:ext cx="810000" cy="810000"/>
          </a:xfrm>
          <a:prstGeom prst="rect">
            <a:avLst/>
          </a:prstGeom>
        </p:spPr>
      </p:pic>
      <p:sp>
        <p:nvSpPr>
          <p:cNvPr id="5" name="Rechthoek 4">
            <a:extLst>
              <a:ext uri="{FF2B5EF4-FFF2-40B4-BE49-F238E27FC236}">
                <a16:creationId xmlns:a16="http://schemas.microsoft.com/office/drawing/2014/main" id="{7AE89E27-8C75-B67A-AD33-DF5835385846}"/>
              </a:ext>
            </a:extLst>
          </p:cNvPr>
          <p:cNvSpPr/>
          <p:nvPr/>
        </p:nvSpPr>
        <p:spPr>
          <a:xfrm>
            <a:off x="0" y="6055361"/>
            <a:ext cx="12192000" cy="80264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0B006475-5407-8880-E343-76D59F1C0B2F}"/>
              </a:ext>
            </a:extLst>
          </p:cNvPr>
          <p:cNvPicPr>
            <a:picLocks noChangeAspect="1"/>
          </p:cNvPicPr>
          <p:nvPr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10000" y="6412500"/>
            <a:ext cx="1620000" cy="81000"/>
          </a:xfrm>
          <a:prstGeom prst="rect">
            <a:avLst/>
          </a:prstGeom>
        </p:spPr>
      </p:pic>
      <p:pic>
        <p:nvPicPr>
          <p:cNvPr id="7" name="Graphic 6">
            <a:extLst>
              <a:ext uri="{FF2B5EF4-FFF2-40B4-BE49-F238E27FC236}">
                <a16:creationId xmlns:a16="http://schemas.microsoft.com/office/drawing/2014/main" id="{69ABBBC9-C66C-EED5-5ABF-6FD6816A39D9}"/>
              </a:ext>
            </a:extLst>
          </p:cNvPr>
          <p:cNvPicPr>
            <a:picLocks noChangeAspect="1"/>
          </p:cNvPicPr>
          <p:nvPr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168800" y="6301350"/>
            <a:ext cx="1213200" cy="303300"/>
          </a:xfrm>
          <a:prstGeom prst="rect">
            <a:avLst/>
          </a:prstGeom>
        </p:spPr>
      </p:pic>
      <p:graphicFrame>
        <p:nvGraphicFramePr>
          <p:cNvPr id="10" name="Tabel 5">
            <a:extLst>
              <a:ext uri="{FF2B5EF4-FFF2-40B4-BE49-F238E27FC236}">
                <a16:creationId xmlns:a16="http://schemas.microsoft.com/office/drawing/2014/main" id="{E0F98E0E-127F-F0C6-F710-E6F42FD22BDE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59462576"/>
              </p:ext>
            </p:extLst>
          </p:nvPr>
        </p:nvGraphicFramePr>
        <p:xfrm>
          <a:off x="877799" y="2644730"/>
          <a:ext cx="4421940" cy="1341120"/>
        </p:xfrm>
        <a:graphic>
          <a:graphicData uri="http://schemas.openxmlformats.org/drawingml/2006/table">
            <a:tbl>
              <a:tblPr firstRow="1" bandRow="1"/>
              <a:tblGrid>
                <a:gridCol w="1395524">
                  <a:extLst>
                    <a:ext uri="{9D8B030D-6E8A-4147-A177-3AD203B41FA5}">
                      <a16:colId xmlns:a16="http://schemas.microsoft.com/office/drawing/2014/main" val="3440723433"/>
                    </a:ext>
                  </a:extLst>
                </a:gridCol>
                <a:gridCol w="3026416">
                  <a:extLst>
                    <a:ext uri="{9D8B030D-6E8A-4147-A177-3AD203B41FA5}">
                      <a16:colId xmlns:a16="http://schemas.microsoft.com/office/drawing/2014/main" val="2396988418"/>
                    </a:ext>
                  </a:extLst>
                </a:gridCol>
              </a:tblGrid>
              <a:tr h="25513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en-GB" sz="16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Nazione</a:t>
                      </a:r>
                      <a:endParaRPr lang="en-GB" sz="16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E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en-GB" sz="16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Italia</a:t>
                      </a:r>
                    </a:p>
                  </a:txBody>
                  <a:tcPr anchor="ctr">
                    <a:lnL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E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91329971"/>
                  </a:ext>
                </a:extLst>
              </a:tr>
              <a:tr h="25513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en-GB" sz="16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Città</a:t>
                      </a:r>
                      <a:endParaRPr lang="en-GB" sz="16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E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en-GB" sz="16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Verbania</a:t>
                      </a:r>
                      <a:r>
                        <a:rPr lang="en-GB" sz="16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(VCO)</a:t>
                      </a:r>
                    </a:p>
                  </a:txBody>
                  <a:tcPr anchor="ctr">
                    <a:lnL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E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49363483"/>
                  </a:ext>
                </a:extLst>
              </a:tr>
              <a:tr h="25513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en-GB" sz="16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Descrizione</a:t>
                      </a:r>
                      <a:endParaRPr lang="en-GB" sz="16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E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en-GB" sz="16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Balaustra</a:t>
                      </a:r>
                      <a:r>
                        <a:rPr lang="en-GB" sz="16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in vetro</a:t>
                      </a:r>
                    </a:p>
                  </a:txBody>
                  <a:tcPr anchor="ctr">
                    <a:lnL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E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41259125"/>
                  </a:ext>
                </a:extLst>
              </a:tr>
              <a:tr h="25513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en-GB" sz="16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Prodotto</a:t>
                      </a:r>
                      <a:endParaRPr lang="en-GB" sz="16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E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en-GB" sz="16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Easy Glass Smart</a:t>
                      </a:r>
                    </a:p>
                  </a:txBody>
                  <a:tcPr anchor="ctr">
                    <a:lnL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E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5623814"/>
                  </a:ext>
                </a:extLst>
              </a:tr>
            </a:tbl>
          </a:graphicData>
        </a:graphic>
      </p:graphicFrame>
      <p:sp>
        <p:nvSpPr>
          <p:cNvPr id="8" name="Titel 1">
            <a:extLst>
              <a:ext uri="{FF2B5EF4-FFF2-40B4-BE49-F238E27FC236}">
                <a16:creationId xmlns:a16="http://schemas.microsoft.com/office/drawing/2014/main" id="{246E4E86-E236-9936-DC41-289206659384}"/>
              </a:ext>
            </a:extLst>
          </p:cNvPr>
          <p:cNvSpPr txBox="1">
            <a:spLocks/>
          </p:cNvSpPr>
          <p:nvPr/>
        </p:nvSpPr>
        <p:spPr>
          <a:xfrm>
            <a:off x="810000" y="1050236"/>
            <a:ext cx="5181601" cy="1489719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800" b="1" i="0" kern="1200">
                <a:solidFill>
                  <a:schemeClr val="tx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it-IT" dirty="0"/>
              <a:t>Casa sul Lago di Mergozzo</a:t>
            </a:r>
          </a:p>
        </p:txBody>
      </p:sp>
    </p:spTree>
    <p:extLst>
      <p:ext uri="{BB962C8B-B14F-4D97-AF65-F5344CB8AC3E}">
        <p14:creationId xmlns:p14="http://schemas.microsoft.com/office/powerpoint/2010/main" val="1075950892"/>
      </p:ext>
    </p:extLst>
  </p:cSld>
  <p:clrMapOvr>
    <a:masterClrMapping/>
  </p:clrMapOvr>
  <p:transition spd="med">
    <p:pull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489A21F-65CD-7B8B-5726-3AEE9A3B7C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 descr="ProjectGrid righttop">
            <a:extLst>
              <a:ext uri="{FF2B5EF4-FFF2-40B4-BE49-F238E27FC236}">
                <a16:creationId xmlns:a16="http://schemas.microsoft.com/office/drawing/2014/main" id="{11A60633-5075-E6B3-2056-D0030261D51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824" b="11684"/>
          <a:stretch>
            <a:fillRect/>
          </a:stretch>
        </p:blipFill>
        <p:spPr>
          <a:xfrm>
            <a:off x="5942333" y="0"/>
            <a:ext cx="6249667" cy="6777000"/>
          </a:xfrm>
          <a:prstGeom prst="rect">
            <a:avLst/>
          </a:prstGeom>
        </p:spPr>
      </p:pic>
      <p:pic>
        <p:nvPicPr>
          <p:cNvPr id="4" name="Graphic 3">
            <a:extLst>
              <a:ext uri="{FF2B5EF4-FFF2-40B4-BE49-F238E27FC236}">
                <a16:creationId xmlns:a16="http://schemas.microsoft.com/office/drawing/2014/main" id="{248D3C6F-3A5C-6995-0FE7-477B8A2090F7}"/>
              </a:ext>
            </a:extLst>
          </p:cNvPr>
          <p:cNvPicPr>
            <a:picLocks noChangeAspect="1"/>
          </p:cNvPicPr>
          <p:nvPr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10000" y="0"/>
            <a:ext cx="810000" cy="810000"/>
          </a:xfrm>
          <a:prstGeom prst="rect">
            <a:avLst/>
          </a:prstGeom>
        </p:spPr>
      </p:pic>
      <p:sp>
        <p:nvSpPr>
          <p:cNvPr id="5" name="Rechthoek 4">
            <a:extLst>
              <a:ext uri="{FF2B5EF4-FFF2-40B4-BE49-F238E27FC236}">
                <a16:creationId xmlns:a16="http://schemas.microsoft.com/office/drawing/2014/main" id="{531F3029-FE27-B6A5-E5B7-31AA84B7F8E6}"/>
              </a:ext>
            </a:extLst>
          </p:cNvPr>
          <p:cNvSpPr/>
          <p:nvPr/>
        </p:nvSpPr>
        <p:spPr>
          <a:xfrm>
            <a:off x="0" y="6055361"/>
            <a:ext cx="12192000" cy="80264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EE9E2AA0-81F2-870F-AF59-79F280DC11D9}"/>
              </a:ext>
            </a:extLst>
          </p:cNvPr>
          <p:cNvPicPr>
            <a:picLocks noChangeAspect="1"/>
          </p:cNvPicPr>
          <p:nvPr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10000" y="6412500"/>
            <a:ext cx="1620000" cy="81000"/>
          </a:xfrm>
          <a:prstGeom prst="rect">
            <a:avLst/>
          </a:prstGeom>
        </p:spPr>
      </p:pic>
      <p:pic>
        <p:nvPicPr>
          <p:cNvPr id="7" name="Graphic 6">
            <a:extLst>
              <a:ext uri="{FF2B5EF4-FFF2-40B4-BE49-F238E27FC236}">
                <a16:creationId xmlns:a16="http://schemas.microsoft.com/office/drawing/2014/main" id="{3DBB25EB-5C63-E90B-5246-96C0549FEEF3}"/>
              </a:ext>
            </a:extLst>
          </p:cNvPr>
          <p:cNvPicPr>
            <a:picLocks noChangeAspect="1"/>
          </p:cNvPicPr>
          <p:nvPr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168800" y="6301350"/>
            <a:ext cx="1213200" cy="303300"/>
          </a:xfrm>
          <a:prstGeom prst="rect">
            <a:avLst/>
          </a:prstGeom>
        </p:spPr>
      </p:pic>
      <p:graphicFrame>
        <p:nvGraphicFramePr>
          <p:cNvPr id="10" name="Tabel 5">
            <a:extLst>
              <a:ext uri="{FF2B5EF4-FFF2-40B4-BE49-F238E27FC236}">
                <a16:creationId xmlns:a16="http://schemas.microsoft.com/office/drawing/2014/main" id="{F3FF6C6E-7B87-E67A-0CA2-93A1D52A2380}"/>
              </a:ext>
            </a:extLst>
          </p:cNvPr>
          <p:cNvGraphicFramePr>
            <a:graphicFrameLocks/>
          </p:cNvGraphicFramePr>
          <p:nvPr/>
        </p:nvGraphicFramePr>
        <p:xfrm>
          <a:off x="877799" y="2644730"/>
          <a:ext cx="4421940" cy="1341120"/>
        </p:xfrm>
        <a:graphic>
          <a:graphicData uri="http://schemas.openxmlformats.org/drawingml/2006/table">
            <a:tbl>
              <a:tblPr firstRow="1" bandRow="1"/>
              <a:tblGrid>
                <a:gridCol w="1395524">
                  <a:extLst>
                    <a:ext uri="{9D8B030D-6E8A-4147-A177-3AD203B41FA5}">
                      <a16:colId xmlns:a16="http://schemas.microsoft.com/office/drawing/2014/main" val="3440723433"/>
                    </a:ext>
                  </a:extLst>
                </a:gridCol>
                <a:gridCol w="3026416">
                  <a:extLst>
                    <a:ext uri="{9D8B030D-6E8A-4147-A177-3AD203B41FA5}">
                      <a16:colId xmlns:a16="http://schemas.microsoft.com/office/drawing/2014/main" val="2396988418"/>
                    </a:ext>
                  </a:extLst>
                </a:gridCol>
              </a:tblGrid>
              <a:tr h="25513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en-GB" sz="16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Nazione</a:t>
                      </a:r>
                      <a:endParaRPr lang="en-GB" sz="16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E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en-GB" sz="16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Italia</a:t>
                      </a:r>
                    </a:p>
                  </a:txBody>
                  <a:tcPr anchor="ctr">
                    <a:lnL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E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91329971"/>
                  </a:ext>
                </a:extLst>
              </a:tr>
              <a:tr h="25513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en-GB" sz="16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Città</a:t>
                      </a:r>
                      <a:endParaRPr lang="en-GB" sz="16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E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en-GB" sz="16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Polignano</a:t>
                      </a:r>
                      <a:r>
                        <a:rPr lang="en-GB" sz="16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a Mare (Bari)</a:t>
                      </a:r>
                    </a:p>
                  </a:txBody>
                  <a:tcPr anchor="ctr">
                    <a:lnL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E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49363483"/>
                  </a:ext>
                </a:extLst>
              </a:tr>
              <a:tr h="25513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en-GB" sz="16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Descrizione</a:t>
                      </a:r>
                      <a:endParaRPr lang="en-GB" sz="16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E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en-GB" sz="16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Balaustra</a:t>
                      </a:r>
                      <a:r>
                        <a:rPr lang="en-GB" sz="16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in vetro</a:t>
                      </a:r>
                    </a:p>
                  </a:txBody>
                  <a:tcPr anchor="ctr">
                    <a:lnL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E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41259125"/>
                  </a:ext>
                </a:extLst>
              </a:tr>
              <a:tr h="25513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en-GB" sz="16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Prodotto</a:t>
                      </a:r>
                      <a:endParaRPr lang="en-GB" sz="16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E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en-GB" sz="16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Easy Glass Pro</a:t>
                      </a:r>
                    </a:p>
                  </a:txBody>
                  <a:tcPr anchor="ctr">
                    <a:lnL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E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5623814"/>
                  </a:ext>
                </a:extLst>
              </a:tr>
            </a:tbl>
          </a:graphicData>
        </a:graphic>
      </p:graphicFrame>
      <p:pic>
        <p:nvPicPr>
          <p:cNvPr id="2" name="Immagine 1" descr="ProjectGrid righttop">
            <a:extLst>
              <a:ext uri="{FF2B5EF4-FFF2-40B4-BE49-F238E27FC236}">
                <a16:creationId xmlns:a16="http://schemas.microsoft.com/office/drawing/2014/main" id="{5188DBD2-84A6-E776-C9DD-62A0652901DD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t="22718"/>
          <a:stretch>
            <a:fillRect/>
          </a:stretch>
        </p:blipFill>
        <p:spPr>
          <a:xfrm>
            <a:off x="5942332" y="-1"/>
            <a:ext cx="6249667" cy="6055361"/>
          </a:xfrm>
          <a:prstGeom prst="rect">
            <a:avLst/>
          </a:prstGeom>
        </p:spPr>
      </p:pic>
      <p:sp>
        <p:nvSpPr>
          <p:cNvPr id="8" name="Titel 1">
            <a:extLst>
              <a:ext uri="{FF2B5EF4-FFF2-40B4-BE49-F238E27FC236}">
                <a16:creationId xmlns:a16="http://schemas.microsoft.com/office/drawing/2014/main" id="{31F23B08-6273-3648-B1A0-52F896F57193}"/>
              </a:ext>
            </a:extLst>
          </p:cNvPr>
          <p:cNvSpPr txBox="1">
            <a:spLocks/>
          </p:cNvSpPr>
          <p:nvPr/>
        </p:nvSpPr>
        <p:spPr>
          <a:xfrm>
            <a:off x="810000" y="1050236"/>
            <a:ext cx="5181601" cy="1489719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800" b="1" i="0" kern="1200">
                <a:solidFill>
                  <a:schemeClr val="tx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pPr lvl="0" eaLnBrk="0" fontAlgn="base" hangingPunct="0">
              <a:lnSpc>
                <a:spcPct val="100000"/>
              </a:lnSpc>
              <a:spcAft>
                <a:spcPct val="0"/>
              </a:spcAft>
              <a:defRPr/>
            </a:pPr>
            <a:r>
              <a:rPr lang="it-IT" altLang="en-US" sz="4000" dirty="0">
                <a:solidFill>
                  <a:srgbClr val="0B263D"/>
                </a:solidFill>
              </a:rPr>
              <a:t>Residence </a:t>
            </a:r>
          </a:p>
          <a:p>
            <a:pPr lvl="0" eaLnBrk="0" fontAlgn="base" hangingPunct="0">
              <a:lnSpc>
                <a:spcPct val="100000"/>
              </a:lnSpc>
              <a:spcAft>
                <a:spcPct val="0"/>
              </a:spcAft>
              <a:defRPr/>
            </a:pPr>
            <a:r>
              <a:rPr lang="it-IT" altLang="en-US" sz="4000" dirty="0">
                <a:solidFill>
                  <a:srgbClr val="0B263D"/>
                </a:solidFill>
              </a:rPr>
              <a:t>Chiar di Luna</a:t>
            </a:r>
            <a:endParaRPr lang="nl-NL" sz="4000" dirty="0">
              <a:solidFill>
                <a:srgbClr val="262B2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6884558"/>
      </p:ext>
    </p:extLst>
  </p:cSld>
  <p:clrMapOvr>
    <a:masterClrMapping/>
  </p:clrMapOvr>
  <p:transition spd="med">
    <p:pull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A15EB3-FAD2-29D5-8D1A-A8D166CF50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Immagine 15" descr="ProjectGrid righttop">
            <a:extLst>
              <a:ext uri="{FF2B5EF4-FFF2-40B4-BE49-F238E27FC236}">
                <a16:creationId xmlns:a16="http://schemas.microsoft.com/office/drawing/2014/main" id="{BB1FC090-166C-0318-3BDB-5571C2F2BCF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2474"/>
          <a:stretch>
            <a:fillRect/>
          </a:stretch>
        </p:blipFill>
        <p:spPr>
          <a:xfrm>
            <a:off x="5942332" y="0"/>
            <a:ext cx="6249668" cy="6858000"/>
          </a:xfrm>
          <a:prstGeom prst="rect">
            <a:avLst/>
          </a:prstGeom>
        </p:spPr>
      </p:pic>
      <p:pic>
        <p:nvPicPr>
          <p:cNvPr id="4" name="Graphic 3">
            <a:extLst>
              <a:ext uri="{FF2B5EF4-FFF2-40B4-BE49-F238E27FC236}">
                <a16:creationId xmlns:a16="http://schemas.microsoft.com/office/drawing/2014/main" id="{F7E82C83-1166-31A9-C8EA-C354340BD247}"/>
              </a:ext>
            </a:extLst>
          </p:cNvPr>
          <p:cNvPicPr>
            <a:picLocks noChangeAspect="1"/>
          </p:cNvPicPr>
          <p:nvPr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10000" y="0"/>
            <a:ext cx="810000" cy="810000"/>
          </a:xfrm>
          <a:prstGeom prst="rect">
            <a:avLst/>
          </a:prstGeom>
        </p:spPr>
      </p:pic>
      <p:sp>
        <p:nvSpPr>
          <p:cNvPr id="5" name="Rechthoek 4">
            <a:extLst>
              <a:ext uri="{FF2B5EF4-FFF2-40B4-BE49-F238E27FC236}">
                <a16:creationId xmlns:a16="http://schemas.microsoft.com/office/drawing/2014/main" id="{ADA21FC0-6276-330F-8E06-B893CE4FACCB}"/>
              </a:ext>
            </a:extLst>
          </p:cNvPr>
          <p:cNvSpPr/>
          <p:nvPr/>
        </p:nvSpPr>
        <p:spPr>
          <a:xfrm>
            <a:off x="0" y="6055361"/>
            <a:ext cx="12192000" cy="80264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27136DC9-763A-0F9C-AB5D-9C1E33783ACB}"/>
              </a:ext>
            </a:extLst>
          </p:cNvPr>
          <p:cNvPicPr>
            <a:picLocks noChangeAspect="1"/>
          </p:cNvPicPr>
          <p:nvPr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10000" y="6412500"/>
            <a:ext cx="1620000" cy="81000"/>
          </a:xfrm>
          <a:prstGeom prst="rect">
            <a:avLst/>
          </a:prstGeom>
        </p:spPr>
      </p:pic>
      <p:pic>
        <p:nvPicPr>
          <p:cNvPr id="7" name="Graphic 6">
            <a:extLst>
              <a:ext uri="{FF2B5EF4-FFF2-40B4-BE49-F238E27FC236}">
                <a16:creationId xmlns:a16="http://schemas.microsoft.com/office/drawing/2014/main" id="{37F6469D-2BD9-A515-06B3-71C886319E17}"/>
              </a:ext>
            </a:extLst>
          </p:cNvPr>
          <p:cNvPicPr>
            <a:picLocks noChangeAspect="1"/>
          </p:cNvPicPr>
          <p:nvPr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168800" y="6301350"/>
            <a:ext cx="1213200" cy="303300"/>
          </a:xfrm>
          <a:prstGeom prst="rect">
            <a:avLst/>
          </a:prstGeom>
        </p:spPr>
      </p:pic>
      <p:graphicFrame>
        <p:nvGraphicFramePr>
          <p:cNvPr id="10" name="Tabel 5">
            <a:extLst>
              <a:ext uri="{FF2B5EF4-FFF2-40B4-BE49-F238E27FC236}">
                <a16:creationId xmlns:a16="http://schemas.microsoft.com/office/drawing/2014/main" id="{D95406F5-19BE-3273-26F2-EADAD0E4EAA9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23090371"/>
              </p:ext>
            </p:extLst>
          </p:nvPr>
        </p:nvGraphicFramePr>
        <p:xfrm>
          <a:off x="877799" y="2663780"/>
          <a:ext cx="4421940" cy="1584960"/>
        </p:xfrm>
        <a:graphic>
          <a:graphicData uri="http://schemas.openxmlformats.org/drawingml/2006/table">
            <a:tbl>
              <a:tblPr firstRow="1" bandRow="1"/>
              <a:tblGrid>
                <a:gridCol w="1395524">
                  <a:extLst>
                    <a:ext uri="{9D8B030D-6E8A-4147-A177-3AD203B41FA5}">
                      <a16:colId xmlns:a16="http://schemas.microsoft.com/office/drawing/2014/main" val="3440723433"/>
                    </a:ext>
                  </a:extLst>
                </a:gridCol>
                <a:gridCol w="3026416">
                  <a:extLst>
                    <a:ext uri="{9D8B030D-6E8A-4147-A177-3AD203B41FA5}">
                      <a16:colId xmlns:a16="http://schemas.microsoft.com/office/drawing/2014/main" val="2396988418"/>
                    </a:ext>
                  </a:extLst>
                </a:gridCol>
              </a:tblGrid>
              <a:tr h="25513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en-GB" sz="16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Nazione</a:t>
                      </a:r>
                      <a:endParaRPr lang="en-GB" sz="16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E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en-GB" sz="16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Spagna</a:t>
                      </a:r>
                    </a:p>
                  </a:txBody>
                  <a:tcPr anchor="ctr">
                    <a:lnL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E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91329971"/>
                  </a:ext>
                </a:extLst>
              </a:tr>
              <a:tr h="25513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en-GB" sz="16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Città</a:t>
                      </a:r>
                      <a:endParaRPr lang="en-GB" sz="16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E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en-GB" sz="16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Gran Canaria</a:t>
                      </a:r>
                    </a:p>
                  </a:txBody>
                  <a:tcPr anchor="ctr">
                    <a:lnL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E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49363483"/>
                  </a:ext>
                </a:extLst>
              </a:tr>
              <a:tr h="25513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en-GB" sz="16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Descrizione</a:t>
                      </a:r>
                      <a:endParaRPr lang="en-GB" sz="16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E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it-IT" sz="16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Balaustra in vetro con fissaggio laterale su muratura</a:t>
                      </a:r>
                      <a:endParaRPr lang="en-GB" sz="16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E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41259125"/>
                  </a:ext>
                </a:extLst>
              </a:tr>
              <a:tr h="25513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en-GB" sz="16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Prodotto</a:t>
                      </a:r>
                      <a:endParaRPr lang="en-GB" sz="16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E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en-GB" sz="16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Easy Glass Up</a:t>
                      </a:r>
                    </a:p>
                  </a:txBody>
                  <a:tcPr anchor="ctr">
                    <a:lnL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E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5623814"/>
                  </a:ext>
                </a:extLst>
              </a:tr>
            </a:tbl>
          </a:graphicData>
        </a:graphic>
      </p:graphicFrame>
      <p:sp>
        <p:nvSpPr>
          <p:cNvPr id="8" name="Titel 1">
            <a:extLst>
              <a:ext uri="{FF2B5EF4-FFF2-40B4-BE49-F238E27FC236}">
                <a16:creationId xmlns:a16="http://schemas.microsoft.com/office/drawing/2014/main" id="{2E736C4E-F131-BC8D-A14B-4F8D43DFCDE0}"/>
              </a:ext>
            </a:extLst>
          </p:cNvPr>
          <p:cNvSpPr txBox="1">
            <a:spLocks/>
          </p:cNvSpPr>
          <p:nvPr/>
        </p:nvSpPr>
        <p:spPr>
          <a:xfrm>
            <a:off x="810001" y="1050236"/>
            <a:ext cx="4489738" cy="1489719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800" b="1" i="0" kern="1200">
                <a:solidFill>
                  <a:schemeClr val="tx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it-IT" dirty="0"/>
              <a:t>Appartamenti </a:t>
            </a:r>
            <a:r>
              <a:rPr lang="nl-NL" sz="4000" dirty="0"/>
              <a:t>Buganvilla</a:t>
            </a:r>
            <a:endParaRPr lang="it-IT" dirty="0"/>
          </a:p>
        </p:txBody>
      </p:sp>
      <p:pic>
        <p:nvPicPr>
          <p:cNvPr id="2" name="Immagine 1" descr="ProjectGrid rightbot">
            <a:extLst>
              <a:ext uri="{FF2B5EF4-FFF2-40B4-BE49-F238E27FC236}">
                <a16:creationId xmlns:a16="http://schemas.microsoft.com/office/drawing/2014/main" id="{7AC1471A-10E5-C3E6-CCA6-A7BF633D1837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r="27512"/>
          <a:stretch>
            <a:fillRect/>
          </a:stretch>
        </p:blipFill>
        <p:spPr>
          <a:xfrm>
            <a:off x="5942332" y="-2"/>
            <a:ext cx="6249668" cy="6048001"/>
          </a:xfrm>
          <a:prstGeom prst="rect">
            <a:avLst/>
          </a:prstGeom>
        </p:spPr>
      </p:pic>
      <p:pic>
        <p:nvPicPr>
          <p:cNvPr id="9" name="Tijdelijke aanduiding voor afbeelding 6">
            <a:extLst>
              <a:ext uri="{FF2B5EF4-FFF2-40B4-BE49-F238E27FC236}">
                <a16:creationId xmlns:a16="http://schemas.microsoft.com/office/drawing/2014/main" id="{EE74E309-9807-BEF3-9A26-F22221424479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171" t="32816" r="16554" b="13064"/>
          <a:stretch>
            <a:fillRect/>
          </a:stretch>
        </p:blipFill>
        <p:spPr>
          <a:xfrm>
            <a:off x="5942331" y="-3"/>
            <a:ext cx="6249669" cy="604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9895345"/>
      </p:ext>
    </p:extLst>
  </p:cSld>
  <p:clrMapOvr>
    <a:masterClrMapping/>
  </p:clrMapOvr>
  <p:transition spd="med">
    <p:pull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E59E95C-D932-DE75-A3A3-BF660E60D9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magine 8" descr="ProjectGrid righttop">
            <a:extLst>
              <a:ext uri="{FF2B5EF4-FFF2-40B4-BE49-F238E27FC236}">
                <a16:creationId xmlns:a16="http://schemas.microsoft.com/office/drawing/2014/main" id="{EFBDEBE4-B42D-3F9F-5360-5EEB2A160EE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22718"/>
          <a:stretch>
            <a:fillRect/>
          </a:stretch>
        </p:blipFill>
        <p:spPr>
          <a:xfrm>
            <a:off x="5942332" y="-1"/>
            <a:ext cx="6249667" cy="6055361"/>
          </a:xfrm>
          <a:prstGeom prst="rect">
            <a:avLst/>
          </a:prstGeom>
        </p:spPr>
      </p:pic>
      <p:pic>
        <p:nvPicPr>
          <p:cNvPr id="4" name="Graphic 3">
            <a:extLst>
              <a:ext uri="{FF2B5EF4-FFF2-40B4-BE49-F238E27FC236}">
                <a16:creationId xmlns:a16="http://schemas.microsoft.com/office/drawing/2014/main" id="{2B0C0D76-3283-BCF1-12EF-E3A9A90E0C4D}"/>
              </a:ext>
            </a:extLst>
          </p:cNvPr>
          <p:cNvPicPr>
            <a:picLocks noChangeAspect="1"/>
          </p:cNvPicPr>
          <p:nvPr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10000" y="0"/>
            <a:ext cx="810000" cy="810000"/>
          </a:xfrm>
          <a:prstGeom prst="rect">
            <a:avLst/>
          </a:prstGeom>
        </p:spPr>
      </p:pic>
      <p:sp>
        <p:nvSpPr>
          <p:cNvPr id="5" name="Rechthoek 4">
            <a:extLst>
              <a:ext uri="{FF2B5EF4-FFF2-40B4-BE49-F238E27FC236}">
                <a16:creationId xmlns:a16="http://schemas.microsoft.com/office/drawing/2014/main" id="{225982E5-6781-A458-393E-D6FA4C9B64DA}"/>
              </a:ext>
            </a:extLst>
          </p:cNvPr>
          <p:cNvSpPr/>
          <p:nvPr/>
        </p:nvSpPr>
        <p:spPr>
          <a:xfrm>
            <a:off x="0" y="6055361"/>
            <a:ext cx="12192000" cy="80264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22BD0397-4895-4353-2696-2C689C4100E6}"/>
              </a:ext>
            </a:extLst>
          </p:cNvPr>
          <p:cNvPicPr>
            <a:picLocks noChangeAspect="1"/>
          </p:cNvPicPr>
          <p:nvPr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10000" y="6412500"/>
            <a:ext cx="1620000" cy="81000"/>
          </a:xfrm>
          <a:prstGeom prst="rect">
            <a:avLst/>
          </a:prstGeom>
        </p:spPr>
      </p:pic>
      <p:pic>
        <p:nvPicPr>
          <p:cNvPr id="7" name="Graphic 6">
            <a:extLst>
              <a:ext uri="{FF2B5EF4-FFF2-40B4-BE49-F238E27FC236}">
                <a16:creationId xmlns:a16="http://schemas.microsoft.com/office/drawing/2014/main" id="{A8C46EBD-3234-C816-EC3B-7FCB8A8D153C}"/>
              </a:ext>
            </a:extLst>
          </p:cNvPr>
          <p:cNvPicPr>
            <a:picLocks noChangeAspect="1"/>
          </p:cNvPicPr>
          <p:nvPr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168800" y="6301350"/>
            <a:ext cx="1213200" cy="303300"/>
          </a:xfrm>
          <a:prstGeom prst="rect">
            <a:avLst/>
          </a:prstGeom>
        </p:spPr>
      </p:pic>
      <p:graphicFrame>
        <p:nvGraphicFramePr>
          <p:cNvPr id="10" name="Tabel 5">
            <a:extLst>
              <a:ext uri="{FF2B5EF4-FFF2-40B4-BE49-F238E27FC236}">
                <a16:creationId xmlns:a16="http://schemas.microsoft.com/office/drawing/2014/main" id="{E3649D27-DF56-ED8A-2EA9-4489E86383A6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539618343"/>
              </p:ext>
            </p:extLst>
          </p:nvPr>
        </p:nvGraphicFramePr>
        <p:xfrm>
          <a:off x="877799" y="2644730"/>
          <a:ext cx="4421940" cy="1584960"/>
        </p:xfrm>
        <a:graphic>
          <a:graphicData uri="http://schemas.openxmlformats.org/drawingml/2006/table">
            <a:tbl>
              <a:tblPr firstRow="1" bandRow="1"/>
              <a:tblGrid>
                <a:gridCol w="1395524">
                  <a:extLst>
                    <a:ext uri="{9D8B030D-6E8A-4147-A177-3AD203B41FA5}">
                      <a16:colId xmlns:a16="http://schemas.microsoft.com/office/drawing/2014/main" val="3440723433"/>
                    </a:ext>
                  </a:extLst>
                </a:gridCol>
                <a:gridCol w="3026416">
                  <a:extLst>
                    <a:ext uri="{9D8B030D-6E8A-4147-A177-3AD203B41FA5}">
                      <a16:colId xmlns:a16="http://schemas.microsoft.com/office/drawing/2014/main" val="2396988418"/>
                    </a:ext>
                  </a:extLst>
                </a:gridCol>
              </a:tblGrid>
              <a:tr h="25513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en-GB" sz="16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Nazione</a:t>
                      </a:r>
                      <a:endParaRPr lang="en-GB" sz="16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E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en-GB" sz="16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Svizzera</a:t>
                      </a:r>
                    </a:p>
                  </a:txBody>
                  <a:tcPr anchor="ctr">
                    <a:lnL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E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91329971"/>
                  </a:ext>
                </a:extLst>
              </a:tr>
              <a:tr h="25513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en-GB" sz="16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Città</a:t>
                      </a:r>
                      <a:endParaRPr lang="en-GB" sz="16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E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en-GB" sz="16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Wil</a:t>
                      </a:r>
                    </a:p>
                  </a:txBody>
                  <a:tcPr anchor="ctr">
                    <a:lnL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E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49363483"/>
                  </a:ext>
                </a:extLst>
              </a:tr>
              <a:tr h="25513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en-GB" sz="16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Descrizione</a:t>
                      </a:r>
                      <a:endParaRPr lang="en-GB" sz="16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E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en-GB" sz="16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Balaustra</a:t>
                      </a:r>
                      <a:r>
                        <a:rPr lang="en-GB" sz="16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in vetro con </a:t>
                      </a:r>
                      <a:r>
                        <a:rPr lang="en-GB" sz="16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montaggio</a:t>
                      </a:r>
                      <a:r>
                        <a:rPr lang="en-GB" sz="16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6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laterale</a:t>
                      </a:r>
                      <a:endParaRPr lang="en-GB" sz="16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E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41259125"/>
                  </a:ext>
                </a:extLst>
              </a:tr>
              <a:tr h="25513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en-GB" sz="16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Prodotto</a:t>
                      </a:r>
                      <a:endParaRPr lang="en-GB" sz="16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E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en-GB" sz="16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Easy Glass Max</a:t>
                      </a:r>
                    </a:p>
                  </a:txBody>
                  <a:tcPr anchor="ctr">
                    <a:lnL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E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5623814"/>
                  </a:ext>
                </a:extLst>
              </a:tr>
            </a:tbl>
          </a:graphicData>
        </a:graphic>
      </p:graphicFrame>
      <p:sp>
        <p:nvSpPr>
          <p:cNvPr id="8" name="Titel 1">
            <a:extLst>
              <a:ext uri="{FF2B5EF4-FFF2-40B4-BE49-F238E27FC236}">
                <a16:creationId xmlns:a16="http://schemas.microsoft.com/office/drawing/2014/main" id="{EFA22F71-6B59-7836-A23C-5D2C0ECFABFD}"/>
              </a:ext>
            </a:extLst>
          </p:cNvPr>
          <p:cNvSpPr txBox="1">
            <a:spLocks/>
          </p:cNvSpPr>
          <p:nvPr/>
        </p:nvSpPr>
        <p:spPr>
          <a:xfrm>
            <a:off x="810001" y="1050236"/>
            <a:ext cx="4489738" cy="1489719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800" b="1" i="0" kern="1200">
                <a:solidFill>
                  <a:schemeClr val="tx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it-IT" dirty="0" err="1"/>
              <a:t>Sportpark</a:t>
            </a:r>
            <a:r>
              <a:rPr lang="it-IT" dirty="0"/>
              <a:t> Bergholz</a:t>
            </a:r>
          </a:p>
        </p:txBody>
      </p:sp>
    </p:spTree>
    <p:extLst>
      <p:ext uri="{BB962C8B-B14F-4D97-AF65-F5344CB8AC3E}">
        <p14:creationId xmlns:p14="http://schemas.microsoft.com/office/powerpoint/2010/main" val="713845892"/>
      </p:ext>
    </p:extLst>
  </p:cSld>
  <p:clrMapOvr>
    <a:masterClrMapping/>
  </p:clrMapOvr>
  <p:transition spd="med">
    <p:pull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842A2C-989E-1CF1-38F3-4597C24329A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 descr="ProjectGrid lefttop">
            <a:extLst>
              <a:ext uri="{FF2B5EF4-FFF2-40B4-BE49-F238E27FC236}">
                <a16:creationId xmlns:a16="http://schemas.microsoft.com/office/drawing/2014/main" id="{A85714B0-0EA5-4248-DAB1-DB7068532964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7659"/>
          <a:stretch>
            <a:fillRect/>
          </a:stretch>
        </p:blipFill>
        <p:spPr>
          <a:xfrm>
            <a:off x="5942332" y="-2"/>
            <a:ext cx="6249668" cy="6060316"/>
          </a:xfrm>
          <a:prstGeom prst="rect">
            <a:avLst/>
          </a:prstGeom>
        </p:spPr>
      </p:pic>
      <p:pic>
        <p:nvPicPr>
          <p:cNvPr id="4" name="Graphic 3">
            <a:extLst>
              <a:ext uri="{FF2B5EF4-FFF2-40B4-BE49-F238E27FC236}">
                <a16:creationId xmlns:a16="http://schemas.microsoft.com/office/drawing/2014/main" id="{7AE1FD7A-0872-7F9C-CC5E-2ED409D832B0}"/>
              </a:ext>
            </a:extLst>
          </p:cNvPr>
          <p:cNvPicPr>
            <a:picLocks noChangeAspect="1"/>
          </p:cNvPicPr>
          <p:nvPr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10000" y="0"/>
            <a:ext cx="810000" cy="810000"/>
          </a:xfrm>
          <a:prstGeom prst="rect">
            <a:avLst/>
          </a:prstGeom>
        </p:spPr>
      </p:pic>
      <p:sp>
        <p:nvSpPr>
          <p:cNvPr id="5" name="Rechthoek 4">
            <a:extLst>
              <a:ext uri="{FF2B5EF4-FFF2-40B4-BE49-F238E27FC236}">
                <a16:creationId xmlns:a16="http://schemas.microsoft.com/office/drawing/2014/main" id="{876B0358-5574-D62E-65D6-0F4CA32B8F9A}"/>
              </a:ext>
            </a:extLst>
          </p:cNvPr>
          <p:cNvSpPr/>
          <p:nvPr/>
        </p:nvSpPr>
        <p:spPr>
          <a:xfrm>
            <a:off x="0" y="6055361"/>
            <a:ext cx="12192000" cy="80264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91CE2D55-9361-6B55-99D4-C0342E726416}"/>
              </a:ext>
            </a:extLst>
          </p:cNvPr>
          <p:cNvPicPr>
            <a:picLocks noChangeAspect="1"/>
          </p:cNvPicPr>
          <p:nvPr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10000" y="6412500"/>
            <a:ext cx="1620000" cy="81000"/>
          </a:xfrm>
          <a:prstGeom prst="rect">
            <a:avLst/>
          </a:prstGeom>
        </p:spPr>
      </p:pic>
      <p:pic>
        <p:nvPicPr>
          <p:cNvPr id="7" name="Graphic 6">
            <a:extLst>
              <a:ext uri="{FF2B5EF4-FFF2-40B4-BE49-F238E27FC236}">
                <a16:creationId xmlns:a16="http://schemas.microsoft.com/office/drawing/2014/main" id="{1848CFCD-4D2D-B159-5FAA-5D0BA4608B35}"/>
              </a:ext>
            </a:extLst>
          </p:cNvPr>
          <p:cNvPicPr>
            <a:picLocks noChangeAspect="1"/>
          </p:cNvPicPr>
          <p:nvPr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0168800" y="6301350"/>
            <a:ext cx="1213200" cy="303300"/>
          </a:xfrm>
          <a:prstGeom prst="rect">
            <a:avLst/>
          </a:prstGeom>
        </p:spPr>
      </p:pic>
      <p:graphicFrame>
        <p:nvGraphicFramePr>
          <p:cNvPr id="10" name="Tabel 5">
            <a:extLst>
              <a:ext uri="{FF2B5EF4-FFF2-40B4-BE49-F238E27FC236}">
                <a16:creationId xmlns:a16="http://schemas.microsoft.com/office/drawing/2014/main" id="{A192C23B-5239-63B1-4776-0025CAC9F277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10147775"/>
              </p:ext>
            </p:extLst>
          </p:nvPr>
        </p:nvGraphicFramePr>
        <p:xfrm>
          <a:off x="877799" y="2644730"/>
          <a:ext cx="4421940" cy="1584960"/>
        </p:xfrm>
        <a:graphic>
          <a:graphicData uri="http://schemas.openxmlformats.org/drawingml/2006/table">
            <a:tbl>
              <a:tblPr firstRow="1" bandRow="1"/>
              <a:tblGrid>
                <a:gridCol w="1395524">
                  <a:extLst>
                    <a:ext uri="{9D8B030D-6E8A-4147-A177-3AD203B41FA5}">
                      <a16:colId xmlns:a16="http://schemas.microsoft.com/office/drawing/2014/main" val="3440723433"/>
                    </a:ext>
                  </a:extLst>
                </a:gridCol>
                <a:gridCol w="3026416">
                  <a:extLst>
                    <a:ext uri="{9D8B030D-6E8A-4147-A177-3AD203B41FA5}">
                      <a16:colId xmlns:a16="http://schemas.microsoft.com/office/drawing/2014/main" val="2396988418"/>
                    </a:ext>
                  </a:extLst>
                </a:gridCol>
              </a:tblGrid>
              <a:tr h="25513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en-GB" sz="16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Nazione</a:t>
                      </a:r>
                      <a:endParaRPr lang="en-GB" sz="16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E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en-GB" sz="16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Brasile</a:t>
                      </a:r>
                    </a:p>
                  </a:txBody>
                  <a:tcPr anchor="ctr">
                    <a:lnL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E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91329971"/>
                  </a:ext>
                </a:extLst>
              </a:tr>
              <a:tr h="25513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en-GB" sz="16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Città</a:t>
                      </a:r>
                      <a:endParaRPr lang="en-GB" sz="16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E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en-GB" sz="16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Rio de Janeiro</a:t>
                      </a:r>
                    </a:p>
                  </a:txBody>
                  <a:tcPr anchor="ctr">
                    <a:lnL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E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49363483"/>
                  </a:ext>
                </a:extLst>
              </a:tr>
              <a:tr h="25513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en-GB" sz="16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Descrizione</a:t>
                      </a:r>
                      <a:endParaRPr lang="en-GB" sz="16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E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en-GB" sz="16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Balaustra</a:t>
                      </a:r>
                      <a:r>
                        <a:rPr lang="en-GB" sz="16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in vetro con </a:t>
                      </a:r>
                      <a:r>
                        <a:rPr lang="en-GB" sz="16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montaggio</a:t>
                      </a:r>
                      <a:r>
                        <a:rPr lang="en-GB" sz="16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6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superiore</a:t>
                      </a:r>
                      <a:endParaRPr lang="en-GB" sz="16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E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41259125"/>
                  </a:ext>
                </a:extLst>
              </a:tr>
              <a:tr h="25513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en-GB" sz="16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Prodotto</a:t>
                      </a:r>
                      <a:endParaRPr lang="en-GB" sz="16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E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en-GB" sz="16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Easy Glass 3kN</a:t>
                      </a:r>
                    </a:p>
                  </a:txBody>
                  <a:tcPr anchor="ctr">
                    <a:lnL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E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5623814"/>
                  </a:ext>
                </a:extLst>
              </a:tr>
            </a:tbl>
          </a:graphicData>
        </a:graphic>
      </p:graphicFrame>
      <p:sp>
        <p:nvSpPr>
          <p:cNvPr id="8" name="Titel 1">
            <a:extLst>
              <a:ext uri="{FF2B5EF4-FFF2-40B4-BE49-F238E27FC236}">
                <a16:creationId xmlns:a16="http://schemas.microsoft.com/office/drawing/2014/main" id="{D90244E5-1252-246E-249D-BF0AE62D96B6}"/>
              </a:ext>
            </a:extLst>
          </p:cNvPr>
          <p:cNvSpPr txBox="1">
            <a:spLocks/>
          </p:cNvSpPr>
          <p:nvPr/>
        </p:nvSpPr>
        <p:spPr>
          <a:xfrm>
            <a:off x="810001" y="1050236"/>
            <a:ext cx="4489738" cy="1489719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800" b="1" i="0" kern="1200">
                <a:solidFill>
                  <a:schemeClr val="tx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it-IT" dirty="0"/>
              <a:t>Stadio </a:t>
            </a:r>
            <a:r>
              <a:rPr lang="it-IT" dirty="0" err="1"/>
              <a:t>Maracanã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268508113"/>
      </p:ext>
    </p:extLst>
  </p:cSld>
  <p:clrMapOvr>
    <a:masterClrMapping/>
  </p:clrMapOvr>
  <p:transition spd="med">
    <p:pull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45A183B-5DAA-BBF3-D5AC-C9D6615FE4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Tijdelijke aanduiding voor afbeelding 7" descr="Afbeelding met gebouw, houten, tafel, klok&#10;&#10;Automatisch gegenereerde beschrijving">
            <a:extLst>
              <a:ext uri="{FF2B5EF4-FFF2-40B4-BE49-F238E27FC236}">
                <a16:creationId xmlns:a16="http://schemas.microsoft.com/office/drawing/2014/main" id="{947E54C0-5CFA-E162-1AE1-98A8B48EF1AF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924939" y="0"/>
            <a:ext cx="6267061" cy="6858000"/>
          </a:xfrm>
          <a:prstGeom prst="rect">
            <a:avLst/>
          </a:prstGeom>
        </p:spPr>
      </p:pic>
      <p:pic>
        <p:nvPicPr>
          <p:cNvPr id="4" name="Graphic 3">
            <a:extLst>
              <a:ext uri="{FF2B5EF4-FFF2-40B4-BE49-F238E27FC236}">
                <a16:creationId xmlns:a16="http://schemas.microsoft.com/office/drawing/2014/main" id="{82C5D6AE-E400-13BA-2A3F-8443A2C908BB}"/>
              </a:ext>
            </a:extLst>
          </p:cNvPr>
          <p:cNvPicPr>
            <a:picLocks noChangeAspect="1"/>
          </p:cNvPicPr>
          <p:nvPr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10000" y="0"/>
            <a:ext cx="810000" cy="810000"/>
          </a:xfrm>
          <a:prstGeom prst="rect">
            <a:avLst/>
          </a:prstGeom>
        </p:spPr>
      </p:pic>
      <p:sp>
        <p:nvSpPr>
          <p:cNvPr id="5" name="Rechthoek 4">
            <a:extLst>
              <a:ext uri="{FF2B5EF4-FFF2-40B4-BE49-F238E27FC236}">
                <a16:creationId xmlns:a16="http://schemas.microsoft.com/office/drawing/2014/main" id="{DAC9839F-3CF4-49FA-CF06-157736D05F44}"/>
              </a:ext>
            </a:extLst>
          </p:cNvPr>
          <p:cNvSpPr/>
          <p:nvPr/>
        </p:nvSpPr>
        <p:spPr>
          <a:xfrm>
            <a:off x="0" y="6055361"/>
            <a:ext cx="12192000" cy="80264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312EA25D-549B-F936-014D-FCBE33CFC61F}"/>
              </a:ext>
            </a:extLst>
          </p:cNvPr>
          <p:cNvPicPr>
            <a:picLocks noChangeAspect="1"/>
          </p:cNvPicPr>
          <p:nvPr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10000" y="6412500"/>
            <a:ext cx="1620000" cy="81000"/>
          </a:xfrm>
          <a:prstGeom prst="rect">
            <a:avLst/>
          </a:prstGeom>
        </p:spPr>
      </p:pic>
      <p:pic>
        <p:nvPicPr>
          <p:cNvPr id="7" name="Graphic 6">
            <a:extLst>
              <a:ext uri="{FF2B5EF4-FFF2-40B4-BE49-F238E27FC236}">
                <a16:creationId xmlns:a16="http://schemas.microsoft.com/office/drawing/2014/main" id="{FCAF3EE0-8C19-31BE-BA25-578D810D417A}"/>
              </a:ext>
            </a:extLst>
          </p:cNvPr>
          <p:cNvPicPr>
            <a:picLocks noChangeAspect="1"/>
          </p:cNvPicPr>
          <p:nvPr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168800" y="6301350"/>
            <a:ext cx="1213200" cy="303300"/>
          </a:xfrm>
          <a:prstGeom prst="rect">
            <a:avLst/>
          </a:prstGeom>
        </p:spPr>
      </p:pic>
      <p:graphicFrame>
        <p:nvGraphicFramePr>
          <p:cNvPr id="10" name="Tabel 5">
            <a:extLst>
              <a:ext uri="{FF2B5EF4-FFF2-40B4-BE49-F238E27FC236}">
                <a16:creationId xmlns:a16="http://schemas.microsoft.com/office/drawing/2014/main" id="{0E3D580D-5833-987F-0568-564825327C97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8984188"/>
              </p:ext>
            </p:extLst>
          </p:nvPr>
        </p:nvGraphicFramePr>
        <p:xfrm>
          <a:off x="877799" y="2644730"/>
          <a:ext cx="4421940" cy="1584960"/>
        </p:xfrm>
        <a:graphic>
          <a:graphicData uri="http://schemas.openxmlformats.org/drawingml/2006/table">
            <a:tbl>
              <a:tblPr firstRow="1" bandRow="1"/>
              <a:tblGrid>
                <a:gridCol w="1395524">
                  <a:extLst>
                    <a:ext uri="{9D8B030D-6E8A-4147-A177-3AD203B41FA5}">
                      <a16:colId xmlns:a16="http://schemas.microsoft.com/office/drawing/2014/main" val="3440723433"/>
                    </a:ext>
                  </a:extLst>
                </a:gridCol>
                <a:gridCol w="3026416">
                  <a:extLst>
                    <a:ext uri="{9D8B030D-6E8A-4147-A177-3AD203B41FA5}">
                      <a16:colId xmlns:a16="http://schemas.microsoft.com/office/drawing/2014/main" val="2396988418"/>
                    </a:ext>
                  </a:extLst>
                </a:gridCol>
              </a:tblGrid>
              <a:tr h="25513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en-GB" sz="16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Nazione</a:t>
                      </a:r>
                      <a:endParaRPr lang="en-GB" sz="16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E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en-GB" sz="16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Gran Bretagna</a:t>
                      </a:r>
                    </a:p>
                  </a:txBody>
                  <a:tcPr anchor="ctr">
                    <a:lnL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E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91329971"/>
                  </a:ext>
                </a:extLst>
              </a:tr>
              <a:tr h="25513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en-GB" sz="16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Città</a:t>
                      </a:r>
                      <a:endParaRPr lang="en-GB" sz="16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E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en-GB" sz="16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Muswell Hill, London</a:t>
                      </a:r>
                    </a:p>
                  </a:txBody>
                  <a:tcPr anchor="ctr">
                    <a:lnL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E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49363483"/>
                  </a:ext>
                </a:extLst>
              </a:tr>
              <a:tr h="25513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en-GB" sz="16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Descrizione</a:t>
                      </a:r>
                      <a:endParaRPr lang="en-GB" sz="16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E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en-GB" sz="16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Balconi alla </a:t>
                      </a:r>
                      <a:r>
                        <a:rPr lang="en-GB" sz="16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francese</a:t>
                      </a:r>
                      <a:r>
                        <a:rPr lang="en-GB" sz="16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con </a:t>
                      </a:r>
                      <a:r>
                        <a:rPr lang="en-GB" sz="16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montaggio</a:t>
                      </a:r>
                      <a:r>
                        <a:rPr lang="en-GB" sz="16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6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intradosso</a:t>
                      </a:r>
                      <a:endParaRPr lang="en-GB" sz="16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E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41259125"/>
                  </a:ext>
                </a:extLst>
              </a:tr>
              <a:tr h="25513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en-GB" sz="16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Prodotto</a:t>
                      </a:r>
                      <a:endParaRPr lang="en-GB" sz="16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E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en-GB" sz="16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Easy Glass View</a:t>
                      </a:r>
                    </a:p>
                  </a:txBody>
                  <a:tcPr anchor="ctr">
                    <a:lnL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E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5623814"/>
                  </a:ext>
                </a:extLst>
              </a:tr>
            </a:tbl>
          </a:graphicData>
        </a:graphic>
      </p:graphicFrame>
      <p:sp>
        <p:nvSpPr>
          <p:cNvPr id="8" name="Titel 1">
            <a:extLst>
              <a:ext uri="{FF2B5EF4-FFF2-40B4-BE49-F238E27FC236}">
                <a16:creationId xmlns:a16="http://schemas.microsoft.com/office/drawing/2014/main" id="{53C9C8F2-A7AA-52E6-0C1A-0D452B8ACF7E}"/>
              </a:ext>
            </a:extLst>
          </p:cNvPr>
          <p:cNvSpPr txBox="1">
            <a:spLocks/>
          </p:cNvSpPr>
          <p:nvPr/>
        </p:nvSpPr>
        <p:spPr>
          <a:xfrm>
            <a:off x="810000" y="1050236"/>
            <a:ext cx="5181601" cy="1489719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800" b="1" i="0" kern="1200">
                <a:solidFill>
                  <a:schemeClr val="tx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it-IT" dirty="0"/>
              <a:t>Residenza privata </a:t>
            </a:r>
            <a:r>
              <a:rPr lang="it-IT" dirty="0" err="1"/>
              <a:t>Muswell</a:t>
            </a:r>
            <a:r>
              <a:rPr lang="it-IT" dirty="0"/>
              <a:t> Hill</a:t>
            </a:r>
          </a:p>
        </p:txBody>
      </p:sp>
    </p:spTree>
    <p:extLst>
      <p:ext uri="{BB962C8B-B14F-4D97-AF65-F5344CB8AC3E}">
        <p14:creationId xmlns:p14="http://schemas.microsoft.com/office/powerpoint/2010/main" val="3370608164"/>
      </p:ext>
    </p:extLst>
  </p:cSld>
  <p:clrMapOvr>
    <a:masterClrMapping/>
  </p:clrMapOvr>
  <p:transition spd="med">
    <p:pull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6579523-F4E3-7C6E-76DE-7E54DE78F58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 descr="ProjectGrid leftbot">
            <a:extLst>
              <a:ext uri="{FF2B5EF4-FFF2-40B4-BE49-F238E27FC236}">
                <a16:creationId xmlns:a16="http://schemas.microsoft.com/office/drawing/2014/main" id="{008FDE92-0E23-9B99-8D26-B7C4C4C3507A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8996" b="3478"/>
          <a:stretch>
            <a:fillRect/>
          </a:stretch>
        </p:blipFill>
        <p:spPr>
          <a:xfrm>
            <a:off x="5942331" y="1"/>
            <a:ext cx="6249669" cy="6857999"/>
          </a:xfrm>
          <a:prstGeom prst="rect">
            <a:avLst/>
          </a:prstGeom>
        </p:spPr>
      </p:pic>
      <p:pic>
        <p:nvPicPr>
          <p:cNvPr id="4" name="Graphic 3">
            <a:extLst>
              <a:ext uri="{FF2B5EF4-FFF2-40B4-BE49-F238E27FC236}">
                <a16:creationId xmlns:a16="http://schemas.microsoft.com/office/drawing/2014/main" id="{3B399314-290B-66D8-30C7-32C79739DEE3}"/>
              </a:ext>
            </a:extLst>
          </p:cNvPr>
          <p:cNvPicPr>
            <a:picLocks noChangeAspect="1"/>
          </p:cNvPicPr>
          <p:nvPr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10000" y="0"/>
            <a:ext cx="810000" cy="810000"/>
          </a:xfrm>
          <a:prstGeom prst="rect">
            <a:avLst/>
          </a:prstGeom>
        </p:spPr>
      </p:pic>
      <p:sp>
        <p:nvSpPr>
          <p:cNvPr id="5" name="Rechthoek 4">
            <a:extLst>
              <a:ext uri="{FF2B5EF4-FFF2-40B4-BE49-F238E27FC236}">
                <a16:creationId xmlns:a16="http://schemas.microsoft.com/office/drawing/2014/main" id="{FCE56014-0DB9-13AD-DD4D-785A15C8B177}"/>
              </a:ext>
            </a:extLst>
          </p:cNvPr>
          <p:cNvSpPr/>
          <p:nvPr/>
        </p:nvSpPr>
        <p:spPr>
          <a:xfrm>
            <a:off x="0" y="6055361"/>
            <a:ext cx="12192000" cy="80264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ED443827-15C0-4306-FC4A-866BEE2B7685}"/>
              </a:ext>
            </a:extLst>
          </p:cNvPr>
          <p:cNvPicPr>
            <a:picLocks noChangeAspect="1"/>
          </p:cNvPicPr>
          <p:nvPr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10000" y="6412500"/>
            <a:ext cx="1620000" cy="81000"/>
          </a:xfrm>
          <a:prstGeom prst="rect">
            <a:avLst/>
          </a:prstGeom>
        </p:spPr>
      </p:pic>
      <p:pic>
        <p:nvPicPr>
          <p:cNvPr id="7" name="Graphic 6">
            <a:extLst>
              <a:ext uri="{FF2B5EF4-FFF2-40B4-BE49-F238E27FC236}">
                <a16:creationId xmlns:a16="http://schemas.microsoft.com/office/drawing/2014/main" id="{6DEAC6C9-9B3C-F406-1BE6-CDCC02ED0614}"/>
              </a:ext>
            </a:extLst>
          </p:cNvPr>
          <p:cNvPicPr>
            <a:picLocks noChangeAspect="1"/>
          </p:cNvPicPr>
          <p:nvPr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168800" y="6301350"/>
            <a:ext cx="1213200" cy="303300"/>
          </a:xfrm>
          <a:prstGeom prst="rect">
            <a:avLst/>
          </a:prstGeom>
        </p:spPr>
      </p:pic>
      <p:graphicFrame>
        <p:nvGraphicFramePr>
          <p:cNvPr id="10" name="Tabel 5">
            <a:extLst>
              <a:ext uri="{FF2B5EF4-FFF2-40B4-BE49-F238E27FC236}">
                <a16:creationId xmlns:a16="http://schemas.microsoft.com/office/drawing/2014/main" id="{FDB5BB3E-4572-03EE-DE7D-5A4C06C9B1B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9834702"/>
              </p:ext>
            </p:extLst>
          </p:nvPr>
        </p:nvGraphicFramePr>
        <p:xfrm>
          <a:off x="877799" y="2644730"/>
          <a:ext cx="4421940" cy="1584960"/>
        </p:xfrm>
        <a:graphic>
          <a:graphicData uri="http://schemas.openxmlformats.org/drawingml/2006/table">
            <a:tbl>
              <a:tblPr firstRow="1" bandRow="1"/>
              <a:tblGrid>
                <a:gridCol w="1395524">
                  <a:extLst>
                    <a:ext uri="{9D8B030D-6E8A-4147-A177-3AD203B41FA5}">
                      <a16:colId xmlns:a16="http://schemas.microsoft.com/office/drawing/2014/main" val="3440723433"/>
                    </a:ext>
                  </a:extLst>
                </a:gridCol>
                <a:gridCol w="3026416">
                  <a:extLst>
                    <a:ext uri="{9D8B030D-6E8A-4147-A177-3AD203B41FA5}">
                      <a16:colId xmlns:a16="http://schemas.microsoft.com/office/drawing/2014/main" val="2396988418"/>
                    </a:ext>
                  </a:extLst>
                </a:gridCol>
              </a:tblGrid>
              <a:tr h="25513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en-GB" sz="16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Nazione</a:t>
                      </a:r>
                      <a:endParaRPr lang="en-GB" sz="16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E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en-GB" sz="16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Italia</a:t>
                      </a:r>
                    </a:p>
                  </a:txBody>
                  <a:tcPr anchor="ctr">
                    <a:lnL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E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91329971"/>
                  </a:ext>
                </a:extLst>
              </a:tr>
              <a:tr h="25513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en-GB" sz="16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Città</a:t>
                      </a:r>
                      <a:endParaRPr lang="en-GB" sz="16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E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en-GB" sz="16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Verona</a:t>
                      </a:r>
                    </a:p>
                  </a:txBody>
                  <a:tcPr anchor="ctr">
                    <a:lnL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E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49363483"/>
                  </a:ext>
                </a:extLst>
              </a:tr>
              <a:tr h="25513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en-GB" sz="16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Descrizione</a:t>
                      </a:r>
                      <a:endParaRPr lang="en-GB" sz="16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E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en-GB" sz="16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Balaustra</a:t>
                      </a:r>
                      <a:r>
                        <a:rPr lang="en-GB" sz="16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in vetro senza cornice</a:t>
                      </a:r>
                    </a:p>
                  </a:txBody>
                  <a:tcPr anchor="ctr">
                    <a:lnL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E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41259125"/>
                  </a:ext>
                </a:extLst>
              </a:tr>
              <a:tr h="25513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en-GB" sz="16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Prodotto</a:t>
                      </a:r>
                      <a:endParaRPr lang="en-GB" sz="16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E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en-GB" sz="16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Q-line</a:t>
                      </a:r>
                    </a:p>
                  </a:txBody>
                  <a:tcPr anchor="ctr">
                    <a:lnL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E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5623814"/>
                  </a:ext>
                </a:extLst>
              </a:tr>
            </a:tbl>
          </a:graphicData>
        </a:graphic>
      </p:graphicFrame>
      <p:sp>
        <p:nvSpPr>
          <p:cNvPr id="8" name="Titel 1">
            <a:extLst>
              <a:ext uri="{FF2B5EF4-FFF2-40B4-BE49-F238E27FC236}">
                <a16:creationId xmlns:a16="http://schemas.microsoft.com/office/drawing/2014/main" id="{CB7BA361-CA5B-2E8B-CC82-1A91F0F6814C}"/>
              </a:ext>
            </a:extLst>
          </p:cNvPr>
          <p:cNvSpPr txBox="1">
            <a:spLocks/>
          </p:cNvSpPr>
          <p:nvPr/>
        </p:nvSpPr>
        <p:spPr>
          <a:xfrm>
            <a:off x="810001" y="1145486"/>
            <a:ext cx="4489738" cy="1489719"/>
          </a:xfrm>
          <a:prstGeom prst="rect">
            <a:avLst/>
          </a:prstGeom>
        </p:spPr>
        <p:txBody>
          <a:bodyPr>
            <a:normAutofit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800" b="1" i="0" kern="1200">
                <a:solidFill>
                  <a:schemeClr val="tx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it-IT" dirty="0"/>
              <a:t>Centro Commerciale </a:t>
            </a:r>
            <a:r>
              <a:rPr lang="it-IT" dirty="0" err="1"/>
              <a:t>Adigeo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830516502"/>
      </p:ext>
    </p:extLst>
  </p:cSld>
  <p:clrMapOvr>
    <a:masterClrMapping/>
  </p:clrMapOvr>
  <p:transition spd="med">
    <p:pull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6320C3B-3824-21FA-6C94-E7FF0C9F55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 descr="ProjectGrid leftbot">
            <a:extLst>
              <a:ext uri="{FF2B5EF4-FFF2-40B4-BE49-F238E27FC236}">
                <a16:creationId xmlns:a16="http://schemas.microsoft.com/office/drawing/2014/main" id="{FE0C4DBB-81C6-05FD-4F2C-D873F6FBCCB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22718"/>
          <a:stretch>
            <a:fillRect/>
          </a:stretch>
        </p:blipFill>
        <p:spPr>
          <a:xfrm>
            <a:off x="5942331" y="0"/>
            <a:ext cx="6249669" cy="6055361"/>
          </a:xfrm>
          <a:prstGeom prst="rect">
            <a:avLst/>
          </a:prstGeom>
        </p:spPr>
      </p:pic>
      <p:pic>
        <p:nvPicPr>
          <p:cNvPr id="4" name="Graphic 3">
            <a:extLst>
              <a:ext uri="{FF2B5EF4-FFF2-40B4-BE49-F238E27FC236}">
                <a16:creationId xmlns:a16="http://schemas.microsoft.com/office/drawing/2014/main" id="{C175B229-77A8-B73F-5520-43ADE03E0CF0}"/>
              </a:ext>
            </a:extLst>
          </p:cNvPr>
          <p:cNvPicPr>
            <a:picLocks noChangeAspect="1"/>
          </p:cNvPicPr>
          <p:nvPr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10000" y="0"/>
            <a:ext cx="810000" cy="810000"/>
          </a:xfrm>
          <a:prstGeom prst="rect">
            <a:avLst/>
          </a:prstGeom>
        </p:spPr>
      </p:pic>
      <p:sp>
        <p:nvSpPr>
          <p:cNvPr id="5" name="Rechthoek 4">
            <a:extLst>
              <a:ext uri="{FF2B5EF4-FFF2-40B4-BE49-F238E27FC236}">
                <a16:creationId xmlns:a16="http://schemas.microsoft.com/office/drawing/2014/main" id="{B54F25D3-0D00-7222-6FFB-FFC80C79F855}"/>
              </a:ext>
            </a:extLst>
          </p:cNvPr>
          <p:cNvSpPr/>
          <p:nvPr/>
        </p:nvSpPr>
        <p:spPr>
          <a:xfrm>
            <a:off x="0" y="6055361"/>
            <a:ext cx="12192000" cy="80264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DDA7018E-EF9B-37A6-9D19-5AAB409B4E3A}"/>
              </a:ext>
            </a:extLst>
          </p:cNvPr>
          <p:cNvPicPr>
            <a:picLocks noChangeAspect="1"/>
          </p:cNvPicPr>
          <p:nvPr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10000" y="6412500"/>
            <a:ext cx="1620000" cy="81000"/>
          </a:xfrm>
          <a:prstGeom prst="rect">
            <a:avLst/>
          </a:prstGeom>
        </p:spPr>
      </p:pic>
      <p:pic>
        <p:nvPicPr>
          <p:cNvPr id="7" name="Graphic 6">
            <a:extLst>
              <a:ext uri="{FF2B5EF4-FFF2-40B4-BE49-F238E27FC236}">
                <a16:creationId xmlns:a16="http://schemas.microsoft.com/office/drawing/2014/main" id="{329C6003-E32B-1240-2251-49A8579774E2}"/>
              </a:ext>
            </a:extLst>
          </p:cNvPr>
          <p:cNvPicPr>
            <a:picLocks noChangeAspect="1"/>
          </p:cNvPicPr>
          <p:nvPr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168800" y="6301350"/>
            <a:ext cx="1213200" cy="303300"/>
          </a:xfrm>
          <a:prstGeom prst="rect">
            <a:avLst/>
          </a:prstGeom>
        </p:spPr>
      </p:pic>
      <p:graphicFrame>
        <p:nvGraphicFramePr>
          <p:cNvPr id="10" name="Tabel 5">
            <a:extLst>
              <a:ext uri="{FF2B5EF4-FFF2-40B4-BE49-F238E27FC236}">
                <a16:creationId xmlns:a16="http://schemas.microsoft.com/office/drawing/2014/main" id="{24837315-0CE6-33C0-88F6-CC45E64ADD15}"/>
              </a:ext>
            </a:extLst>
          </p:cNvPr>
          <p:cNvGraphicFramePr>
            <a:graphicFrameLocks/>
          </p:cNvGraphicFramePr>
          <p:nvPr/>
        </p:nvGraphicFramePr>
        <p:xfrm>
          <a:off x="877799" y="2644730"/>
          <a:ext cx="4421940" cy="1584960"/>
        </p:xfrm>
        <a:graphic>
          <a:graphicData uri="http://schemas.openxmlformats.org/drawingml/2006/table">
            <a:tbl>
              <a:tblPr firstRow="1" bandRow="1"/>
              <a:tblGrid>
                <a:gridCol w="1395524">
                  <a:extLst>
                    <a:ext uri="{9D8B030D-6E8A-4147-A177-3AD203B41FA5}">
                      <a16:colId xmlns:a16="http://schemas.microsoft.com/office/drawing/2014/main" val="3440723433"/>
                    </a:ext>
                  </a:extLst>
                </a:gridCol>
                <a:gridCol w="3026416">
                  <a:extLst>
                    <a:ext uri="{9D8B030D-6E8A-4147-A177-3AD203B41FA5}">
                      <a16:colId xmlns:a16="http://schemas.microsoft.com/office/drawing/2014/main" val="2396988418"/>
                    </a:ext>
                  </a:extLst>
                </a:gridCol>
              </a:tblGrid>
              <a:tr h="25513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en-GB" sz="16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Nazione</a:t>
                      </a:r>
                      <a:endParaRPr lang="en-GB" sz="16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E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en-GB" sz="16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Svizzera</a:t>
                      </a:r>
                    </a:p>
                  </a:txBody>
                  <a:tcPr anchor="ctr">
                    <a:lnL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E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91329971"/>
                  </a:ext>
                </a:extLst>
              </a:tr>
              <a:tr h="25513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en-GB" sz="16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Città</a:t>
                      </a:r>
                      <a:endParaRPr lang="en-GB" sz="16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E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en-GB" sz="16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Zurigo</a:t>
                      </a:r>
                      <a:endParaRPr lang="en-GB" sz="16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E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49363483"/>
                  </a:ext>
                </a:extLst>
              </a:tr>
              <a:tr h="25513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en-GB" sz="16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Descrizione</a:t>
                      </a:r>
                      <a:endParaRPr lang="en-GB" sz="16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E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en-GB" sz="16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Struttura</a:t>
                      </a:r>
                      <a:r>
                        <a:rPr lang="en-GB" sz="16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in </a:t>
                      </a:r>
                      <a:r>
                        <a:rPr lang="en-GB" sz="16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acciao</a:t>
                      </a:r>
                      <a:r>
                        <a:rPr lang="en-GB" sz="16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inox con </a:t>
                      </a:r>
                      <a:r>
                        <a:rPr lang="en-GB" sz="16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corrimano</a:t>
                      </a:r>
                      <a:r>
                        <a:rPr lang="en-GB" sz="16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illuminato</a:t>
                      </a:r>
                    </a:p>
                  </a:txBody>
                  <a:tcPr anchor="ctr">
                    <a:lnL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E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41259125"/>
                  </a:ext>
                </a:extLst>
              </a:tr>
              <a:tr h="25513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en-GB" sz="16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Prodotto</a:t>
                      </a:r>
                      <a:endParaRPr lang="en-GB" sz="16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E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en-GB" sz="16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Q-line, Spot-Light</a:t>
                      </a:r>
                    </a:p>
                  </a:txBody>
                  <a:tcPr anchor="ctr">
                    <a:lnL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E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5623814"/>
                  </a:ext>
                </a:extLst>
              </a:tr>
            </a:tbl>
          </a:graphicData>
        </a:graphic>
      </p:graphicFrame>
      <p:sp>
        <p:nvSpPr>
          <p:cNvPr id="8" name="Titel 1">
            <a:extLst>
              <a:ext uri="{FF2B5EF4-FFF2-40B4-BE49-F238E27FC236}">
                <a16:creationId xmlns:a16="http://schemas.microsoft.com/office/drawing/2014/main" id="{E9B3652C-3D7D-269C-EB4C-48EA9017CBC3}"/>
              </a:ext>
            </a:extLst>
          </p:cNvPr>
          <p:cNvSpPr txBox="1">
            <a:spLocks/>
          </p:cNvSpPr>
          <p:nvPr/>
        </p:nvSpPr>
        <p:spPr>
          <a:xfrm>
            <a:off x="810001" y="1050236"/>
            <a:ext cx="4489738" cy="1489719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800" b="1" i="0" kern="1200">
                <a:solidFill>
                  <a:schemeClr val="tx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it-IT" dirty="0"/>
              <a:t>Clinica privata </a:t>
            </a:r>
            <a:r>
              <a:rPr lang="it-IT" dirty="0" err="1"/>
              <a:t>Bethanien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991194243"/>
      </p:ext>
    </p:extLst>
  </p:cSld>
  <p:clrMapOvr>
    <a:masterClrMapping/>
  </p:clrMapOvr>
  <p:transition spd="med">
    <p:pull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D28AA22-6FFA-9463-E6AB-2E731EE09F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 descr="ProjectGrid righttop">
            <a:extLst>
              <a:ext uri="{FF2B5EF4-FFF2-40B4-BE49-F238E27FC236}">
                <a16:creationId xmlns:a16="http://schemas.microsoft.com/office/drawing/2014/main" id="{565E5C03-6B6B-CCA5-84AD-7FB5381BC54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6246" b="6471"/>
          <a:stretch>
            <a:fillRect/>
          </a:stretch>
        </p:blipFill>
        <p:spPr>
          <a:xfrm>
            <a:off x="5942330" y="0"/>
            <a:ext cx="6249669" cy="6055361"/>
          </a:xfrm>
          <a:prstGeom prst="rect">
            <a:avLst/>
          </a:prstGeom>
        </p:spPr>
      </p:pic>
      <p:pic>
        <p:nvPicPr>
          <p:cNvPr id="4" name="Graphic 3">
            <a:extLst>
              <a:ext uri="{FF2B5EF4-FFF2-40B4-BE49-F238E27FC236}">
                <a16:creationId xmlns:a16="http://schemas.microsoft.com/office/drawing/2014/main" id="{2234367B-2719-2F4E-5C8E-AEBFE5674CB2}"/>
              </a:ext>
            </a:extLst>
          </p:cNvPr>
          <p:cNvPicPr>
            <a:picLocks noChangeAspect="1"/>
          </p:cNvPicPr>
          <p:nvPr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10000" y="0"/>
            <a:ext cx="810000" cy="810000"/>
          </a:xfrm>
          <a:prstGeom prst="rect">
            <a:avLst/>
          </a:prstGeom>
        </p:spPr>
      </p:pic>
      <p:sp>
        <p:nvSpPr>
          <p:cNvPr id="5" name="Rechthoek 4">
            <a:extLst>
              <a:ext uri="{FF2B5EF4-FFF2-40B4-BE49-F238E27FC236}">
                <a16:creationId xmlns:a16="http://schemas.microsoft.com/office/drawing/2014/main" id="{7F491E90-51A5-8BC2-4CFC-091D9F81B226}"/>
              </a:ext>
            </a:extLst>
          </p:cNvPr>
          <p:cNvSpPr/>
          <p:nvPr/>
        </p:nvSpPr>
        <p:spPr>
          <a:xfrm>
            <a:off x="0" y="6055361"/>
            <a:ext cx="12192000" cy="80264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A095AA0B-F76B-5D05-157A-591DF12F2D69}"/>
              </a:ext>
            </a:extLst>
          </p:cNvPr>
          <p:cNvPicPr>
            <a:picLocks noChangeAspect="1"/>
          </p:cNvPicPr>
          <p:nvPr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10000" y="6412500"/>
            <a:ext cx="1620000" cy="81000"/>
          </a:xfrm>
          <a:prstGeom prst="rect">
            <a:avLst/>
          </a:prstGeom>
        </p:spPr>
      </p:pic>
      <p:pic>
        <p:nvPicPr>
          <p:cNvPr id="7" name="Graphic 6">
            <a:extLst>
              <a:ext uri="{FF2B5EF4-FFF2-40B4-BE49-F238E27FC236}">
                <a16:creationId xmlns:a16="http://schemas.microsoft.com/office/drawing/2014/main" id="{302B2BE6-8686-FCF3-F77A-F2AA45051082}"/>
              </a:ext>
            </a:extLst>
          </p:cNvPr>
          <p:cNvPicPr>
            <a:picLocks noChangeAspect="1"/>
          </p:cNvPicPr>
          <p:nvPr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168800" y="6301350"/>
            <a:ext cx="1213200" cy="303300"/>
          </a:xfrm>
          <a:prstGeom prst="rect">
            <a:avLst/>
          </a:prstGeom>
        </p:spPr>
      </p:pic>
      <p:graphicFrame>
        <p:nvGraphicFramePr>
          <p:cNvPr id="10" name="Tabel 5">
            <a:extLst>
              <a:ext uri="{FF2B5EF4-FFF2-40B4-BE49-F238E27FC236}">
                <a16:creationId xmlns:a16="http://schemas.microsoft.com/office/drawing/2014/main" id="{9AE0B691-7B6C-A56E-FFD8-A1AF3188FA37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99984229"/>
              </p:ext>
            </p:extLst>
          </p:nvPr>
        </p:nvGraphicFramePr>
        <p:xfrm>
          <a:off x="877799" y="2644730"/>
          <a:ext cx="4421940" cy="1584960"/>
        </p:xfrm>
        <a:graphic>
          <a:graphicData uri="http://schemas.openxmlformats.org/drawingml/2006/table">
            <a:tbl>
              <a:tblPr firstRow="1" bandRow="1"/>
              <a:tblGrid>
                <a:gridCol w="1395524">
                  <a:extLst>
                    <a:ext uri="{9D8B030D-6E8A-4147-A177-3AD203B41FA5}">
                      <a16:colId xmlns:a16="http://schemas.microsoft.com/office/drawing/2014/main" val="3440723433"/>
                    </a:ext>
                  </a:extLst>
                </a:gridCol>
                <a:gridCol w="3026416">
                  <a:extLst>
                    <a:ext uri="{9D8B030D-6E8A-4147-A177-3AD203B41FA5}">
                      <a16:colId xmlns:a16="http://schemas.microsoft.com/office/drawing/2014/main" val="2396988418"/>
                    </a:ext>
                  </a:extLst>
                </a:gridCol>
              </a:tblGrid>
              <a:tr h="25513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en-GB" sz="16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Nazione</a:t>
                      </a:r>
                      <a:endParaRPr lang="en-GB" sz="16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E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en-GB" sz="16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Regno </a:t>
                      </a:r>
                      <a:r>
                        <a:rPr lang="en-GB" sz="16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Unito</a:t>
                      </a:r>
                      <a:endParaRPr lang="en-GB" sz="16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E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91329971"/>
                  </a:ext>
                </a:extLst>
              </a:tr>
              <a:tr h="25513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en-GB" sz="16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Città</a:t>
                      </a:r>
                      <a:endParaRPr lang="en-GB" sz="16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E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en-GB" sz="16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East Preston</a:t>
                      </a:r>
                    </a:p>
                  </a:txBody>
                  <a:tcPr anchor="ctr">
                    <a:lnL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E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49363483"/>
                  </a:ext>
                </a:extLst>
              </a:tr>
              <a:tr h="25513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en-GB" sz="16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Descrizione</a:t>
                      </a:r>
                      <a:endParaRPr lang="en-GB" sz="16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E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en-GB" sz="16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Balaustra</a:t>
                      </a:r>
                      <a:r>
                        <a:rPr lang="en-GB" sz="16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in vetro per scale con </a:t>
                      </a:r>
                      <a:r>
                        <a:rPr lang="en-GB" sz="16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fissaggi</a:t>
                      </a:r>
                      <a:r>
                        <a:rPr lang="en-GB" sz="16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6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singoli</a:t>
                      </a:r>
                      <a:r>
                        <a:rPr lang="en-GB" sz="16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</a:p>
                  </a:txBody>
                  <a:tcPr anchor="ctr">
                    <a:lnL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E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41259125"/>
                  </a:ext>
                </a:extLst>
              </a:tr>
              <a:tr h="25513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en-GB" sz="16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Prodotto</a:t>
                      </a:r>
                      <a:endParaRPr lang="en-GB" sz="16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E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en-GB" sz="16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Easy Glass MOD 0749</a:t>
                      </a:r>
                    </a:p>
                  </a:txBody>
                  <a:tcPr anchor="ctr">
                    <a:lnL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E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5623814"/>
                  </a:ext>
                </a:extLst>
              </a:tr>
            </a:tbl>
          </a:graphicData>
        </a:graphic>
      </p:graphicFrame>
      <p:sp>
        <p:nvSpPr>
          <p:cNvPr id="8" name="Titel 1">
            <a:extLst>
              <a:ext uri="{FF2B5EF4-FFF2-40B4-BE49-F238E27FC236}">
                <a16:creationId xmlns:a16="http://schemas.microsoft.com/office/drawing/2014/main" id="{F31788F0-1249-E538-3751-D38798BB4A26}"/>
              </a:ext>
            </a:extLst>
          </p:cNvPr>
          <p:cNvSpPr txBox="1">
            <a:spLocks/>
          </p:cNvSpPr>
          <p:nvPr/>
        </p:nvSpPr>
        <p:spPr>
          <a:xfrm>
            <a:off x="810001" y="1050236"/>
            <a:ext cx="4489738" cy="1489719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800" b="1" i="0" kern="1200">
                <a:solidFill>
                  <a:schemeClr val="tx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it-IT" dirty="0"/>
              <a:t>Residenza a East Preston</a:t>
            </a:r>
          </a:p>
        </p:txBody>
      </p:sp>
    </p:spTree>
    <p:extLst>
      <p:ext uri="{BB962C8B-B14F-4D97-AF65-F5344CB8AC3E}">
        <p14:creationId xmlns:p14="http://schemas.microsoft.com/office/powerpoint/2010/main" val="444438890"/>
      </p:ext>
    </p:extLst>
  </p:cSld>
  <p:clrMapOvr>
    <a:masterClrMapping/>
  </p:clrMapOvr>
  <p:transition spd="med">
    <p:pull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3D4266-78E4-ECCC-5286-1477AB60CF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Immagine 15" descr="ProjectGrid righttop">
            <a:extLst>
              <a:ext uri="{FF2B5EF4-FFF2-40B4-BE49-F238E27FC236}">
                <a16:creationId xmlns:a16="http://schemas.microsoft.com/office/drawing/2014/main" id="{93E50357-E70A-CE43-D013-EED8D41ED15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2474"/>
          <a:stretch>
            <a:fillRect/>
          </a:stretch>
        </p:blipFill>
        <p:spPr>
          <a:xfrm>
            <a:off x="5942332" y="0"/>
            <a:ext cx="6249668" cy="6858000"/>
          </a:xfrm>
          <a:prstGeom prst="rect">
            <a:avLst/>
          </a:prstGeom>
        </p:spPr>
      </p:pic>
      <p:pic>
        <p:nvPicPr>
          <p:cNvPr id="4" name="Graphic 3">
            <a:extLst>
              <a:ext uri="{FF2B5EF4-FFF2-40B4-BE49-F238E27FC236}">
                <a16:creationId xmlns:a16="http://schemas.microsoft.com/office/drawing/2014/main" id="{F6E344BD-59B6-22A5-648C-CAE8B898B67B}"/>
              </a:ext>
            </a:extLst>
          </p:cNvPr>
          <p:cNvPicPr>
            <a:picLocks noChangeAspect="1"/>
          </p:cNvPicPr>
          <p:nvPr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10000" y="0"/>
            <a:ext cx="810000" cy="810000"/>
          </a:xfrm>
          <a:prstGeom prst="rect">
            <a:avLst/>
          </a:prstGeom>
        </p:spPr>
      </p:pic>
      <p:sp>
        <p:nvSpPr>
          <p:cNvPr id="5" name="Rechthoek 4">
            <a:extLst>
              <a:ext uri="{FF2B5EF4-FFF2-40B4-BE49-F238E27FC236}">
                <a16:creationId xmlns:a16="http://schemas.microsoft.com/office/drawing/2014/main" id="{F8C4BE46-CC03-E904-4506-FF41CB9EE59A}"/>
              </a:ext>
            </a:extLst>
          </p:cNvPr>
          <p:cNvSpPr/>
          <p:nvPr/>
        </p:nvSpPr>
        <p:spPr>
          <a:xfrm>
            <a:off x="0" y="6055361"/>
            <a:ext cx="12192000" cy="80264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0EBD4FA7-DBDB-1366-7740-FF0BC3F3A044}"/>
              </a:ext>
            </a:extLst>
          </p:cNvPr>
          <p:cNvPicPr>
            <a:picLocks noChangeAspect="1"/>
          </p:cNvPicPr>
          <p:nvPr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10000" y="6412500"/>
            <a:ext cx="1620000" cy="81000"/>
          </a:xfrm>
          <a:prstGeom prst="rect">
            <a:avLst/>
          </a:prstGeom>
        </p:spPr>
      </p:pic>
      <p:pic>
        <p:nvPicPr>
          <p:cNvPr id="7" name="Graphic 6">
            <a:extLst>
              <a:ext uri="{FF2B5EF4-FFF2-40B4-BE49-F238E27FC236}">
                <a16:creationId xmlns:a16="http://schemas.microsoft.com/office/drawing/2014/main" id="{9162C4C6-C0C9-B19C-07F9-FAB5A835F88A}"/>
              </a:ext>
            </a:extLst>
          </p:cNvPr>
          <p:cNvPicPr>
            <a:picLocks noChangeAspect="1"/>
          </p:cNvPicPr>
          <p:nvPr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168800" y="6301350"/>
            <a:ext cx="1213200" cy="303300"/>
          </a:xfrm>
          <a:prstGeom prst="rect">
            <a:avLst/>
          </a:prstGeom>
        </p:spPr>
      </p:pic>
      <p:graphicFrame>
        <p:nvGraphicFramePr>
          <p:cNvPr id="10" name="Tabel 5">
            <a:extLst>
              <a:ext uri="{FF2B5EF4-FFF2-40B4-BE49-F238E27FC236}">
                <a16:creationId xmlns:a16="http://schemas.microsoft.com/office/drawing/2014/main" id="{EAE39639-4211-AD5A-44ED-56E32BD3216F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71051663"/>
              </p:ext>
            </p:extLst>
          </p:nvPr>
        </p:nvGraphicFramePr>
        <p:xfrm>
          <a:off x="877799" y="2663780"/>
          <a:ext cx="4421940" cy="1341120"/>
        </p:xfrm>
        <a:graphic>
          <a:graphicData uri="http://schemas.openxmlformats.org/drawingml/2006/table">
            <a:tbl>
              <a:tblPr firstRow="1" bandRow="1"/>
              <a:tblGrid>
                <a:gridCol w="1395524">
                  <a:extLst>
                    <a:ext uri="{9D8B030D-6E8A-4147-A177-3AD203B41FA5}">
                      <a16:colId xmlns:a16="http://schemas.microsoft.com/office/drawing/2014/main" val="3440723433"/>
                    </a:ext>
                  </a:extLst>
                </a:gridCol>
                <a:gridCol w="3026416">
                  <a:extLst>
                    <a:ext uri="{9D8B030D-6E8A-4147-A177-3AD203B41FA5}">
                      <a16:colId xmlns:a16="http://schemas.microsoft.com/office/drawing/2014/main" val="2396988418"/>
                    </a:ext>
                  </a:extLst>
                </a:gridCol>
              </a:tblGrid>
              <a:tr h="25513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en-GB" sz="16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Nazione</a:t>
                      </a:r>
                      <a:endParaRPr lang="en-GB" sz="16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E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en-GB" sz="16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Svezia</a:t>
                      </a:r>
                      <a:endParaRPr lang="en-GB" sz="16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E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91329971"/>
                  </a:ext>
                </a:extLst>
              </a:tr>
              <a:tr h="25513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en-GB" sz="16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Città</a:t>
                      </a:r>
                      <a:endParaRPr lang="en-GB" sz="16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E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en-GB" sz="16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Ystad</a:t>
                      </a:r>
                    </a:p>
                  </a:txBody>
                  <a:tcPr anchor="ctr">
                    <a:lnL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E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49363483"/>
                  </a:ext>
                </a:extLst>
              </a:tr>
              <a:tr h="25513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en-GB" sz="16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Descrizione</a:t>
                      </a:r>
                      <a:endParaRPr lang="en-GB" sz="16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E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it-IT" sz="16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Morsetti per vetro a pavimento</a:t>
                      </a:r>
                      <a:endParaRPr lang="en-GB" sz="16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E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41259125"/>
                  </a:ext>
                </a:extLst>
              </a:tr>
              <a:tr h="25513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en-GB" sz="16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Prodotto</a:t>
                      </a:r>
                      <a:endParaRPr lang="en-GB" sz="16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E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en-GB" sz="16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MOD 6400</a:t>
                      </a:r>
                    </a:p>
                  </a:txBody>
                  <a:tcPr anchor="ctr">
                    <a:lnL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E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5623814"/>
                  </a:ext>
                </a:extLst>
              </a:tr>
            </a:tbl>
          </a:graphicData>
        </a:graphic>
      </p:graphicFrame>
      <p:sp>
        <p:nvSpPr>
          <p:cNvPr id="8" name="Titel 1">
            <a:extLst>
              <a:ext uri="{FF2B5EF4-FFF2-40B4-BE49-F238E27FC236}">
                <a16:creationId xmlns:a16="http://schemas.microsoft.com/office/drawing/2014/main" id="{D6A6B8CD-79E4-3837-3CB5-BABC2F916118}"/>
              </a:ext>
            </a:extLst>
          </p:cNvPr>
          <p:cNvSpPr txBox="1">
            <a:spLocks/>
          </p:cNvSpPr>
          <p:nvPr/>
        </p:nvSpPr>
        <p:spPr>
          <a:xfrm>
            <a:off x="810001" y="1050236"/>
            <a:ext cx="4489738" cy="1489719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800" b="1" i="0" kern="1200">
                <a:solidFill>
                  <a:schemeClr val="tx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it-IT" dirty="0"/>
              <a:t>Residenza privata a Ystad</a:t>
            </a:r>
          </a:p>
        </p:txBody>
      </p:sp>
    </p:spTree>
    <p:extLst>
      <p:ext uri="{BB962C8B-B14F-4D97-AF65-F5344CB8AC3E}">
        <p14:creationId xmlns:p14="http://schemas.microsoft.com/office/powerpoint/2010/main" val="2919368299"/>
      </p:ext>
    </p:extLst>
  </p:cSld>
  <p:clrMapOvr>
    <a:masterClrMapping/>
  </p:clrMapOvr>
  <p:transition spd="med">
    <p:pull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02E920D-953A-28DE-FA00-8D11F1C315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Immagine 15" descr="ProjectGrid righttop">
            <a:extLst>
              <a:ext uri="{FF2B5EF4-FFF2-40B4-BE49-F238E27FC236}">
                <a16:creationId xmlns:a16="http://schemas.microsoft.com/office/drawing/2014/main" id="{45DB6F32-E282-3826-DF69-994976DCB06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2474"/>
          <a:stretch>
            <a:fillRect/>
          </a:stretch>
        </p:blipFill>
        <p:spPr>
          <a:xfrm>
            <a:off x="5942332" y="0"/>
            <a:ext cx="6249668" cy="6858000"/>
          </a:xfrm>
          <a:prstGeom prst="rect">
            <a:avLst/>
          </a:prstGeom>
        </p:spPr>
      </p:pic>
      <p:pic>
        <p:nvPicPr>
          <p:cNvPr id="4" name="Graphic 3">
            <a:extLst>
              <a:ext uri="{FF2B5EF4-FFF2-40B4-BE49-F238E27FC236}">
                <a16:creationId xmlns:a16="http://schemas.microsoft.com/office/drawing/2014/main" id="{D67C1C95-C719-CABB-8EAF-DF43B668E477}"/>
              </a:ext>
            </a:extLst>
          </p:cNvPr>
          <p:cNvPicPr>
            <a:picLocks noChangeAspect="1"/>
          </p:cNvPicPr>
          <p:nvPr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10000" y="0"/>
            <a:ext cx="810000" cy="810000"/>
          </a:xfrm>
          <a:prstGeom prst="rect">
            <a:avLst/>
          </a:prstGeom>
        </p:spPr>
      </p:pic>
      <p:sp>
        <p:nvSpPr>
          <p:cNvPr id="5" name="Rechthoek 4">
            <a:extLst>
              <a:ext uri="{FF2B5EF4-FFF2-40B4-BE49-F238E27FC236}">
                <a16:creationId xmlns:a16="http://schemas.microsoft.com/office/drawing/2014/main" id="{1CB3B594-E3A0-2E9B-8CC1-ACB96B412507}"/>
              </a:ext>
            </a:extLst>
          </p:cNvPr>
          <p:cNvSpPr/>
          <p:nvPr/>
        </p:nvSpPr>
        <p:spPr>
          <a:xfrm>
            <a:off x="0" y="6055361"/>
            <a:ext cx="12192000" cy="80264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D718541C-F99A-A1E0-8FE3-161860A239E5}"/>
              </a:ext>
            </a:extLst>
          </p:cNvPr>
          <p:cNvPicPr>
            <a:picLocks noChangeAspect="1"/>
          </p:cNvPicPr>
          <p:nvPr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10000" y="6412500"/>
            <a:ext cx="1620000" cy="81000"/>
          </a:xfrm>
          <a:prstGeom prst="rect">
            <a:avLst/>
          </a:prstGeom>
        </p:spPr>
      </p:pic>
      <p:pic>
        <p:nvPicPr>
          <p:cNvPr id="7" name="Graphic 6">
            <a:extLst>
              <a:ext uri="{FF2B5EF4-FFF2-40B4-BE49-F238E27FC236}">
                <a16:creationId xmlns:a16="http://schemas.microsoft.com/office/drawing/2014/main" id="{6277F082-60EE-A2BF-7E95-36DE4C00824B}"/>
              </a:ext>
            </a:extLst>
          </p:cNvPr>
          <p:cNvPicPr>
            <a:picLocks noChangeAspect="1"/>
          </p:cNvPicPr>
          <p:nvPr/>
        </p:nvPicPr>
        <p:blipFill>
          <a:blip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168800" y="6301350"/>
            <a:ext cx="1213200" cy="303300"/>
          </a:xfrm>
          <a:prstGeom prst="rect">
            <a:avLst/>
          </a:prstGeom>
        </p:spPr>
      </p:pic>
      <p:graphicFrame>
        <p:nvGraphicFramePr>
          <p:cNvPr id="10" name="Tabel 5">
            <a:extLst>
              <a:ext uri="{FF2B5EF4-FFF2-40B4-BE49-F238E27FC236}">
                <a16:creationId xmlns:a16="http://schemas.microsoft.com/office/drawing/2014/main" id="{93F73E74-BF94-8052-383E-42E2D409E8EC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04176740"/>
              </p:ext>
            </p:extLst>
          </p:nvPr>
        </p:nvGraphicFramePr>
        <p:xfrm>
          <a:off x="877799" y="2663780"/>
          <a:ext cx="4421940" cy="1584960"/>
        </p:xfrm>
        <a:graphic>
          <a:graphicData uri="http://schemas.openxmlformats.org/drawingml/2006/table">
            <a:tbl>
              <a:tblPr firstRow="1" bandRow="1"/>
              <a:tblGrid>
                <a:gridCol w="1395524">
                  <a:extLst>
                    <a:ext uri="{9D8B030D-6E8A-4147-A177-3AD203B41FA5}">
                      <a16:colId xmlns:a16="http://schemas.microsoft.com/office/drawing/2014/main" val="3440723433"/>
                    </a:ext>
                  </a:extLst>
                </a:gridCol>
                <a:gridCol w="3026416">
                  <a:extLst>
                    <a:ext uri="{9D8B030D-6E8A-4147-A177-3AD203B41FA5}">
                      <a16:colId xmlns:a16="http://schemas.microsoft.com/office/drawing/2014/main" val="2396988418"/>
                    </a:ext>
                  </a:extLst>
                </a:gridCol>
              </a:tblGrid>
              <a:tr h="25513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en-GB" sz="16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Nazione</a:t>
                      </a:r>
                      <a:endParaRPr lang="en-GB" sz="16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E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en-GB" sz="16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Germania</a:t>
                      </a:r>
                    </a:p>
                  </a:txBody>
                  <a:tcPr anchor="ctr">
                    <a:lnL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E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91329971"/>
                  </a:ext>
                </a:extLst>
              </a:tr>
              <a:tr h="25513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en-GB" sz="16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Città</a:t>
                      </a:r>
                      <a:endParaRPr lang="en-GB" sz="16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E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en-GB" sz="16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Engelskirchen</a:t>
                      </a:r>
                      <a:endParaRPr lang="en-GB" sz="16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E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49363483"/>
                  </a:ext>
                </a:extLst>
              </a:tr>
              <a:tr h="25513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en-GB" sz="16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Descrizione</a:t>
                      </a:r>
                      <a:endParaRPr lang="en-GB" sz="16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E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it-IT" sz="16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Balaustra in vetro con fissaggio laterale - moduli prefabbricati</a:t>
                      </a:r>
                      <a:endParaRPr lang="en-GB" sz="16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E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41259125"/>
                  </a:ext>
                </a:extLst>
              </a:tr>
              <a:tr h="25513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en-GB" sz="16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Prodotto</a:t>
                      </a:r>
                      <a:endParaRPr lang="en-GB" sz="16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E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en-GB" sz="16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Easy Alu Go glass</a:t>
                      </a:r>
                    </a:p>
                  </a:txBody>
                  <a:tcPr anchor="ctr">
                    <a:lnL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6D6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E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5623814"/>
                  </a:ext>
                </a:extLst>
              </a:tr>
            </a:tbl>
          </a:graphicData>
        </a:graphic>
      </p:graphicFrame>
      <p:sp>
        <p:nvSpPr>
          <p:cNvPr id="8" name="Titel 1">
            <a:extLst>
              <a:ext uri="{FF2B5EF4-FFF2-40B4-BE49-F238E27FC236}">
                <a16:creationId xmlns:a16="http://schemas.microsoft.com/office/drawing/2014/main" id="{1261FAB1-A0E5-DBFF-8D6B-829FCB145B47}"/>
              </a:ext>
            </a:extLst>
          </p:cNvPr>
          <p:cNvSpPr txBox="1">
            <a:spLocks/>
          </p:cNvSpPr>
          <p:nvPr/>
        </p:nvSpPr>
        <p:spPr>
          <a:xfrm>
            <a:off x="810001" y="1050236"/>
            <a:ext cx="4489738" cy="1489719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800" b="1" i="0" kern="1200">
                <a:solidFill>
                  <a:schemeClr val="tx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it-IT" dirty="0"/>
              <a:t>Appartamenti </a:t>
            </a:r>
            <a:r>
              <a:rPr lang="it-IT" dirty="0" err="1"/>
              <a:t>Leppegarten</a:t>
            </a:r>
            <a:endParaRPr lang="it-IT" dirty="0"/>
          </a:p>
          <a:p>
            <a:endParaRPr lang="it-IT" dirty="0"/>
          </a:p>
        </p:txBody>
      </p:sp>
      <p:pic>
        <p:nvPicPr>
          <p:cNvPr id="2" name="Immagine 1" descr="ProjectGrid rightbot">
            <a:extLst>
              <a:ext uri="{FF2B5EF4-FFF2-40B4-BE49-F238E27FC236}">
                <a16:creationId xmlns:a16="http://schemas.microsoft.com/office/drawing/2014/main" id="{F51026F4-5F6F-887F-DC18-F6974B4FEE6E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r="27512"/>
          <a:stretch>
            <a:fillRect/>
          </a:stretch>
        </p:blipFill>
        <p:spPr>
          <a:xfrm>
            <a:off x="5942332" y="-2"/>
            <a:ext cx="6249668" cy="604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1728859"/>
      </p:ext>
    </p:extLst>
  </p:cSld>
  <p:clrMapOvr>
    <a:masterClrMapping/>
  </p:clrMapOvr>
  <p:transition spd="med">
    <p:pull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580988B-08C1-A0A7-8BFC-93325FE4227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nl-NL" dirty="0"/>
              <a:t>Domande?</a:t>
            </a:r>
          </a:p>
        </p:txBody>
      </p:sp>
    </p:spTree>
    <p:extLst>
      <p:ext uri="{BB962C8B-B14F-4D97-AF65-F5344CB8AC3E}">
        <p14:creationId xmlns:p14="http://schemas.microsoft.com/office/powerpoint/2010/main" val="2538629855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2BB553A-21DB-8B64-2453-31329FF63FF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437AC07-7E6A-6046-3E5B-47635AC018C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nl-NL" dirty="0"/>
              <a:t>Grazie	</a:t>
            </a: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6C805BB9-EF7B-0ACD-5968-E1C0A8AE64E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nl-NL" dirty="0"/>
              <a:t>Per la vostra attenzione</a:t>
            </a:r>
          </a:p>
        </p:txBody>
      </p:sp>
      <p:sp>
        <p:nvSpPr>
          <p:cNvPr id="6" name="Tekstvak 5">
            <a:hlinkClick r:id="rId3"/>
            <a:extLst>
              <a:ext uri="{FF2B5EF4-FFF2-40B4-BE49-F238E27FC236}">
                <a16:creationId xmlns:a16="http://schemas.microsoft.com/office/drawing/2014/main" id="{0C362473-1A83-8BA8-A70F-ED78D44178C0}"/>
              </a:ext>
            </a:extLst>
          </p:cNvPr>
          <p:cNvSpPr txBox="1"/>
          <p:nvPr/>
        </p:nvSpPr>
        <p:spPr>
          <a:xfrm>
            <a:off x="810000" y="4757669"/>
            <a:ext cx="1822953" cy="46990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25999" tIns="125999" rIns="125999" bIns="125999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1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q-railing.com</a:t>
            </a:r>
          </a:p>
        </p:txBody>
      </p:sp>
    </p:spTree>
    <p:extLst>
      <p:ext uri="{BB962C8B-B14F-4D97-AF65-F5344CB8AC3E}">
        <p14:creationId xmlns:p14="http://schemas.microsoft.com/office/powerpoint/2010/main" val="7684951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theme/theme1.xml><?xml version="1.0" encoding="utf-8"?>
<a:theme xmlns:a="http://schemas.openxmlformats.org/drawingml/2006/main" name="Kantoorthema">
  <a:themeElements>
    <a:clrScheme name="q-railing-2024">
      <a:dk1>
        <a:srgbClr val="000000"/>
      </a:dk1>
      <a:lt1>
        <a:srgbClr val="FFFFFF"/>
      </a:lt1>
      <a:dk2>
        <a:srgbClr val="001020"/>
      </a:dk2>
      <a:lt2>
        <a:srgbClr val="F1F3F4"/>
      </a:lt2>
      <a:accent1>
        <a:srgbClr val="005093"/>
      </a:accent1>
      <a:accent2>
        <a:srgbClr val="667079"/>
      </a:accent2>
      <a:accent3>
        <a:srgbClr val="CCCFD2"/>
      </a:accent3>
      <a:accent4>
        <a:srgbClr val="F2F3F3"/>
      </a:accent4>
      <a:accent5>
        <a:srgbClr val="DFBA15"/>
      </a:accent5>
      <a:accent6>
        <a:srgbClr val="D2701C"/>
      </a:accent6>
      <a:hlink>
        <a:srgbClr val="289307"/>
      </a:hlink>
      <a:folHlink>
        <a:srgbClr val="8C930F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48DD6DF3F47274E995537967C4DA16B" ma:contentTypeVersion="12" ma:contentTypeDescription="Create a new document." ma:contentTypeScope="" ma:versionID="616644e8ac3d5c38417219a9885edbe4">
  <xsd:schema xmlns:xsd="http://www.w3.org/2001/XMLSchema" xmlns:xs="http://www.w3.org/2001/XMLSchema" xmlns:p="http://schemas.microsoft.com/office/2006/metadata/properties" xmlns:ns2="a444ecd9-803c-414b-b3b9-1038e22b9a2d" xmlns:ns3="ed55e898-ed3e-4522-b838-e163fba5a7d0" targetNamespace="http://schemas.microsoft.com/office/2006/metadata/properties" ma:root="true" ma:fieldsID="039bf5fdb31f490d54220ab36e744056" ns2:_="" ns3:_="">
    <xsd:import namespace="a444ecd9-803c-414b-b3b9-1038e22b9a2d"/>
    <xsd:import namespace="ed55e898-ed3e-4522-b838-e163fba5a7d0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lcf76f155ced4ddcb4097134ff3c332f" minOccurs="0"/>
                <xsd:element ref="ns2:TaxCatchAll" minOccurs="0"/>
                <xsd:element ref="ns3:MediaServiceSearchProperties" minOccurs="0"/>
                <xsd:element ref="ns3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444ecd9-803c-414b-b3b9-1038e22b9a2d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dexed="true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TaxCatchAll" ma:index="19" nillable="true" ma:displayName="Taxonomy Catch All Column" ma:hidden="true" ma:list="{96e559e6-d4d7-42cb-8750-acc58f9d25d7}" ma:internalName="TaxCatchAll" ma:showField="CatchAllData" ma:web="a444ecd9-803c-414b-b3b9-1038e22b9a2d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d55e898-ed3e-4522-b838-e163fba5a7d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d65383ff-e000-4b88-8143-a747c2014a3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SearchProperties" ma:index="2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4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ed55e898-ed3e-4522-b838-e163fba5a7d0">
      <Terms xmlns="http://schemas.microsoft.com/office/infopath/2007/PartnerControls"/>
    </lcf76f155ced4ddcb4097134ff3c332f>
    <TaxCatchAll xmlns="a444ecd9-803c-414b-b3b9-1038e22b9a2d" xsi:nil="true"/>
    <_dlc_DocId xmlns="a444ecd9-803c-414b-b3b9-1038e22b9a2d">QRA2014-1533611810-490</_dlc_DocId>
    <_dlc_DocIdUrl xmlns="a444ecd9-803c-414b-b3b9-1038e22b9a2d">
      <Url>https://qrailing.sharepoint.com/dpmt/Marketing/stationary/_layouts/15/DocIdRedir.aspx?ID=QRA2014-1533611810-490</Url>
      <Description>QRA2014-1533611810-490</Description>
    </_dlc_DocIdUrl>
  </documentManagement>
</p:properties>
</file>

<file path=customXml/itemProps1.xml><?xml version="1.0" encoding="utf-8"?>
<ds:datastoreItem xmlns:ds="http://schemas.openxmlformats.org/officeDocument/2006/customXml" ds:itemID="{D4750AA2-3AE1-4519-B73A-9531DC45DB8A}">
  <ds:schemaRefs>
    <ds:schemaRef ds:uri="http://schemas.microsoft.com/sharepoint/events"/>
  </ds:schemaRefs>
</ds:datastoreItem>
</file>

<file path=customXml/itemProps2.xml><?xml version="1.0" encoding="utf-8"?>
<ds:datastoreItem xmlns:ds="http://schemas.openxmlformats.org/officeDocument/2006/customXml" ds:itemID="{170C69EF-B6BC-4993-8314-449BADF69D5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393F019F-211C-4E20-9331-7A0B08ED98C7}">
  <ds:schemaRefs>
    <ds:schemaRef ds:uri="a444ecd9-803c-414b-b3b9-1038e22b9a2d"/>
    <ds:schemaRef ds:uri="ed55e898-ed3e-4522-b838-e163fba5a7d0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4.xml><?xml version="1.0" encoding="utf-8"?>
<ds:datastoreItem xmlns:ds="http://schemas.openxmlformats.org/officeDocument/2006/customXml" ds:itemID="{ED824896-F7E2-4730-B106-F9C04FC1690B}">
  <ds:schemaRefs>
    <ds:schemaRef ds:uri="ed55e898-ed3e-4522-b838-e163fba5a7d0"/>
    <ds:schemaRef ds:uri="http://schemas.microsoft.com/office/infopath/2007/PartnerControls"/>
    <ds:schemaRef ds:uri="http://schemas.microsoft.com/office/2006/documentManagement/types"/>
    <ds:schemaRef ds:uri="http://purl.org/dc/dcmitype/"/>
    <ds:schemaRef ds:uri="http://purl.org/dc/elements/1.1/"/>
    <ds:schemaRef ds:uri="http://purl.org/dc/terms/"/>
    <ds:schemaRef ds:uri="http://schemas.openxmlformats.org/package/2006/metadata/core-properties"/>
    <ds:schemaRef ds:uri="a444ecd9-803c-414b-b3b9-1038e22b9a2d"/>
    <ds:schemaRef ds:uri="http://schemas.microsoft.com/office/2006/metadata/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982</TotalTime>
  <Words>2395</Words>
  <Application>Microsoft Office PowerPoint</Application>
  <PresentationFormat>Widescreen</PresentationFormat>
  <Paragraphs>331</Paragraphs>
  <Slides>48</Slides>
  <Notes>10</Notes>
  <HiddenSlides>0</HiddenSlides>
  <MMClips>2</MMClips>
  <ScaleCrop>false</ScaleCrop>
  <HeadingPairs>
    <vt:vector size="6" baseType="variant">
      <vt:variant>
        <vt:lpstr>Caratteri utilizzati</vt:lpstr>
      </vt:variant>
      <vt:variant>
        <vt:i4>5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48</vt:i4>
      </vt:variant>
    </vt:vector>
  </HeadingPairs>
  <TitlesOfParts>
    <vt:vector size="54" baseType="lpstr">
      <vt:lpstr>Arial</vt:lpstr>
      <vt:lpstr>Calibri</vt:lpstr>
      <vt:lpstr>Georgia</vt:lpstr>
      <vt:lpstr>Verdana</vt:lpstr>
      <vt:lpstr>Wingdings</vt:lpstr>
      <vt:lpstr>Kantoorthema</vt:lpstr>
      <vt:lpstr>Parapetti in vetro: la guida definitiva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Sistemi Q-railing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Progetti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Domande?</vt:lpstr>
      <vt:lpstr>Grazie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Debora Fadini</dc:creator>
  <cp:lastModifiedBy>Manuel Cerruti</cp:lastModifiedBy>
  <cp:revision>25</cp:revision>
  <dcterms:created xsi:type="dcterms:W3CDTF">2024-01-04T09:06:51Z</dcterms:created>
  <dcterms:modified xsi:type="dcterms:W3CDTF">2026-10-07T08:11:39Z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0x010100A48DD6DF3F47274E995537967C4DA16B</vt:lpwstr>
  </property>
  <property fmtid="{D5CDD505-2E9C-101B-9397-08002B2CF9AE}" pid="3" name="_dlc_DocIdItemGuid">
    <vt:lpwstr>6d4ae26a-7478-43eb-855e-bb31d9322822</vt:lpwstr>
  </property>
  <property fmtid="{D5CDD505-2E9C-101B-9397-08002B2CF9AE}" pid="4" name="MediaServiceImageTags">
    <vt:lpwstr/>
  </property>
</Properties>
</file>