
<file path=[Content_Types].xml><?xml version="1.0" encoding="utf-8"?>
<Types xmlns="http://schemas.openxmlformats.org/package/2006/content-types">
  <Override PartName="/ppt/slideLayouts/slideLayout3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tiff" ContentType="image/tiff"/>
  <Override PartName="/ppt/notesSlides/notesSlide11.xml" ContentType="application/vnd.openxmlformats-officedocument.presentationml.notesSlide+xml"/>
  <Default Extension="vml" ContentType="application/vnd.openxmlformats-officedocument.vmlDrawing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sldIdLst>
    <p:sldId id="1127" r:id="rId2"/>
    <p:sldId id="1116" r:id="rId3"/>
    <p:sldId id="1112" r:id="rId4"/>
    <p:sldId id="1113" r:id="rId5"/>
    <p:sldId id="1114" r:id="rId6"/>
    <p:sldId id="1115" r:id="rId7"/>
    <p:sldId id="1128" r:id="rId8"/>
    <p:sldId id="961" r:id="rId9"/>
    <p:sldId id="1090" r:id="rId10"/>
    <p:sldId id="1119" r:id="rId11"/>
    <p:sldId id="1091" r:id="rId12"/>
    <p:sldId id="1092" r:id="rId13"/>
    <p:sldId id="1123" r:id="rId14"/>
    <p:sldId id="1122" r:id="rId15"/>
    <p:sldId id="1089" r:id="rId16"/>
    <p:sldId id="1124" r:id="rId17"/>
    <p:sldId id="1138" r:id="rId18"/>
    <p:sldId id="1139" r:id="rId19"/>
    <p:sldId id="1141" r:id="rId20"/>
    <p:sldId id="1140" r:id="rId21"/>
    <p:sldId id="1144" r:id="rId22"/>
    <p:sldId id="1142" r:id="rId23"/>
    <p:sldId id="1143" r:id="rId24"/>
    <p:sldId id="1130" r:id="rId25"/>
    <p:sldId id="1131" r:id="rId26"/>
    <p:sldId id="1137" r:id="rId27"/>
    <p:sldId id="1145" r:id="rId28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Standardabschnitt" id="{CC421890-9D44-4A62-A5E3-C28396178860}">
          <p14:sldIdLst>
            <p14:sldId id="892"/>
            <p14:sldId id="984"/>
            <p14:sldId id="985"/>
            <p14:sldId id="986"/>
            <p14:sldId id="987"/>
            <p14:sldId id="988"/>
            <p14:sldId id="894"/>
            <p14:sldId id="896"/>
            <p14:sldId id="913"/>
            <p14:sldId id="911"/>
            <p14:sldId id="901"/>
            <p14:sldId id="989"/>
            <p14:sldId id="890"/>
            <p14:sldId id="914"/>
            <p14:sldId id="961"/>
            <p14:sldId id="990"/>
            <p14:sldId id="991"/>
            <p14:sldId id="970"/>
            <p14:sldId id="971"/>
            <p14:sldId id="972"/>
            <p14:sldId id="973"/>
            <p14:sldId id="974"/>
            <p14:sldId id="975"/>
            <p14:sldId id="976"/>
            <p14:sldId id="977"/>
            <p14:sldId id="978"/>
            <p14:sldId id="979"/>
            <p14:sldId id="980"/>
            <p14:sldId id="981"/>
            <p14:sldId id="982"/>
            <p14:sldId id="983"/>
            <p14:sldId id="1005"/>
            <p14:sldId id="992"/>
            <p14:sldId id="993"/>
            <p14:sldId id="869"/>
            <p14:sldId id="1004"/>
            <p14:sldId id="994"/>
            <p14:sldId id="995"/>
            <p14:sldId id="996"/>
            <p14:sldId id="919"/>
            <p14:sldId id="920"/>
            <p14:sldId id="921"/>
            <p14:sldId id="997"/>
            <p14:sldId id="886"/>
            <p14:sldId id="887"/>
          </p14:sldIdLst>
        </p14:section>
        <p14:section name="Backlog" id="{EB109021-1B78-4735-8762-928A933F373F}">
          <p14:sldIdLst>
            <p14:sldId id="999"/>
            <p14:sldId id="1000"/>
            <p14:sldId id="1001"/>
            <p14:sldId id="1002"/>
            <p14:sldId id="1003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1207" userDrawn="1">
          <p15:clr>
            <a:srgbClr val="A4A3A4"/>
          </p15:clr>
        </p15:guide>
        <p15:guide id="3" orient="horz" pos="3861" userDrawn="1">
          <p15:clr>
            <a:srgbClr val="A4A3A4"/>
          </p15:clr>
        </p15:guide>
        <p15:guide id="4" orient="horz" pos="3407" userDrawn="1">
          <p15:clr>
            <a:srgbClr val="A4A3A4"/>
          </p15:clr>
        </p15:guide>
        <p15:guide id="5" pos="393" userDrawn="1">
          <p15:clr>
            <a:srgbClr val="A4A3A4"/>
          </p15:clr>
        </p15:guide>
        <p15:guide id="6" pos="3160" userDrawn="1">
          <p15:clr>
            <a:srgbClr val="A4A3A4"/>
          </p15:clr>
        </p15:guide>
        <p15:guide id="7" pos="699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6CBA"/>
    <a:srgbClr val="EDEDED"/>
    <a:srgbClr val="F84D22"/>
    <a:srgbClr val="B4C7E7"/>
    <a:srgbClr val="DAE3F3"/>
    <a:srgbClr val="0069B4"/>
    <a:srgbClr val="F5F5F5"/>
    <a:srgbClr val="7F7F7F"/>
    <a:srgbClr val="CFD5EA"/>
    <a:srgbClr val="A2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ittlere Formatvorlage 2 - Akz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C083E6E3-FA7D-4D7B-A595-EF9225AFEA82}" styleName="Helle Formatvorlage 1 - Akz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31" autoAdjust="0"/>
    <p:restoredTop sz="86398" autoAdjust="0"/>
  </p:normalViewPr>
  <p:slideViewPr>
    <p:cSldViewPr snapToGrid="0" snapToObjects="1">
      <p:cViewPr>
        <p:scale>
          <a:sx n="90" d="100"/>
          <a:sy n="90" d="100"/>
        </p:scale>
        <p:origin x="-331" y="-259"/>
      </p:cViewPr>
      <p:guideLst>
        <p:guide orient="horz" pos="1207"/>
        <p:guide orient="horz" pos="3861"/>
        <p:guide orient="horz" pos="3407"/>
        <p:guide pos="393"/>
        <p:guide pos="3160"/>
        <p:guide pos="6992"/>
      </p:guideLst>
    </p:cSldViewPr>
  </p:slideViewPr>
  <p:outlineViewPr>
    <p:cViewPr>
      <p:scale>
        <a:sx n="33" d="100"/>
        <a:sy n="33" d="100"/>
      </p:scale>
      <p:origin x="250" y="174643"/>
    </p:cViewPr>
  </p:outlin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40" d="100"/>
        <a:sy n="140" d="100"/>
      </p:scale>
      <p:origin x="0" y="0"/>
    </p:cViewPr>
  </p:sorterViewPr>
  <p:notesViewPr>
    <p:cSldViewPr snapToGrid="0" snapToObjects="1">
      <p:cViewPr varScale="1">
        <p:scale>
          <a:sx n="73" d="100"/>
          <a:sy n="73" d="100"/>
        </p:scale>
        <p:origin x="2904" y="54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Foglio_di_lavoro_di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it-IT"/>
  <c:chart>
    <c:title>
      <c:tx>
        <c:rich>
          <a:bodyPr rot="0" spcFirstLastPara="1" vertOverflow="ellipsis" vert="horz" wrap="square" anchor="ctr" anchorCtr="1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fr-FR" sz="1862" b="1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pPr>
            <a:r>
              <a:rPr lang="de-DE" sz="1800" b="1" dirty="0" err="1" smtClean="0">
                <a:effectLst/>
                <a:latin typeface="Roboto Light" panose="02000000000000000000" pitchFamily="2" charset="0"/>
                <a:ea typeface="Roboto Light" panose="02000000000000000000" pitchFamily="2" charset="0"/>
              </a:rPr>
              <a:t>Impermeabilità</a:t>
            </a:r>
            <a:r>
              <a:rPr lang="de-DE" sz="1800" b="1" dirty="0" smtClean="0">
                <a:effectLst/>
                <a:latin typeface="Roboto Light" panose="02000000000000000000" pitchFamily="2" charset="0"/>
                <a:ea typeface="Roboto Light" panose="02000000000000000000" pitchFamily="2" charset="0"/>
              </a:rPr>
              <a:t> e </a:t>
            </a:r>
            <a:r>
              <a:rPr lang="de-DE" sz="1800" b="1" dirty="0" err="1" smtClean="0">
                <a:effectLst/>
                <a:latin typeface="Roboto Light" panose="02000000000000000000" pitchFamily="2" charset="0"/>
                <a:ea typeface="Roboto Light" panose="02000000000000000000" pitchFamily="2" charset="0"/>
              </a:rPr>
              <a:t>caratteristiche</a:t>
            </a:r>
            <a:r>
              <a:rPr lang="de-DE" sz="1800" b="1" dirty="0" smtClean="0">
                <a:effectLst/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de-DE" sz="1800" b="1" dirty="0" err="1" smtClean="0">
                <a:effectLst/>
                <a:latin typeface="Roboto Light" panose="02000000000000000000" pitchFamily="2" charset="0"/>
                <a:ea typeface="Roboto Light" panose="02000000000000000000" pitchFamily="2" charset="0"/>
              </a:rPr>
              <a:t>meccaniche</a:t>
            </a:r>
            <a:r>
              <a:rPr lang="de-DE" sz="1800" b="1" dirty="0" smtClean="0">
                <a:effectLst/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de-DE" sz="1800" b="1" dirty="0" err="1" smtClean="0">
                <a:effectLst/>
                <a:latin typeface="Roboto Light" panose="02000000000000000000" pitchFamily="2" charset="0"/>
                <a:ea typeface="Roboto Light" panose="02000000000000000000" pitchFamily="2" charset="0"/>
              </a:rPr>
              <a:t>dopo</a:t>
            </a:r>
            <a:r>
              <a:rPr lang="de-DE" sz="1800" b="1" dirty="0" smtClean="0">
                <a:effectLst/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de-DE" sz="1800" b="1" dirty="0" err="1" smtClean="0">
                <a:effectLst/>
                <a:latin typeface="Roboto Light" panose="02000000000000000000" pitchFamily="2" charset="0"/>
                <a:ea typeface="Roboto Light" panose="02000000000000000000" pitchFamily="2" charset="0"/>
              </a:rPr>
              <a:t>invecchiamento</a:t>
            </a:r>
            <a:r>
              <a:rPr lang="de-DE" sz="1800" b="1" dirty="0" smtClean="0">
                <a:effectLst/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de-DE" sz="1800" b="1" dirty="0" err="1" smtClean="0">
                <a:effectLst/>
                <a:latin typeface="Roboto Light" panose="02000000000000000000" pitchFamily="2" charset="0"/>
                <a:ea typeface="Roboto Light" panose="02000000000000000000" pitchFamily="2" charset="0"/>
              </a:rPr>
              <a:t>artificiale</a:t>
            </a:r>
            <a:endParaRPr lang="fr-FR" b="1" dirty="0" smtClean="0">
              <a:effectLst/>
              <a:latin typeface="Roboto Light" panose="02000000000000000000" pitchFamily="2" charset="0"/>
              <a:ea typeface="Roboto Light" panose="02000000000000000000" pitchFamily="2" charset="0"/>
            </a:endParaRPr>
          </a:p>
        </c:rich>
      </c:tx>
      <c:layout>
        <c:manualLayout>
          <c:xMode val="edge"/>
          <c:yMode val="edge"/>
          <c:x val="0.14926562500000001"/>
          <c:y val="5.4532840630341608E-5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7.1560162401574756E-2"/>
          <c:y val="0.16796821561637473"/>
          <c:w val="0.91447896161417364"/>
          <c:h val="0.59245842621130329"/>
        </c:manualLayout>
      </c:layout>
      <c:barChart>
        <c:barDir val="col"/>
        <c:grouping val="clustered"/>
        <c:ser>
          <c:idx val="0"/>
          <c:order val="0"/>
          <c:tx>
            <c:strRef>
              <c:f>Tabelle1!$B$1</c:f>
              <c:strCache>
                <c:ptCount val="1"/>
                <c:pt idx="0">
                  <c:v>Datenreihe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Pt>
            <c:idx val="1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98E-4FBB-BD07-63365BE9EFF5}"/>
              </c:ext>
            </c:extLst>
          </c:dPt>
          <c:dPt>
            <c:idx val="2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898E-4FBB-BD07-63365BE9EFF5}"/>
              </c:ext>
            </c:extLst>
          </c:dPt>
          <c:cat>
            <c:strRef>
              <c:f>Tabelle1!$A$2:$A$4</c:f>
              <c:strCache>
                <c:ptCount val="3"/>
                <c:pt idx="0">
                  <c:v>Prova attuale
[EN 13859-1]
336h QUV + 90d a 70°C</c:v>
                </c:pt>
                <c:pt idx="1">
                  <c:v>Aggiornamento della prova
[EN 13859-1]
336h QUV + 12 set a 70°C + 12 set 70°C e 90% u.r</c:v>
                </c:pt>
                <c:pt idx="2">
                  <c:v>Prova accelerata Dorken (durabilità  &gt; 25 anni)</c:v>
                </c:pt>
              </c:strCache>
            </c:strRef>
          </c:cat>
          <c:val>
            <c:numRef>
              <c:f>Tabelle1!$B$2:$B$4</c:f>
              <c:numCache>
                <c:formatCode>General</c:formatCode>
                <c:ptCount val="3"/>
                <c:pt idx="0">
                  <c:v>80</c:v>
                </c:pt>
                <c:pt idx="1">
                  <c:v>75</c:v>
                </c:pt>
                <c:pt idx="2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98E-4FBB-BD07-63365BE9EFF5}"/>
            </c:ext>
          </c:extLst>
        </c:ser>
        <c:gapWidth val="219"/>
        <c:overlap val="-27"/>
        <c:axId val="187515264"/>
        <c:axId val="187516800"/>
      </c:barChart>
      <c:catAx>
        <c:axId val="18751526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fr-FR"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pPr>
            <a:endParaRPr lang="it-IT"/>
          </a:p>
        </c:txPr>
        <c:crossAx val="187516800"/>
        <c:crosses val="autoZero"/>
        <c:auto val="1"/>
        <c:lblAlgn val="ctr"/>
        <c:lblOffset val="100"/>
      </c:catAx>
      <c:valAx>
        <c:axId val="187516800"/>
        <c:scaling>
          <c:orientation val="minMax"/>
          <c:max val="105"/>
          <c:min val="0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fr-FR"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87515264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solidFill>
        <a:schemeClr val="bg2">
          <a:lumMod val="25000"/>
        </a:schemeClr>
      </a:solidFill>
    </a:ln>
    <a:effectLst/>
  </c:spPr>
  <c:txPr>
    <a:bodyPr/>
    <a:lstStyle/>
    <a:p>
      <a:pPr>
        <a:defRPr/>
      </a:pPr>
      <a:endParaRPr lang="it-IT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E6F199-56B8-42ED-92C2-031CCC50D280}" type="datetimeFigureOut">
              <a:rPr lang="de-DE" smtClean="0"/>
              <a:pPr/>
              <a:t>15.11.2022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9BAE07-7147-4E60-BD30-3C2470F5BC53}" type="slidenum">
              <a:rPr lang="de-DE" smtClean="0"/>
              <a:pPr/>
              <a:t>‹N›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21305826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&gt;&gt; UV-related outdoor weathering: no preliminary damage due to UV radiation during outdoor weathering: the properties remain fully intact after outdoor weathering. </a:t>
            </a:r>
          </a:p>
          <a:p>
            <a:r>
              <a:rPr lang="en-US" dirty="0" smtClean="0"/>
              <a:t>&gt;&gt; Temporary covering function with appropriate measures (e.g. nail sealing tape SB). </a:t>
            </a:r>
            <a:r>
              <a:rPr lang="en-US" i="1" dirty="0" err="1" smtClean="0">
                <a:solidFill>
                  <a:srgbClr val="FF0000"/>
                </a:solidFill>
              </a:rPr>
              <a:t>Spiegare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differenza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nei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limiti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di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esposizione</a:t>
            </a:r>
            <a:r>
              <a:rPr lang="en-US" i="1" baseline="0" dirty="0" smtClean="0">
                <a:solidFill>
                  <a:srgbClr val="FF0000"/>
                </a:solidFill>
              </a:rPr>
              <a:t> UV e </a:t>
            </a:r>
            <a:r>
              <a:rPr lang="en-US" i="1" baseline="0" dirty="0" err="1" smtClean="0">
                <a:solidFill>
                  <a:srgbClr val="FF0000"/>
                </a:solidFill>
              </a:rPr>
              <a:t>copertura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temporanea</a:t>
            </a:r>
            <a:r>
              <a:rPr lang="en-US" i="1" baseline="0" dirty="0" smtClean="0">
                <a:solidFill>
                  <a:srgbClr val="FF0000"/>
                </a:solidFill>
              </a:rPr>
              <a:t>…</a:t>
            </a:r>
            <a:endParaRPr lang="de-DE" i="1" dirty="0">
              <a:solidFill>
                <a:srgbClr val="FF0000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BAE07-7147-4E60-BD30-3C2470F5BC53}" type="slidenum">
              <a:rPr lang="de-DE" smtClean="0"/>
              <a:pPr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24663563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&gt;&gt; UV-related outdoor weathering: no preliminary damage due to UV radiation during outdoor weathering: the properties remain fully intact after outdoor weathering. </a:t>
            </a:r>
          </a:p>
          <a:p>
            <a:r>
              <a:rPr lang="en-US" dirty="0" smtClean="0"/>
              <a:t>&gt;&gt; Temporary covering function with appropriate measures (e.g. nail sealing tape SB). </a:t>
            </a:r>
            <a:r>
              <a:rPr lang="en-US" i="1" dirty="0" err="1" smtClean="0">
                <a:solidFill>
                  <a:srgbClr val="FF0000"/>
                </a:solidFill>
              </a:rPr>
              <a:t>Spiegare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differenza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nei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limiti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di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esposizione</a:t>
            </a:r>
            <a:r>
              <a:rPr lang="en-US" i="1" baseline="0" dirty="0" smtClean="0">
                <a:solidFill>
                  <a:srgbClr val="FF0000"/>
                </a:solidFill>
              </a:rPr>
              <a:t> UV e </a:t>
            </a:r>
            <a:r>
              <a:rPr lang="en-US" i="1" baseline="0" dirty="0" err="1" smtClean="0">
                <a:solidFill>
                  <a:srgbClr val="FF0000"/>
                </a:solidFill>
              </a:rPr>
              <a:t>copertura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temporanea</a:t>
            </a:r>
            <a:r>
              <a:rPr lang="en-US" i="1" baseline="0" dirty="0" smtClean="0">
                <a:solidFill>
                  <a:srgbClr val="FF0000"/>
                </a:solidFill>
              </a:rPr>
              <a:t>…</a:t>
            </a:r>
            <a:endParaRPr lang="de-DE" i="1" dirty="0">
              <a:solidFill>
                <a:srgbClr val="FF0000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BAE07-7147-4E60-BD30-3C2470F5BC53}" type="slidenum">
              <a:rPr lang="de-DE" smtClean="0"/>
              <a:pPr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24663563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&gt;&gt; UV-related outdoor weathering: no preliminary damage due to UV radiation during outdoor weathering: the properties remain fully intact after outdoor weathering. </a:t>
            </a:r>
          </a:p>
          <a:p>
            <a:r>
              <a:rPr lang="en-US" dirty="0" smtClean="0"/>
              <a:t>&gt;&gt; Temporary covering function with appropriate measures (e.g. nail sealing tape SB). </a:t>
            </a:r>
            <a:r>
              <a:rPr lang="en-US" i="1" dirty="0" err="1" smtClean="0">
                <a:solidFill>
                  <a:srgbClr val="FF0000"/>
                </a:solidFill>
              </a:rPr>
              <a:t>Spiegare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differenza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nei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limiti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di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esposizione</a:t>
            </a:r>
            <a:r>
              <a:rPr lang="en-US" i="1" baseline="0" dirty="0" smtClean="0">
                <a:solidFill>
                  <a:srgbClr val="FF0000"/>
                </a:solidFill>
              </a:rPr>
              <a:t> UV e </a:t>
            </a:r>
            <a:r>
              <a:rPr lang="en-US" i="1" baseline="0" dirty="0" err="1" smtClean="0">
                <a:solidFill>
                  <a:srgbClr val="FF0000"/>
                </a:solidFill>
              </a:rPr>
              <a:t>copertura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temporanea</a:t>
            </a:r>
            <a:r>
              <a:rPr lang="en-US" i="1" baseline="0" dirty="0" smtClean="0">
                <a:solidFill>
                  <a:srgbClr val="FF0000"/>
                </a:solidFill>
              </a:rPr>
              <a:t>…</a:t>
            </a:r>
            <a:endParaRPr lang="de-DE" i="1" dirty="0">
              <a:solidFill>
                <a:srgbClr val="FF0000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BAE07-7147-4E60-BD30-3C2470F5BC53}" type="slidenum">
              <a:rPr lang="de-DE" smtClean="0"/>
              <a:pPr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24663563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&gt;&gt; UV-related outdoor weathering: no preliminary damage due to UV radiation during outdoor weathering: the properties remain fully intact after outdoor weathering. </a:t>
            </a:r>
          </a:p>
          <a:p>
            <a:r>
              <a:rPr lang="en-US" dirty="0" smtClean="0"/>
              <a:t>&gt;&gt; Temporary covering function with appropriate measures (e.g. nail sealing tape SB). </a:t>
            </a:r>
            <a:r>
              <a:rPr lang="en-US" i="1" dirty="0" err="1" smtClean="0">
                <a:solidFill>
                  <a:srgbClr val="FF0000"/>
                </a:solidFill>
              </a:rPr>
              <a:t>Spiegare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differenza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nei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limiti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di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esposizione</a:t>
            </a:r>
            <a:r>
              <a:rPr lang="en-US" i="1" baseline="0" dirty="0" smtClean="0">
                <a:solidFill>
                  <a:srgbClr val="FF0000"/>
                </a:solidFill>
              </a:rPr>
              <a:t> UV e </a:t>
            </a:r>
            <a:r>
              <a:rPr lang="en-US" i="1" baseline="0" dirty="0" err="1" smtClean="0">
                <a:solidFill>
                  <a:srgbClr val="FF0000"/>
                </a:solidFill>
              </a:rPr>
              <a:t>copertura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temporanea</a:t>
            </a:r>
            <a:r>
              <a:rPr lang="en-US" i="1" baseline="0" dirty="0" smtClean="0">
                <a:solidFill>
                  <a:srgbClr val="FF0000"/>
                </a:solidFill>
              </a:rPr>
              <a:t>…</a:t>
            </a:r>
            <a:endParaRPr lang="de-DE" i="1" dirty="0">
              <a:solidFill>
                <a:srgbClr val="FF0000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BAE07-7147-4E60-BD30-3C2470F5BC53}" type="slidenum">
              <a:rPr lang="de-DE" smtClean="0"/>
              <a:pPr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24663563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&gt;&gt; UV-related outdoor weathering: no preliminary damage due to UV radiation during outdoor weathering: the properties remain fully intact after outdoor weathering. </a:t>
            </a:r>
          </a:p>
          <a:p>
            <a:r>
              <a:rPr lang="en-US" dirty="0" smtClean="0"/>
              <a:t>&gt;&gt; Temporary covering function with appropriate measures (e.g. nail sealing tape SB). </a:t>
            </a:r>
            <a:r>
              <a:rPr lang="en-US" i="1" dirty="0" err="1" smtClean="0">
                <a:solidFill>
                  <a:srgbClr val="FF0000"/>
                </a:solidFill>
              </a:rPr>
              <a:t>Spiegare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differenza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nei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limiti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di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esposizione</a:t>
            </a:r>
            <a:r>
              <a:rPr lang="en-US" i="1" baseline="0" dirty="0" smtClean="0">
                <a:solidFill>
                  <a:srgbClr val="FF0000"/>
                </a:solidFill>
              </a:rPr>
              <a:t> UV e </a:t>
            </a:r>
            <a:r>
              <a:rPr lang="en-US" i="1" baseline="0" dirty="0" err="1" smtClean="0">
                <a:solidFill>
                  <a:srgbClr val="FF0000"/>
                </a:solidFill>
              </a:rPr>
              <a:t>copertura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temporanea</a:t>
            </a:r>
            <a:r>
              <a:rPr lang="en-US" i="1" baseline="0" dirty="0" smtClean="0">
                <a:solidFill>
                  <a:srgbClr val="FF0000"/>
                </a:solidFill>
              </a:rPr>
              <a:t>…</a:t>
            </a:r>
            <a:endParaRPr lang="de-DE" i="1" dirty="0">
              <a:solidFill>
                <a:srgbClr val="FF0000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BAE07-7147-4E60-BD30-3C2470F5BC53}" type="slidenum">
              <a:rPr lang="de-DE" smtClean="0"/>
              <a:pPr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24663563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&gt;&gt; UV-related outdoor weathering: no preliminary damage due to UV radiation during outdoor weathering: the properties remain fully intact after outdoor weathering. </a:t>
            </a:r>
          </a:p>
          <a:p>
            <a:r>
              <a:rPr lang="en-US" dirty="0" smtClean="0"/>
              <a:t>&gt;&gt; Temporary covering function with appropriate measures (e.g. nail sealing tape SB). </a:t>
            </a:r>
            <a:r>
              <a:rPr lang="en-US" i="1" dirty="0" err="1" smtClean="0">
                <a:solidFill>
                  <a:srgbClr val="FF0000"/>
                </a:solidFill>
              </a:rPr>
              <a:t>Spiegare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differenza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nei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limiti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di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esposizione</a:t>
            </a:r>
            <a:r>
              <a:rPr lang="en-US" i="1" baseline="0" dirty="0" smtClean="0">
                <a:solidFill>
                  <a:srgbClr val="FF0000"/>
                </a:solidFill>
              </a:rPr>
              <a:t> UV e </a:t>
            </a:r>
            <a:r>
              <a:rPr lang="en-US" i="1" baseline="0" dirty="0" err="1" smtClean="0">
                <a:solidFill>
                  <a:srgbClr val="FF0000"/>
                </a:solidFill>
              </a:rPr>
              <a:t>copertura</a:t>
            </a:r>
            <a:r>
              <a:rPr lang="en-US" i="1" baseline="0" dirty="0" smtClean="0">
                <a:solidFill>
                  <a:srgbClr val="FF0000"/>
                </a:solidFill>
              </a:rPr>
              <a:t> </a:t>
            </a:r>
            <a:r>
              <a:rPr lang="en-US" i="1" baseline="0" dirty="0" err="1" smtClean="0">
                <a:solidFill>
                  <a:srgbClr val="FF0000"/>
                </a:solidFill>
              </a:rPr>
              <a:t>temporanea</a:t>
            </a:r>
            <a:r>
              <a:rPr lang="en-US" i="1" baseline="0" dirty="0" smtClean="0">
                <a:solidFill>
                  <a:srgbClr val="FF0000"/>
                </a:solidFill>
              </a:rPr>
              <a:t>…</a:t>
            </a:r>
            <a:endParaRPr lang="de-DE" i="1" dirty="0">
              <a:solidFill>
                <a:srgbClr val="FF0000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BAE07-7147-4E60-BD30-3C2470F5BC53}" type="slidenum">
              <a:rPr lang="de-DE" smtClean="0"/>
              <a:pPr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24663563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Transition from price - Do you see price as the main criterion here?!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Our customers expect longevity, quality, consistency and not the cheapest price - in other words, our customers tend to order on the right side of the menu </a:t>
            </a:r>
          </a:p>
          <a:p>
            <a:pPr>
              <a:lnSpc>
                <a:spcPct val="150000"/>
              </a:lnSpc>
            </a:pP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BAE07-7147-4E60-BD30-3C2470F5BC53}" type="slidenum">
              <a:rPr lang="de-DE" smtClean="0"/>
              <a:pPr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7863405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1FF39-E918-2848-9E63-4FB402401445}" type="slidenum">
              <a:rPr lang="de-DE" smtClean="0"/>
              <a:pPr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28048430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1FF39-E918-2848-9E63-4FB402401445}" type="slidenum">
              <a:rPr lang="de-DE" smtClean="0"/>
              <a:pPr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29096538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1FF39-E918-2848-9E63-4FB402401445}" type="slidenum">
              <a:rPr lang="de-DE" smtClean="0"/>
              <a:pPr/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18543244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1FF39-E918-2848-9E63-4FB402401445}" type="slidenum">
              <a:rPr lang="de-DE" smtClean="0"/>
              <a:pPr/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9219129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1FF39-E918-2848-9E63-4FB402401445}" type="slidenum">
              <a:rPr lang="de-DE" smtClean="0"/>
              <a:pPr/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36942646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basis is the survey (location, reasons for preference, main characteristics) that was carried out in 2020.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BAE07-7147-4E60-BD30-3C2470F5BC53}" type="slidenum">
              <a:rPr lang="de-DE" smtClean="0"/>
              <a:pPr/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6258378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1FF39-E918-2848-9E63-4FB402401445}" type="slidenum">
              <a:rPr lang="de-DE" smtClean="0"/>
              <a:pPr/>
              <a:t>24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xmlns="" val="3592867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1FF39-E918-2848-9E63-4FB402401445}" type="slidenum">
              <a:rPr lang="de-DE" smtClean="0"/>
              <a:pPr/>
              <a:t>25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xmlns="" val="3592867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1FF39-E918-2848-9E63-4FB402401445}" type="slidenum">
              <a:rPr lang="de-DE" smtClean="0"/>
              <a:pPr/>
              <a:t>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xmlns="" val="3592867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81FF39-E918-2848-9E63-4FB402401445}" type="slidenum">
              <a:rPr lang="de-DE" smtClean="0"/>
              <a:pPr/>
              <a:t>27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xmlns="" val="3592867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0_Anlei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hteck 15">
            <a:extLst>
              <a:ext uri="{FF2B5EF4-FFF2-40B4-BE49-F238E27FC236}">
                <a16:creationId xmlns:a16="http://schemas.microsoft.com/office/drawing/2014/main" xmlns="" id="{04219E25-CEA5-D94D-9803-B65E2C9927EB}"/>
              </a:ext>
            </a:extLst>
          </p:cNvPr>
          <p:cNvSpPr/>
          <p:nvPr userDrawn="1"/>
        </p:nvSpPr>
        <p:spPr>
          <a:xfrm>
            <a:off x="0" y="-188260"/>
            <a:ext cx="13205012" cy="482077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xmlns="" id="{FAED2D8A-7736-9642-9A92-E1D1D0D34E79}"/>
              </a:ext>
            </a:extLst>
          </p:cNvPr>
          <p:cNvSpPr txBox="1"/>
          <p:nvPr userDrawn="1"/>
        </p:nvSpPr>
        <p:spPr>
          <a:xfrm>
            <a:off x="746449" y="625151"/>
            <a:ext cx="1097280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5400" b="1" i="0" dirty="0" err="1">
                <a:latin typeface="Roboto" panose="02000000000000000000" pitchFamily="2" charset="0"/>
                <a:ea typeface="Roboto" panose="02000000000000000000" pitchFamily="2" charset="0"/>
              </a:rPr>
              <a:t>Dörken</a:t>
            </a:r>
            <a:r>
              <a:rPr lang="de-DE" sz="5400" b="1" i="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de-DE" sz="5400" b="1" i="0" dirty="0" err="1">
                <a:latin typeface="Roboto" panose="02000000000000000000" pitchFamily="2" charset="0"/>
                <a:ea typeface="Roboto" panose="02000000000000000000" pitchFamily="2" charset="0"/>
              </a:rPr>
              <a:t>Powerpoint</a:t>
            </a:r>
            <a:r>
              <a:rPr lang="de-DE" sz="5400" b="1" i="0" dirty="0">
                <a:latin typeface="Roboto" panose="02000000000000000000" pitchFamily="2" charset="0"/>
                <a:ea typeface="Roboto" panose="02000000000000000000" pitchFamily="2" charset="0"/>
              </a:rPr>
              <a:t> Anleitung</a:t>
            </a:r>
          </a:p>
          <a:p>
            <a:r>
              <a:rPr lang="de-DE" sz="2000" b="1" i="1" dirty="0">
                <a:latin typeface="Roboto" panose="02000000000000000000" pitchFamily="2" charset="0"/>
                <a:ea typeface="Roboto" panose="02000000000000000000" pitchFamily="2" charset="0"/>
              </a:rPr>
              <a:t>Bitte herunterscrollen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xmlns="" id="{E54E9010-A1FB-BC48-AB80-2E6E534EE43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45975" y="20256054"/>
            <a:ext cx="3199400" cy="1815417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xmlns="" id="{3D2456F3-46A2-9D4B-9CB4-3896D3E7B9A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227766" y="20247862"/>
            <a:ext cx="3187505" cy="1810426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xmlns="" id="{653EB6FD-C54F-084D-BE2C-0A2821A2DF7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597662" y="20247862"/>
            <a:ext cx="3199400" cy="1814368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xmlns="" id="{82996860-6039-4648-ADD5-16F8C5D6368A}"/>
              </a:ext>
            </a:extLst>
          </p:cNvPr>
          <p:cNvSpPr txBox="1"/>
          <p:nvPr userDrawn="1"/>
        </p:nvSpPr>
        <p:spPr>
          <a:xfrm>
            <a:off x="827187" y="22738031"/>
            <a:ext cx="10599575" cy="15901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600" b="1" i="0" dirty="0">
                <a:latin typeface="Roboto" panose="02000000000000000000" pitchFamily="2" charset="0"/>
                <a:ea typeface="Roboto" panose="02000000000000000000" pitchFamily="2" charset="0"/>
              </a:rPr>
              <a:t>Tabellen und Zeitstrahl-Folien</a:t>
            </a:r>
          </a:p>
          <a:p>
            <a:pPr>
              <a:lnSpc>
                <a:spcPct val="150000"/>
              </a:lnSpc>
            </a:pPr>
            <a:r>
              <a:rPr lang="de-DE" sz="1000" b="0" i="0" dirty="0">
                <a:latin typeface="Roboto Light" panose="02000000000000000000" pitchFamily="2" charset="0"/>
                <a:ea typeface="Roboto Light" panose="02000000000000000000" pitchFamily="2" charset="0"/>
              </a:rPr>
              <a:t>Sollen Tabellen oder ein Zeitstrahl in der Präsentation ergänzt werden,  müssen diese aus den jeweiligen Präsentationen im Ordner 04_Grafiken herauskopiert werden. </a:t>
            </a:r>
          </a:p>
          <a:p>
            <a:pPr>
              <a:lnSpc>
                <a:spcPct val="150000"/>
              </a:lnSpc>
            </a:pPr>
            <a:endParaRPr lang="de-DE" sz="1000" b="0" i="0" dirty="0">
              <a:latin typeface="Roboto Light" panose="02000000000000000000" pitchFamily="2" charset="0"/>
              <a:ea typeface="Roboto Light" panose="020000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de-DE" sz="1000" b="0" i="0" dirty="0">
                <a:latin typeface="Roboto Light" panose="02000000000000000000" pitchFamily="2" charset="0"/>
                <a:ea typeface="Roboto Light" panose="02000000000000000000" pitchFamily="2" charset="0"/>
              </a:rPr>
              <a:t>Beispiel Tabellen:</a:t>
            </a:r>
          </a:p>
          <a:p>
            <a:pPr>
              <a:lnSpc>
                <a:spcPct val="150000"/>
              </a:lnSpc>
            </a:pPr>
            <a:r>
              <a:rPr lang="de-DE" sz="1000" b="0" i="0" dirty="0">
                <a:latin typeface="Roboto Light" panose="02000000000000000000" pitchFamily="2" charset="0"/>
                <a:ea typeface="Roboto Light" panose="02000000000000000000" pitchFamily="2" charset="0"/>
              </a:rPr>
              <a:t>1.Öffnen </a:t>
            </a:r>
            <a:r>
              <a:rPr lang="de-DE" sz="1000" b="0" i="0" kern="1200" dirty="0">
                <a:solidFill>
                  <a:schemeClr val="tx1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 04_Grafiken&gt;02_Tabellen&gt;</a:t>
            </a:r>
            <a:r>
              <a:rPr lang="de-DE" sz="1000" b="0" i="0" kern="1200" dirty="0" err="1">
                <a:solidFill>
                  <a:schemeClr val="tx1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doerken-tabellen.pptx</a:t>
            </a:r>
            <a:endParaRPr lang="de-DE" sz="1000" b="0" i="0" dirty="0">
              <a:latin typeface="Roboto Light" panose="02000000000000000000" pitchFamily="2" charset="0"/>
              <a:ea typeface="Roboto Light" panose="020000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de-DE" sz="1000" b="0" i="0" dirty="0">
                <a:latin typeface="Roboto Light" panose="02000000000000000000" pitchFamily="2" charset="0"/>
                <a:ea typeface="Roboto Light" panose="02000000000000000000" pitchFamily="2" charset="0"/>
              </a:rPr>
              <a:t>2. Auf die gewünschte Folie gehen, diese mit rechtsklick kopieren und in der eigentlichen Präsentation an gewünschter Stelle einfügen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xmlns="" id="{5443FB8B-060E-3447-B23A-7BDCFA89ACB2}"/>
              </a:ext>
            </a:extLst>
          </p:cNvPr>
          <p:cNvSpPr txBox="1"/>
          <p:nvPr userDrawn="1"/>
        </p:nvSpPr>
        <p:spPr>
          <a:xfrm>
            <a:off x="791275" y="26197502"/>
            <a:ext cx="10599575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600" b="1" i="0" dirty="0">
                <a:latin typeface="Roboto" panose="02000000000000000000" pitchFamily="2" charset="0"/>
                <a:ea typeface="Roboto" panose="02000000000000000000" pitchFamily="2" charset="0"/>
              </a:rPr>
              <a:t>Diagramm-Folien</a:t>
            </a:r>
          </a:p>
          <a:p>
            <a:r>
              <a:rPr lang="de-DE" sz="1000" b="0" i="0" kern="1200" dirty="0">
                <a:solidFill>
                  <a:schemeClr val="tx1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Mit folgenden Schritten lassen sich die Diagramme dauerhaft in die Vorlage hinzufügen:</a:t>
            </a:r>
          </a:p>
          <a:p>
            <a:pPr marL="0" indent="0">
              <a:buNone/>
            </a:pPr>
            <a:endParaRPr lang="de-DE" sz="1000" b="0" i="0" kern="1200" dirty="0">
              <a:solidFill>
                <a:schemeClr val="tx1"/>
              </a:solidFill>
              <a:effectLst/>
              <a:latin typeface="Roboto Light" panose="02000000000000000000" pitchFamily="2" charset="0"/>
              <a:ea typeface="Roboto Light" panose="02000000000000000000" pitchFamily="2" charset="0"/>
              <a:cs typeface="+mn-cs"/>
            </a:endParaRPr>
          </a:p>
          <a:p>
            <a:pPr marL="0" indent="0">
              <a:buNone/>
            </a:pPr>
            <a:r>
              <a:rPr lang="de-DE" sz="1000" b="1" i="0" kern="1200" dirty="0">
                <a:solidFill>
                  <a:schemeClr val="tx1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Schritt 1: Installation der Diagramm (einmalig)</a:t>
            </a:r>
          </a:p>
          <a:p>
            <a:pPr marL="0" indent="0">
              <a:buNone/>
            </a:pPr>
            <a:r>
              <a:rPr lang="de-DE" sz="1000" b="0" i="0" kern="1200" dirty="0">
                <a:solidFill>
                  <a:schemeClr val="tx1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1.) Datei öffnen:  04_Grafiken&gt;01_Diagramm-Powerpoint&gt;</a:t>
            </a:r>
            <a:r>
              <a:rPr lang="de-DE" sz="1000" b="0" i="0" kern="1200" dirty="0" err="1">
                <a:solidFill>
                  <a:schemeClr val="tx1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doerken-diagramme.pptx</a:t>
            </a:r>
            <a:endParaRPr lang="de-DE" sz="1000" b="0" i="0" kern="1200" dirty="0">
              <a:solidFill>
                <a:schemeClr val="tx1"/>
              </a:solidFill>
              <a:effectLst/>
              <a:latin typeface="Roboto Light" panose="02000000000000000000" pitchFamily="2" charset="0"/>
              <a:ea typeface="Roboto Light" panose="02000000000000000000" pitchFamily="2" charset="0"/>
              <a:cs typeface="+mn-cs"/>
            </a:endParaRPr>
          </a:p>
          <a:p>
            <a:pPr marL="0" indent="0">
              <a:buNone/>
            </a:pPr>
            <a:r>
              <a:rPr lang="de-DE" sz="1000" b="0" i="0" kern="1200" dirty="0">
                <a:solidFill>
                  <a:schemeClr val="tx1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2.) Rechtsklick auf den Rahmen des Diagramms. Im Menü "Als Vorlage sichern" auswählen und mit passendem Namen speichern (z.B. Balkendiagramm, Kreisdiagramm etc.).</a:t>
            </a:r>
          </a:p>
          <a:p>
            <a:endParaRPr lang="de-DE" sz="1000" b="0" i="0" kern="1200" dirty="0">
              <a:solidFill>
                <a:schemeClr val="tx1"/>
              </a:solidFill>
              <a:effectLst/>
              <a:latin typeface="Roboto Light" panose="02000000000000000000" pitchFamily="2" charset="0"/>
              <a:ea typeface="Roboto Light" panose="02000000000000000000" pitchFamily="2" charset="0"/>
              <a:cs typeface="+mn-cs"/>
            </a:endParaRPr>
          </a:p>
          <a:p>
            <a:endParaRPr lang="de-DE" sz="1000" b="0" i="0" kern="1200" dirty="0">
              <a:solidFill>
                <a:schemeClr val="tx1"/>
              </a:solidFill>
              <a:effectLst/>
              <a:latin typeface="Roboto Light" panose="02000000000000000000" pitchFamily="2" charset="0"/>
              <a:ea typeface="Roboto Light" panose="02000000000000000000" pitchFamily="2" charset="0"/>
              <a:cs typeface="+mn-cs"/>
            </a:endParaRPr>
          </a:p>
          <a:p>
            <a:endParaRPr lang="de-DE" sz="1000" b="0" i="0" kern="1200" dirty="0">
              <a:solidFill>
                <a:schemeClr val="tx1"/>
              </a:solidFill>
              <a:effectLst/>
              <a:latin typeface="Roboto Light" panose="02000000000000000000" pitchFamily="2" charset="0"/>
              <a:ea typeface="Roboto Light" panose="02000000000000000000" pitchFamily="2" charset="0"/>
              <a:cs typeface="+mn-cs"/>
            </a:endParaRPr>
          </a:p>
          <a:p>
            <a:endParaRPr lang="de-DE" sz="1000" b="0" i="0" kern="1200" dirty="0">
              <a:solidFill>
                <a:schemeClr val="tx1"/>
              </a:solidFill>
              <a:effectLst/>
              <a:latin typeface="Roboto Light" panose="02000000000000000000" pitchFamily="2" charset="0"/>
              <a:ea typeface="Roboto Light" panose="02000000000000000000" pitchFamily="2" charset="0"/>
              <a:cs typeface="+mn-cs"/>
            </a:endParaRPr>
          </a:p>
          <a:p>
            <a:endParaRPr lang="de-DE" sz="1000" b="0" i="0" kern="1200" dirty="0">
              <a:solidFill>
                <a:schemeClr val="tx1"/>
              </a:solidFill>
              <a:effectLst/>
              <a:latin typeface="Roboto Light" panose="02000000000000000000" pitchFamily="2" charset="0"/>
              <a:ea typeface="Roboto Light" panose="02000000000000000000" pitchFamily="2" charset="0"/>
              <a:cs typeface="+mn-cs"/>
            </a:endParaRPr>
          </a:p>
          <a:p>
            <a:endParaRPr lang="de-DE" sz="1000" b="0" i="0" kern="1200" dirty="0">
              <a:solidFill>
                <a:schemeClr val="tx1"/>
              </a:solidFill>
              <a:effectLst/>
              <a:latin typeface="Roboto Light" panose="02000000000000000000" pitchFamily="2" charset="0"/>
              <a:ea typeface="Roboto Light" panose="02000000000000000000" pitchFamily="2" charset="0"/>
              <a:cs typeface="+mn-cs"/>
            </a:endParaRPr>
          </a:p>
          <a:p>
            <a:endParaRPr lang="de-DE" sz="1000" b="0" i="0" kern="1200" dirty="0">
              <a:solidFill>
                <a:schemeClr val="tx1"/>
              </a:solidFill>
              <a:effectLst/>
              <a:latin typeface="Roboto Light" panose="02000000000000000000" pitchFamily="2" charset="0"/>
              <a:ea typeface="Roboto Light" panose="02000000000000000000" pitchFamily="2" charset="0"/>
              <a:cs typeface="+mn-cs"/>
            </a:endParaRPr>
          </a:p>
          <a:p>
            <a:endParaRPr lang="de-DE" sz="1000" b="0" i="0" kern="1200" dirty="0">
              <a:solidFill>
                <a:schemeClr val="tx1"/>
              </a:solidFill>
              <a:effectLst/>
              <a:latin typeface="Roboto Light" panose="02000000000000000000" pitchFamily="2" charset="0"/>
              <a:ea typeface="Roboto Light" panose="02000000000000000000" pitchFamily="2" charset="0"/>
              <a:cs typeface="+mn-cs"/>
            </a:endParaRPr>
          </a:p>
          <a:p>
            <a:endParaRPr lang="de-DE" sz="1000" b="0" i="0" kern="1200" dirty="0">
              <a:solidFill>
                <a:schemeClr val="tx1"/>
              </a:solidFill>
              <a:effectLst/>
              <a:latin typeface="Roboto Light" panose="02000000000000000000" pitchFamily="2" charset="0"/>
              <a:ea typeface="Roboto Light" panose="02000000000000000000" pitchFamily="2" charset="0"/>
              <a:cs typeface="+mn-cs"/>
            </a:endParaRPr>
          </a:p>
          <a:p>
            <a:endParaRPr lang="de-DE" sz="1000" b="0" i="0" kern="1200" dirty="0">
              <a:solidFill>
                <a:schemeClr val="tx1"/>
              </a:solidFill>
              <a:effectLst/>
              <a:latin typeface="Roboto Light" panose="02000000000000000000" pitchFamily="2" charset="0"/>
              <a:ea typeface="Roboto Light" panose="02000000000000000000" pitchFamily="2" charset="0"/>
              <a:cs typeface="+mn-cs"/>
            </a:endParaRPr>
          </a:p>
          <a:p>
            <a:endParaRPr lang="de-DE" sz="1000" b="0" i="0" kern="1200" dirty="0">
              <a:solidFill>
                <a:schemeClr val="tx1"/>
              </a:solidFill>
              <a:effectLst/>
              <a:latin typeface="Roboto Light" panose="02000000000000000000" pitchFamily="2" charset="0"/>
              <a:ea typeface="Roboto Light" panose="02000000000000000000" pitchFamily="2" charset="0"/>
              <a:cs typeface="+mn-cs"/>
            </a:endParaRPr>
          </a:p>
          <a:p>
            <a:endParaRPr lang="de-DE" sz="1000" b="0" i="0" kern="1200" dirty="0">
              <a:solidFill>
                <a:schemeClr val="tx1"/>
              </a:solidFill>
              <a:effectLst/>
              <a:latin typeface="Roboto Light" panose="02000000000000000000" pitchFamily="2" charset="0"/>
              <a:ea typeface="Roboto Light" panose="02000000000000000000" pitchFamily="2" charset="0"/>
              <a:cs typeface="+mn-cs"/>
            </a:endParaRPr>
          </a:p>
          <a:p>
            <a:endParaRPr lang="de-DE" sz="1000" b="0" i="0" kern="1200" dirty="0">
              <a:solidFill>
                <a:schemeClr val="tx1"/>
              </a:solidFill>
              <a:effectLst/>
              <a:latin typeface="Roboto Light" panose="02000000000000000000" pitchFamily="2" charset="0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17" name="Grafik 16">
            <a:extLst>
              <a:ext uri="{FF2B5EF4-FFF2-40B4-BE49-F238E27FC236}">
                <a16:creationId xmlns:a16="http://schemas.microsoft.com/office/drawing/2014/main" xmlns="" id="{1179B155-EABF-8A49-8E7F-E7BE9138ADF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80380" y="43083310"/>
            <a:ext cx="3199400" cy="1825663"/>
          </a:xfrm>
          <a:prstGeom prst="rect">
            <a:avLst/>
          </a:prstGeom>
        </p:spPr>
      </p:pic>
      <p:sp>
        <p:nvSpPr>
          <p:cNvPr id="18" name="Textfeld 17">
            <a:extLst>
              <a:ext uri="{FF2B5EF4-FFF2-40B4-BE49-F238E27FC236}">
                <a16:creationId xmlns:a16="http://schemas.microsoft.com/office/drawing/2014/main" xmlns="" id="{CC808A74-416C-6447-B854-5519CB0B6F66}"/>
              </a:ext>
            </a:extLst>
          </p:cNvPr>
          <p:cNvSpPr txBox="1"/>
          <p:nvPr userDrawn="1"/>
        </p:nvSpPr>
        <p:spPr>
          <a:xfrm>
            <a:off x="848346" y="42164224"/>
            <a:ext cx="10599575" cy="6668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600" b="1" i="0" dirty="0">
                <a:latin typeface="Roboto" panose="02000000000000000000" pitchFamily="2" charset="0"/>
                <a:ea typeface="Roboto" panose="02000000000000000000" pitchFamily="2" charset="0"/>
              </a:rPr>
              <a:t>Mitarbeiter-Folien</a:t>
            </a:r>
          </a:p>
          <a:p>
            <a:pPr>
              <a:lnSpc>
                <a:spcPct val="150000"/>
              </a:lnSpc>
            </a:pPr>
            <a:r>
              <a:rPr lang="de-DE" sz="1000" b="0" i="0" dirty="0">
                <a:latin typeface="Roboto Light" panose="02000000000000000000" pitchFamily="2" charset="0"/>
                <a:ea typeface="Roboto Light" panose="02000000000000000000" pitchFamily="2" charset="0"/>
              </a:rPr>
              <a:t>Die Bilder für die Mitarbeiterfolien müssen in einem Seitenverhältnis von 1650x1920px erstellt sein.</a:t>
            </a:r>
          </a:p>
        </p:txBody>
      </p:sp>
      <p:pic>
        <p:nvPicPr>
          <p:cNvPr id="21" name="Grafik 20">
            <a:extLst>
              <a:ext uri="{FF2B5EF4-FFF2-40B4-BE49-F238E27FC236}">
                <a16:creationId xmlns:a16="http://schemas.microsoft.com/office/drawing/2014/main" xmlns="" id="{6606D448-25D0-D74B-9854-FF5E9A487986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421916" y="43216049"/>
            <a:ext cx="1424805" cy="1657955"/>
          </a:xfrm>
          <a:prstGeom prst="rect">
            <a:avLst/>
          </a:prstGeom>
        </p:spPr>
      </p:pic>
      <p:sp>
        <p:nvSpPr>
          <p:cNvPr id="19" name="Textfeld 18">
            <a:extLst>
              <a:ext uri="{FF2B5EF4-FFF2-40B4-BE49-F238E27FC236}">
                <a16:creationId xmlns:a16="http://schemas.microsoft.com/office/drawing/2014/main" xmlns="" id="{1D4D734F-17C8-AF44-9A13-BC48B0FEF826}"/>
              </a:ext>
            </a:extLst>
          </p:cNvPr>
          <p:cNvSpPr txBox="1"/>
          <p:nvPr userDrawn="1"/>
        </p:nvSpPr>
        <p:spPr>
          <a:xfrm>
            <a:off x="796210" y="19379790"/>
            <a:ext cx="10599575" cy="6668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600" b="1" i="0" dirty="0">
                <a:latin typeface="Roboto" panose="02000000000000000000" pitchFamily="2" charset="0"/>
                <a:ea typeface="Roboto" panose="02000000000000000000" pitchFamily="2" charset="0"/>
              </a:rPr>
              <a:t>Agenda-Folien mit Bildhintergrund</a:t>
            </a:r>
          </a:p>
          <a:p>
            <a:pPr>
              <a:lnSpc>
                <a:spcPct val="150000"/>
              </a:lnSpc>
            </a:pPr>
            <a:r>
              <a:rPr lang="de-DE" sz="1000" b="0" i="0" dirty="0">
                <a:latin typeface="Roboto Light" panose="02000000000000000000" pitchFamily="2" charset="0"/>
                <a:ea typeface="Roboto Light" panose="02000000000000000000" pitchFamily="2" charset="0"/>
              </a:rPr>
              <a:t>Tipp: zunächst das Hintergrundbild auswählen und dann den Text.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xmlns="" id="{F541BAF9-B177-DC4D-8798-8FAE6D5A7077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791275" y="28428682"/>
            <a:ext cx="7916342" cy="867268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xmlns="" id="{EE337F7C-2DF8-6946-854F-BBD090C40AB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841039" y="24747148"/>
            <a:ext cx="6527865" cy="950181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xmlns="" id="{D46B4024-CA3A-1E48-9CC3-F5C07B1F73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9" cstate="hq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2927" r="12650"/>
          <a:stretch/>
        </p:blipFill>
        <p:spPr>
          <a:xfrm>
            <a:off x="8602075" y="28172501"/>
            <a:ext cx="3485458" cy="2246898"/>
          </a:xfrm>
          <a:prstGeom prst="rect">
            <a:avLst/>
          </a:prstGeom>
        </p:spPr>
      </p:pic>
      <p:pic>
        <p:nvPicPr>
          <p:cNvPr id="22" name="Grafik 21">
            <a:extLst>
              <a:ext uri="{FF2B5EF4-FFF2-40B4-BE49-F238E27FC236}">
                <a16:creationId xmlns:a16="http://schemas.microsoft.com/office/drawing/2014/main" xmlns="" id="{796E5C04-E14D-EC43-93A5-339F1D8295C2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13667" y="35451292"/>
            <a:ext cx="2509752" cy="3063233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xmlns="" id="{91C9C44E-4930-2E45-B7A7-61FA2E8C18D4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323419" y="35605604"/>
            <a:ext cx="5876223" cy="3216351"/>
          </a:xfrm>
          <a:prstGeom prst="rect">
            <a:avLst/>
          </a:prstGeom>
        </p:spPr>
      </p:pic>
      <p:sp>
        <p:nvSpPr>
          <p:cNvPr id="20" name="Textfeld 19">
            <a:extLst>
              <a:ext uri="{FF2B5EF4-FFF2-40B4-BE49-F238E27FC236}">
                <a16:creationId xmlns:a16="http://schemas.microsoft.com/office/drawing/2014/main" xmlns="" id="{DA6B7BE1-9376-C745-8D05-06409DC7A537}"/>
              </a:ext>
            </a:extLst>
          </p:cNvPr>
          <p:cNvSpPr txBox="1"/>
          <p:nvPr userDrawn="1"/>
        </p:nvSpPr>
        <p:spPr>
          <a:xfrm>
            <a:off x="760298" y="2526766"/>
            <a:ext cx="10599575" cy="1128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600" b="1" i="0" dirty="0">
                <a:latin typeface="Roboto" panose="02000000000000000000" pitchFamily="2" charset="0"/>
                <a:ea typeface="Roboto" panose="02000000000000000000" pitchFamily="2" charset="0"/>
              </a:rPr>
              <a:t>Vorlage speichern MacBook</a:t>
            </a:r>
          </a:p>
          <a:p>
            <a:pPr marL="0" algn="l" defTabSz="914400" rtl="0" eaLnBrk="1" latinLnBrk="0" hangingPunct="1">
              <a:lnSpc>
                <a:spcPct val="150000"/>
              </a:lnSpc>
            </a:pPr>
            <a:r>
              <a:rPr lang="de-DE" sz="1000" b="0" i="0" kern="1200" dirty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Um den DÖRKEN PPT-Master als Vorlage zu speichern (POTX-Datei), geht man wie folgt vor:</a:t>
            </a:r>
          </a:p>
          <a:p>
            <a:pPr marL="0" lvl="0" algn="l" defTabSz="914400" rtl="0" eaLnBrk="1" latinLnBrk="0" hangingPunct="1">
              <a:lnSpc>
                <a:spcPct val="150000"/>
              </a:lnSpc>
            </a:pPr>
            <a:r>
              <a:rPr lang="de-DE" sz="1000" b="0" i="0" kern="1200" dirty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1. Öffnen der Präsentation, die das Foliendesign enthält. (Dörken-Master-PPT-092020.pptx)</a:t>
            </a:r>
          </a:p>
          <a:p>
            <a:pPr marL="0" lvl="0" algn="l" defTabSz="914400" rtl="0" eaLnBrk="1" latinLnBrk="0" hangingPunct="1">
              <a:lnSpc>
                <a:spcPct val="150000"/>
              </a:lnSpc>
            </a:pPr>
            <a:r>
              <a:rPr lang="de-DE" sz="1000" b="0" i="0" kern="1200" dirty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2. Klicken auf Datei &gt; </a:t>
            </a:r>
            <a:r>
              <a:rPr lang="de-DE" sz="1000" b="1" i="0" kern="1200" dirty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Als Vorlage sichern</a:t>
            </a:r>
          </a:p>
        </p:txBody>
      </p:sp>
      <p:pic>
        <p:nvPicPr>
          <p:cNvPr id="23" name="Grafik 22">
            <a:extLst>
              <a:ext uri="{FF2B5EF4-FFF2-40B4-BE49-F238E27FC236}">
                <a16:creationId xmlns:a16="http://schemas.microsoft.com/office/drawing/2014/main" xmlns="" id="{3AE2DE54-FF82-3C4C-AD52-6B9DE9733B33}"/>
              </a:ext>
            </a:extLst>
          </p:cNvPr>
          <p:cNvPicPr/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60298" y="3790632"/>
            <a:ext cx="2772174" cy="1431543"/>
          </a:xfrm>
          <a:prstGeom prst="rect">
            <a:avLst/>
          </a:prstGeom>
        </p:spPr>
      </p:pic>
      <p:sp>
        <p:nvSpPr>
          <p:cNvPr id="26" name="Textfeld 25">
            <a:extLst>
              <a:ext uri="{FF2B5EF4-FFF2-40B4-BE49-F238E27FC236}">
                <a16:creationId xmlns:a16="http://schemas.microsoft.com/office/drawing/2014/main" xmlns="" id="{7D6BA603-2BC3-F44F-B21F-B68F88DE7189}"/>
              </a:ext>
            </a:extLst>
          </p:cNvPr>
          <p:cNvSpPr txBox="1"/>
          <p:nvPr userDrawn="1"/>
        </p:nvSpPr>
        <p:spPr>
          <a:xfrm>
            <a:off x="760298" y="13378954"/>
            <a:ext cx="105995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600" b="1" i="0" dirty="0">
                <a:latin typeface="Roboto" panose="02000000000000000000" pitchFamily="2" charset="0"/>
                <a:ea typeface="Roboto" panose="02000000000000000000" pitchFamily="2" charset="0"/>
              </a:rPr>
              <a:t>Bilder austauschen </a:t>
            </a:r>
          </a:p>
          <a:p>
            <a:r>
              <a:rPr lang="de-DE" sz="1000" b="0" i="0" kern="1200" dirty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Im Ordner 03_Bildmaterial sind Titelbilder für die Titelfolien, </a:t>
            </a:r>
            <a:r>
              <a:rPr lang="de-DE" sz="1000" b="0" i="0" kern="1200" dirty="0" err="1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Moodbilder</a:t>
            </a:r>
            <a:r>
              <a:rPr lang="de-DE" sz="1000" b="0" i="0" kern="1200" dirty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 (u.a. zum Befüllen des „D“s) und Mitarbeiterbilder (müssen noch ergänzt werden) zu finden, damit jede Präsentation  individuell auf den benötigen Bereich angepasst werden kann.</a:t>
            </a:r>
          </a:p>
          <a:p>
            <a:endParaRPr lang="de-DE" sz="1000" b="0" i="0" kern="1200" dirty="0">
              <a:solidFill>
                <a:schemeClr val="tx1"/>
              </a:solidFill>
              <a:latin typeface="Roboto Light" panose="02000000000000000000" pitchFamily="2" charset="0"/>
              <a:ea typeface="Roboto Light" panose="02000000000000000000" pitchFamily="2" charset="0"/>
              <a:cs typeface="+mn-cs"/>
            </a:endParaRPr>
          </a:p>
          <a:p>
            <a:r>
              <a:rPr lang="de-DE" sz="1000" b="0" i="0" kern="1200" dirty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Austauschen von Bildern am Beispiel: „D“</a:t>
            </a:r>
          </a:p>
          <a:p>
            <a:r>
              <a:rPr lang="de-DE" sz="1000" b="0" i="0" kern="1200" dirty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 </a:t>
            </a:r>
          </a:p>
          <a:p>
            <a:r>
              <a:rPr lang="de-DE" sz="1000" b="0" i="0" kern="1200" dirty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1. </a:t>
            </a:r>
            <a:r>
              <a:rPr lang="de-DE" sz="1000" b="0" i="0" kern="1200" dirty="0">
                <a:solidFill>
                  <a:schemeClr val="tx1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Ordner öffnen: 03_Bildmaterial&gt;02_Bilder</a:t>
            </a:r>
          </a:p>
          <a:p>
            <a:r>
              <a:rPr lang="de-DE" sz="1000" b="0" i="0" kern="1200" dirty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2. Speichern des gewünschten Bildes oder dieses direkt aus dem Ordner einfügen</a:t>
            </a:r>
          </a:p>
          <a:p>
            <a:r>
              <a:rPr lang="de-DE" sz="1000" b="0" i="0" kern="1200" dirty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3. Öffnen der Master Folie in der das Bild eingefügt werden soll, per </a:t>
            </a:r>
            <a:r>
              <a:rPr lang="de-DE" sz="1000" b="0" i="0" kern="1200" dirty="0" err="1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drag-and-drop</a:t>
            </a:r>
            <a:r>
              <a:rPr lang="de-DE" sz="1000" b="0" i="0" kern="1200" dirty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 das Bild in den Bereich ziehen oder durch Klicken auf das Symbol</a:t>
            </a:r>
          </a:p>
          <a:p>
            <a:r>
              <a:rPr lang="de-DE" sz="1000" b="0" i="0" kern="1200" dirty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 </a:t>
            </a:r>
          </a:p>
          <a:p>
            <a:endParaRPr lang="de-DE" sz="1000" b="0" i="0" kern="1200" dirty="0">
              <a:solidFill>
                <a:schemeClr val="tx1"/>
              </a:solidFill>
              <a:latin typeface="Roboto Light" panose="02000000000000000000" pitchFamily="2" charset="0"/>
              <a:ea typeface="Roboto Light" panose="02000000000000000000" pitchFamily="2" charset="0"/>
              <a:cs typeface="+mn-cs"/>
            </a:endParaRPr>
          </a:p>
          <a:p>
            <a:endParaRPr lang="de-DE" sz="1000" b="0" i="0" kern="1200" dirty="0">
              <a:solidFill>
                <a:schemeClr val="tx1"/>
              </a:solidFill>
              <a:latin typeface="Roboto Light" panose="02000000000000000000" pitchFamily="2" charset="0"/>
              <a:ea typeface="Roboto Light" panose="02000000000000000000" pitchFamily="2" charset="0"/>
              <a:cs typeface="+mn-cs"/>
            </a:endParaRPr>
          </a:p>
          <a:p>
            <a:endParaRPr lang="de-DE" sz="1000" b="0" i="0" kern="1200" dirty="0">
              <a:solidFill>
                <a:schemeClr val="tx1"/>
              </a:solidFill>
              <a:latin typeface="Roboto Light" panose="02000000000000000000" pitchFamily="2" charset="0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xmlns="" id="{AB300519-B3BD-324C-930A-5D57BC84E5EC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85789" y="15543058"/>
            <a:ext cx="2404296" cy="1343898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xmlns="" id="{D7A76CB7-93C1-0440-BECF-95B3ED59DF1A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260014" y="15467282"/>
            <a:ext cx="2537048" cy="1418101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xmlns="" id="{E74EFD30-93A6-AC41-BA31-D574C0238E9F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3945848" y="15401746"/>
            <a:ext cx="3774296" cy="3112644"/>
          </a:xfrm>
          <a:prstGeom prst="rect">
            <a:avLst/>
          </a:prstGeom>
        </p:spPr>
      </p:pic>
      <p:sp>
        <p:nvSpPr>
          <p:cNvPr id="32" name="Textfeld 31">
            <a:extLst>
              <a:ext uri="{FF2B5EF4-FFF2-40B4-BE49-F238E27FC236}">
                <a16:creationId xmlns:a16="http://schemas.microsoft.com/office/drawing/2014/main" xmlns="" id="{B60E2EED-295F-364C-AF98-916088C7E724}"/>
              </a:ext>
            </a:extLst>
          </p:cNvPr>
          <p:cNvSpPr txBox="1"/>
          <p:nvPr userDrawn="1"/>
        </p:nvSpPr>
        <p:spPr>
          <a:xfrm>
            <a:off x="762191" y="10411154"/>
            <a:ext cx="10599575" cy="897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600" b="1" i="0" dirty="0">
                <a:latin typeface="Roboto" panose="02000000000000000000" pitchFamily="2" charset="0"/>
                <a:ea typeface="Roboto" panose="02000000000000000000" pitchFamily="2" charset="0"/>
              </a:rPr>
              <a:t>Präsentation erstellen und neue Folien hinzufügen</a:t>
            </a:r>
          </a:p>
          <a:p>
            <a:pPr>
              <a:lnSpc>
                <a:spcPct val="150000"/>
              </a:lnSpc>
            </a:pPr>
            <a:r>
              <a:rPr lang="de-DE" sz="1000" b="0" i="0" dirty="0">
                <a:latin typeface="Roboto Light" panose="02000000000000000000" pitchFamily="2" charset="0"/>
                <a:ea typeface="Roboto Light" panose="02000000000000000000" pitchFamily="2" charset="0"/>
              </a:rPr>
              <a:t>Unter dem Punkt Neue Folie sind alle Folien-Vorlagen gelistet, die verwendet werden dürfen. Die Tabellen, Diagramme und der Zeitstrahl sind nicht direkt im Master, sondern über separate Dateien verfügbar.</a:t>
            </a:r>
          </a:p>
        </p:txBody>
      </p:sp>
      <p:pic>
        <p:nvPicPr>
          <p:cNvPr id="33" name="Grafik 32">
            <a:extLst>
              <a:ext uri="{FF2B5EF4-FFF2-40B4-BE49-F238E27FC236}">
                <a16:creationId xmlns:a16="http://schemas.microsoft.com/office/drawing/2014/main" xmlns="" id="{39669EAE-508C-2344-ABD0-C22397B35408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861719" y="11420130"/>
            <a:ext cx="3492500" cy="1295400"/>
          </a:xfrm>
          <a:prstGeom prst="rect">
            <a:avLst/>
          </a:prstGeom>
        </p:spPr>
      </p:pic>
      <p:sp>
        <p:nvSpPr>
          <p:cNvPr id="34" name="Textfeld 33">
            <a:extLst>
              <a:ext uri="{FF2B5EF4-FFF2-40B4-BE49-F238E27FC236}">
                <a16:creationId xmlns:a16="http://schemas.microsoft.com/office/drawing/2014/main" xmlns="" id="{4D688D7B-97D0-6B4A-A2B7-25CF7E37AA90}"/>
              </a:ext>
            </a:extLst>
          </p:cNvPr>
          <p:cNvSpPr txBox="1"/>
          <p:nvPr userDrawn="1"/>
        </p:nvSpPr>
        <p:spPr>
          <a:xfrm>
            <a:off x="771555" y="34394361"/>
            <a:ext cx="105995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b="1" i="0" kern="1200" dirty="0">
                <a:solidFill>
                  <a:schemeClr val="tx1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Schritt 2: Nutzung der Diagramme (bei Bedarf)</a:t>
            </a:r>
            <a:br>
              <a:rPr lang="de-DE" sz="1000" b="1" i="0" kern="1200" dirty="0">
                <a:solidFill>
                  <a:schemeClr val="tx1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</a:br>
            <a:r>
              <a:rPr lang="de-DE" sz="1000" b="0" i="0" kern="1200" dirty="0">
                <a:solidFill>
                  <a:schemeClr val="tx1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1.)In der Präsentation über "Drop Down Neue Folie" gewünschte Diagrammfolie hinzufügen</a:t>
            </a:r>
          </a:p>
          <a:p>
            <a:r>
              <a:rPr lang="de-DE" sz="1000" b="0" i="0" kern="1200" dirty="0">
                <a:solidFill>
                  <a:schemeClr val="tx1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2.)Im Platzhalter Diagramm klicken und unter Vorlage das gewünschte Diagramm einfügen</a:t>
            </a:r>
          </a:p>
          <a:p>
            <a:r>
              <a:rPr lang="de-DE" sz="1000" b="0" i="0" kern="1200" dirty="0">
                <a:solidFill>
                  <a:schemeClr val="tx1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3.)Bearbeiten der Daten über Klick in das Diagramm und Anpassungen in der </a:t>
            </a:r>
            <a:r>
              <a:rPr lang="de-DE" sz="1000" b="0" i="0" kern="1200" dirty="0" err="1">
                <a:solidFill>
                  <a:schemeClr val="tx1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Exceldatei</a:t>
            </a:r>
            <a:r>
              <a:rPr lang="de-DE" sz="1000" b="0" i="0" kern="1200" dirty="0">
                <a:solidFill>
                  <a:schemeClr val="tx1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 möglich. Excel kann einfach geschlossen werden (ohne Speicherung).</a:t>
            </a: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xmlns="" id="{7E8EBFFC-A7BD-FE47-AAE7-77ECE4DC11BD}"/>
              </a:ext>
            </a:extLst>
          </p:cNvPr>
          <p:cNvSpPr txBox="1"/>
          <p:nvPr userDrawn="1"/>
        </p:nvSpPr>
        <p:spPr>
          <a:xfrm>
            <a:off x="760298" y="5639758"/>
            <a:ext cx="10599575" cy="15901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600" b="1" i="0" dirty="0">
                <a:latin typeface="Roboto" panose="02000000000000000000" pitchFamily="2" charset="0"/>
                <a:ea typeface="Roboto" panose="02000000000000000000" pitchFamily="2" charset="0"/>
              </a:rPr>
              <a:t>Vorlage speichern Windows</a:t>
            </a:r>
          </a:p>
          <a:p>
            <a:pPr marL="0" algn="l" defTabSz="914400" rtl="0" eaLnBrk="1" latinLnBrk="0" hangingPunct="1">
              <a:lnSpc>
                <a:spcPct val="150000"/>
              </a:lnSpc>
            </a:pPr>
            <a:r>
              <a:rPr lang="de-DE" sz="1000" b="0" i="0" kern="1200" dirty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Um den DÖRKEN PPT-Master als Vorlage zu speichern (POTX-Datei), geht man wie folgt vor:</a:t>
            </a:r>
          </a:p>
          <a:p>
            <a:pPr marL="0" lvl="0" algn="l" defTabSz="914400" rtl="0" eaLnBrk="1" latinLnBrk="0" hangingPunct="1">
              <a:lnSpc>
                <a:spcPct val="150000"/>
              </a:lnSpc>
            </a:pPr>
            <a:r>
              <a:rPr lang="de-DE" sz="1000" b="0" i="0" kern="1200" dirty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1. Öffnen der Präsentation, die das Foliendesign enthält. (Dörken-Master-PPT-092020.pptx)</a:t>
            </a:r>
          </a:p>
          <a:p>
            <a:pPr marL="0" lvl="0" algn="l" defTabSz="914400" rtl="0" eaLnBrk="1" latinLnBrk="0" hangingPunct="1">
              <a:lnSpc>
                <a:spcPct val="150000"/>
              </a:lnSpc>
            </a:pPr>
            <a:r>
              <a:rPr lang="de-DE" sz="1000" b="0" i="0" kern="1200" dirty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2. Klicken auf Datei &gt; Speichern unter &gt; Durchsuchen &gt; Dokumente &gt; Benutzerdefinierte Vorlagen</a:t>
            </a:r>
          </a:p>
          <a:p>
            <a:pPr marL="0" lvl="0" algn="l" defTabSz="914400" rtl="0" eaLnBrk="1" latinLnBrk="0" hangingPunct="1">
              <a:lnSpc>
                <a:spcPct val="150000"/>
              </a:lnSpc>
            </a:pPr>
            <a:r>
              <a:rPr lang="de-DE" sz="1000" b="0" i="0" kern="1200" dirty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3. Im Dialogfeld „Speichern unter“ als Dateityp die Option PowerPoint-Vorlage auswählen und speichern</a:t>
            </a:r>
          </a:p>
          <a:p>
            <a:pPr marL="0" lvl="0" algn="l" defTabSz="914400" rtl="0" eaLnBrk="1" latinLnBrk="0" hangingPunct="1">
              <a:lnSpc>
                <a:spcPct val="150000"/>
              </a:lnSpc>
            </a:pPr>
            <a:r>
              <a:rPr lang="de-DE" sz="1000" b="0" i="0" kern="1200" dirty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rPr>
              <a:t>4. Um die Vorlage für eine neue Präsentation zu verwenden: Klicken: Datei &gt; Neu. Dann Benutzerdefiniert &gt; Benutzerdefinierte Office-Vorlagen – Doppelklick auf die gespeicherte Vorlage</a:t>
            </a:r>
          </a:p>
        </p:txBody>
      </p:sp>
      <p:pic>
        <p:nvPicPr>
          <p:cNvPr id="31" name="Grafik 30">
            <a:extLst>
              <a:ext uri="{FF2B5EF4-FFF2-40B4-BE49-F238E27FC236}">
                <a16:creationId xmlns:a16="http://schemas.microsoft.com/office/drawing/2014/main" xmlns="" id="{967767A3-3900-CF44-A608-381728D7019A}"/>
              </a:ext>
            </a:extLst>
          </p:cNvPr>
          <p:cNvPicPr/>
          <p:nvPr userDrawn="1"/>
        </p:nvPicPr>
        <p:blipFill>
          <a:blip r:embed="rId17"/>
          <a:stretch>
            <a:fillRect/>
          </a:stretch>
        </p:blipFill>
        <p:spPr>
          <a:xfrm>
            <a:off x="791275" y="7721975"/>
            <a:ext cx="3571875" cy="1414780"/>
          </a:xfrm>
          <a:prstGeom prst="rect">
            <a:avLst/>
          </a:prstGeom>
        </p:spPr>
      </p:pic>
      <p:pic>
        <p:nvPicPr>
          <p:cNvPr id="35" name="Grafik 34">
            <a:extLst>
              <a:ext uri="{FF2B5EF4-FFF2-40B4-BE49-F238E27FC236}">
                <a16:creationId xmlns:a16="http://schemas.microsoft.com/office/drawing/2014/main" xmlns="" id="{2CB130C1-7823-014B-B72E-32A0AEB48543}"/>
              </a:ext>
            </a:extLst>
          </p:cNvPr>
          <p:cNvPicPr/>
          <p:nvPr userDrawn="1"/>
        </p:nvPicPr>
        <p:blipFill>
          <a:blip r:embed="rId18"/>
          <a:stretch>
            <a:fillRect/>
          </a:stretch>
        </p:blipFill>
        <p:spPr>
          <a:xfrm>
            <a:off x="4463114" y="7721975"/>
            <a:ext cx="3396784" cy="1697929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xmlns="" id="{13E884BC-CA76-1942-A49A-7A7282446A82}"/>
              </a:ext>
            </a:extLst>
          </p:cNvPr>
          <p:cNvPicPr/>
          <p:nvPr userDrawn="1"/>
        </p:nvPicPr>
        <p:blipFill>
          <a:blip r:embed="rId19"/>
          <a:stretch>
            <a:fillRect/>
          </a:stretch>
        </p:blipFill>
        <p:spPr>
          <a:xfrm>
            <a:off x="8005769" y="7666902"/>
            <a:ext cx="3354104" cy="2226751"/>
          </a:xfrm>
          <a:prstGeom prst="rect">
            <a:avLst/>
          </a:prstGeom>
        </p:spPr>
      </p:pic>
      <p:sp>
        <p:nvSpPr>
          <p:cNvPr id="37" name="Textfeld 36">
            <a:extLst>
              <a:ext uri="{FF2B5EF4-FFF2-40B4-BE49-F238E27FC236}">
                <a16:creationId xmlns:a16="http://schemas.microsoft.com/office/drawing/2014/main" xmlns="" id="{730A292C-3C84-9344-B61D-A62876B4CBFB}"/>
              </a:ext>
            </a:extLst>
          </p:cNvPr>
          <p:cNvSpPr txBox="1"/>
          <p:nvPr userDrawn="1"/>
        </p:nvSpPr>
        <p:spPr>
          <a:xfrm>
            <a:off x="746449" y="27775731"/>
            <a:ext cx="10599575" cy="297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000" b="1" i="0" dirty="0">
                <a:latin typeface="Roboto" panose="02000000000000000000" pitchFamily="2" charset="0"/>
                <a:ea typeface="Roboto" panose="02000000000000000000" pitchFamily="2" charset="0"/>
              </a:rPr>
              <a:t>Ansicht MAC</a:t>
            </a:r>
          </a:p>
        </p:txBody>
      </p:sp>
      <p:sp>
        <p:nvSpPr>
          <p:cNvPr id="39" name="Textfeld 38">
            <a:extLst>
              <a:ext uri="{FF2B5EF4-FFF2-40B4-BE49-F238E27FC236}">
                <a16:creationId xmlns:a16="http://schemas.microsoft.com/office/drawing/2014/main" xmlns="" id="{061163C3-17B5-5F45-9617-31C91FE5712C}"/>
              </a:ext>
            </a:extLst>
          </p:cNvPr>
          <p:cNvSpPr txBox="1"/>
          <p:nvPr userDrawn="1"/>
        </p:nvSpPr>
        <p:spPr>
          <a:xfrm>
            <a:off x="791275" y="30340507"/>
            <a:ext cx="10599575" cy="297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000" b="1" i="0" dirty="0">
                <a:latin typeface="Roboto" panose="02000000000000000000" pitchFamily="2" charset="0"/>
                <a:ea typeface="Roboto" panose="02000000000000000000" pitchFamily="2" charset="0"/>
              </a:rPr>
              <a:t>Ansicht Windows</a:t>
            </a:r>
          </a:p>
        </p:txBody>
      </p:sp>
      <p:pic>
        <p:nvPicPr>
          <p:cNvPr id="40" name="Grafik 39">
            <a:extLst>
              <a:ext uri="{FF2B5EF4-FFF2-40B4-BE49-F238E27FC236}">
                <a16:creationId xmlns:a16="http://schemas.microsoft.com/office/drawing/2014/main" xmlns="" id="{B5D67A22-5C4B-4043-9BA3-C376BF8632E3}"/>
              </a:ext>
            </a:extLst>
          </p:cNvPr>
          <p:cNvPicPr/>
          <p:nvPr userDrawn="1"/>
        </p:nvPicPr>
        <p:blipFill>
          <a:blip r:embed="rId20"/>
          <a:stretch>
            <a:fillRect/>
          </a:stretch>
        </p:blipFill>
        <p:spPr>
          <a:xfrm>
            <a:off x="765442" y="30644220"/>
            <a:ext cx="4311450" cy="2996262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xmlns="" id="{E4C7216D-F6DE-BB47-9601-33370C0FE8C4}"/>
              </a:ext>
            </a:extLst>
          </p:cNvPr>
          <p:cNvPicPr/>
          <p:nvPr userDrawn="1"/>
        </p:nvPicPr>
        <p:blipFill>
          <a:blip r:embed="rId21"/>
          <a:stretch>
            <a:fillRect/>
          </a:stretch>
        </p:blipFill>
        <p:spPr>
          <a:xfrm>
            <a:off x="5337960" y="30865901"/>
            <a:ext cx="3409452" cy="2562693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xmlns="" id="{294B966F-0C1F-1F46-AFBF-B3E3DB37FAEF}"/>
              </a:ext>
            </a:extLst>
          </p:cNvPr>
          <p:cNvPicPr/>
          <p:nvPr userDrawn="1"/>
        </p:nvPicPr>
        <p:blipFill>
          <a:blip r:embed="rId22"/>
          <a:stretch>
            <a:fillRect/>
          </a:stretch>
        </p:blipFill>
        <p:spPr>
          <a:xfrm>
            <a:off x="3532472" y="39139713"/>
            <a:ext cx="5760720" cy="2593340"/>
          </a:xfrm>
          <a:prstGeom prst="rect">
            <a:avLst/>
          </a:prstGeom>
        </p:spPr>
      </p:pic>
      <p:sp>
        <p:nvSpPr>
          <p:cNvPr id="44" name="Textfeld 43">
            <a:extLst>
              <a:ext uri="{FF2B5EF4-FFF2-40B4-BE49-F238E27FC236}">
                <a16:creationId xmlns:a16="http://schemas.microsoft.com/office/drawing/2014/main" xmlns="" id="{84F65FDD-9226-8B43-B94E-D27D078978D8}"/>
              </a:ext>
            </a:extLst>
          </p:cNvPr>
          <p:cNvSpPr txBox="1"/>
          <p:nvPr userDrawn="1"/>
        </p:nvSpPr>
        <p:spPr>
          <a:xfrm>
            <a:off x="3590139" y="38643051"/>
            <a:ext cx="5703053" cy="297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000" b="1" i="0" dirty="0">
                <a:latin typeface="Roboto" panose="02000000000000000000" pitchFamily="2" charset="0"/>
                <a:ea typeface="Roboto" panose="02000000000000000000" pitchFamily="2" charset="0"/>
              </a:rPr>
              <a:t>Ansicht Windows</a:t>
            </a:r>
          </a:p>
        </p:txBody>
      </p:sp>
      <p:sp>
        <p:nvSpPr>
          <p:cNvPr id="45" name="Textfeld 44">
            <a:extLst>
              <a:ext uri="{FF2B5EF4-FFF2-40B4-BE49-F238E27FC236}">
                <a16:creationId xmlns:a16="http://schemas.microsoft.com/office/drawing/2014/main" xmlns="" id="{D618D94C-9930-0A4D-8540-65F55855FA7A}"/>
              </a:ext>
            </a:extLst>
          </p:cNvPr>
          <p:cNvSpPr txBox="1"/>
          <p:nvPr userDrawn="1"/>
        </p:nvSpPr>
        <p:spPr>
          <a:xfrm>
            <a:off x="3556630" y="35404233"/>
            <a:ext cx="10599575" cy="297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000" b="1" i="0" dirty="0">
                <a:latin typeface="Roboto" panose="02000000000000000000" pitchFamily="2" charset="0"/>
                <a:ea typeface="Roboto" panose="02000000000000000000" pitchFamily="2" charset="0"/>
              </a:rPr>
              <a:t>Ansicht MAC</a:t>
            </a:r>
          </a:p>
        </p:txBody>
      </p:sp>
    </p:spTree>
    <p:extLst>
      <p:ext uri="{BB962C8B-B14F-4D97-AF65-F5344CB8AC3E}">
        <p14:creationId xmlns:p14="http://schemas.microsoft.com/office/powerpoint/2010/main" xmlns="" val="3687445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1_Logo-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>
            <a:extLst>
              <a:ext uri="{FF2B5EF4-FFF2-40B4-BE49-F238E27FC236}">
                <a16:creationId xmlns:a16="http://schemas.microsoft.com/office/drawing/2014/main" xmlns="" id="{70921B07-22B4-514E-AD91-44E26B4514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5230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1_Logo-Hintergrund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ildplatzhalter 2">
            <a:extLst>
              <a:ext uri="{FF2B5EF4-FFF2-40B4-BE49-F238E27FC236}">
                <a16:creationId xmlns:a16="http://schemas.microsoft.com/office/drawing/2014/main" xmlns="" id="{74A8573E-3A6B-2048-A556-5D2C4BD3E93E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</p:spPr>
        <p:txBody>
          <a:bodyPr tIns="2844000"/>
          <a:lstStyle>
            <a:lvl1pPr marL="0" indent="0" algn="ctr">
              <a:buNone/>
              <a:defRPr sz="1000" b="0" i="0">
                <a:solidFill>
                  <a:schemeClr val="bg1"/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xmlns="" val="1985794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2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ildplatzhalter 14">
            <a:extLst>
              <a:ext uri="{FF2B5EF4-FFF2-40B4-BE49-F238E27FC236}">
                <a16:creationId xmlns:a16="http://schemas.microsoft.com/office/drawing/2014/main" xmlns="" id="{7C2286D6-9CF2-F245-BDA2-D472900F805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145871" y="1666239"/>
            <a:ext cx="3099729" cy="3596803"/>
          </a:xfrm>
          <a:custGeom>
            <a:avLst/>
            <a:gdLst>
              <a:gd name="connsiteX0" fmla="*/ 0 w 3167137"/>
              <a:gd name="connsiteY0" fmla="*/ 0 h 3677965"/>
              <a:gd name="connsiteX1" fmla="*/ 1583569 w 3167137"/>
              <a:gd name="connsiteY1" fmla="*/ 0 h 3677965"/>
              <a:gd name="connsiteX2" fmla="*/ 3167138 w 3167137"/>
              <a:gd name="connsiteY2" fmla="*/ 1838983 h 3677965"/>
              <a:gd name="connsiteX3" fmla="*/ 1583569 w 3167137"/>
              <a:gd name="connsiteY3" fmla="*/ 3677966 h 3677965"/>
              <a:gd name="connsiteX4" fmla="*/ 0 w 3167137"/>
              <a:gd name="connsiteY4" fmla="*/ 3677965 h 3677965"/>
              <a:gd name="connsiteX5" fmla="*/ 0 w 3167137"/>
              <a:gd name="connsiteY5" fmla="*/ 0 h 3677965"/>
              <a:gd name="connsiteX0" fmla="*/ 0 w 3279873"/>
              <a:gd name="connsiteY0" fmla="*/ 0 h 3677966"/>
              <a:gd name="connsiteX1" fmla="*/ 1583569 w 3279873"/>
              <a:gd name="connsiteY1" fmla="*/ 0 h 3677966"/>
              <a:gd name="connsiteX2" fmla="*/ 3279873 w 3279873"/>
              <a:gd name="connsiteY2" fmla="*/ 1838983 h 3677966"/>
              <a:gd name="connsiteX3" fmla="*/ 1583569 w 3279873"/>
              <a:gd name="connsiteY3" fmla="*/ 3677966 h 3677966"/>
              <a:gd name="connsiteX4" fmla="*/ 0 w 3279873"/>
              <a:gd name="connsiteY4" fmla="*/ 3677965 h 3677966"/>
              <a:gd name="connsiteX5" fmla="*/ 0 w 3279873"/>
              <a:gd name="connsiteY5" fmla="*/ 0 h 3677966"/>
              <a:gd name="connsiteX0" fmla="*/ 0 w 3279908"/>
              <a:gd name="connsiteY0" fmla="*/ 0 h 3677966"/>
              <a:gd name="connsiteX1" fmla="*/ 1583569 w 3279908"/>
              <a:gd name="connsiteY1" fmla="*/ 0 h 3677966"/>
              <a:gd name="connsiteX2" fmla="*/ 3279873 w 3279908"/>
              <a:gd name="connsiteY2" fmla="*/ 1838983 h 3677966"/>
              <a:gd name="connsiteX3" fmla="*/ 1583569 w 3279908"/>
              <a:gd name="connsiteY3" fmla="*/ 3677966 h 3677966"/>
              <a:gd name="connsiteX4" fmla="*/ 0 w 3279908"/>
              <a:gd name="connsiteY4" fmla="*/ 3677965 h 3677966"/>
              <a:gd name="connsiteX5" fmla="*/ 0 w 3279908"/>
              <a:gd name="connsiteY5" fmla="*/ 0 h 3677966"/>
              <a:gd name="connsiteX0" fmla="*/ 0 w 3279908"/>
              <a:gd name="connsiteY0" fmla="*/ 0 h 3677966"/>
              <a:gd name="connsiteX1" fmla="*/ 1583569 w 3279908"/>
              <a:gd name="connsiteY1" fmla="*/ 0 h 3677966"/>
              <a:gd name="connsiteX2" fmla="*/ 3279873 w 3279908"/>
              <a:gd name="connsiteY2" fmla="*/ 1838983 h 3677966"/>
              <a:gd name="connsiteX3" fmla="*/ 1583569 w 3279908"/>
              <a:gd name="connsiteY3" fmla="*/ 3677966 h 3677966"/>
              <a:gd name="connsiteX4" fmla="*/ 0 w 3279908"/>
              <a:gd name="connsiteY4" fmla="*/ 3677965 h 3677966"/>
              <a:gd name="connsiteX5" fmla="*/ 0 w 3279908"/>
              <a:gd name="connsiteY5" fmla="*/ 0 h 3677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79908" h="3677966">
                <a:moveTo>
                  <a:pt x="0" y="0"/>
                </a:moveTo>
                <a:lnTo>
                  <a:pt x="1583569" y="0"/>
                </a:lnTo>
                <a:cubicBezTo>
                  <a:pt x="2458150" y="0"/>
                  <a:pt x="3273610" y="723133"/>
                  <a:pt x="3279873" y="1838983"/>
                </a:cubicBezTo>
                <a:cubicBezTo>
                  <a:pt x="3286136" y="2954833"/>
                  <a:pt x="2458150" y="3665440"/>
                  <a:pt x="1583569" y="3677966"/>
                </a:cubicBezTo>
                <a:lnTo>
                  <a:pt x="0" y="3677965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</p:spPr>
        <p:txBody>
          <a:bodyPr tIns="1475999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 Medium" panose="02000000000000000000" pitchFamily="2" charset="0"/>
                <a:ea typeface="Roboto Medium" panose="02000000000000000000" pitchFamily="2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xmlns="" id="{3A972D5B-43EC-3B48-9572-4153287FDE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60294" y="2634515"/>
            <a:ext cx="3645680" cy="1660249"/>
          </a:xfrm>
          <a:prstGeom prst="rect">
            <a:avLst/>
          </a:prstGeom>
          <a:noFill/>
        </p:spPr>
        <p:txBody>
          <a:bodyPr wrap="square" tIns="108000" bIns="0" anchor="t" anchorCtr="0">
            <a:spAutoFit/>
          </a:bodyPr>
          <a:lstStyle>
            <a:lvl1pPr algn="r">
              <a:defRPr sz="56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Headline</a:t>
            </a:r>
            <a:br>
              <a:rPr lang="de-DE" dirty="0"/>
            </a:br>
            <a:r>
              <a:rPr lang="de-DE" dirty="0"/>
              <a:t>Titel</a:t>
            </a:r>
          </a:p>
        </p:txBody>
      </p:sp>
    </p:spTree>
    <p:extLst>
      <p:ext uri="{BB962C8B-B14F-4D97-AF65-F5344CB8AC3E}">
        <p14:creationId xmlns:p14="http://schemas.microsoft.com/office/powerpoint/2010/main" xmlns="" val="101079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2_Titelfolie-Datum-O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FD51F2B4-2A6F-454B-BB2C-F4CCFE1FB43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60294" y="2634515"/>
            <a:ext cx="3645680" cy="1660249"/>
          </a:xfrm>
          <a:prstGeom prst="rect">
            <a:avLst/>
          </a:prstGeom>
          <a:noFill/>
        </p:spPr>
        <p:txBody>
          <a:bodyPr wrap="square" tIns="108000" bIns="0" anchor="t" anchorCtr="0">
            <a:spAutoFit/>
          </a:bodyPr>
          <a:lstStyle>
            <a:lvl1pPr algn="r">
              <a:defRPr sz="56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Headline</a:t>
            </a:r>
            <a:br>
              <a:rPr lang="de-DE" dirty="0"/>
            </a:br>
            <a:r>
              <a:rPr lang="de-DE" dirty="0"/>
              <a:t>Titel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xmlns="" id="{CD67280A-696A-8C4E-9638-B100066F453B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2052747" y="4366559"/>
            <a:ext cx="3645679" cy="552681"/>
          </a:xfrm>
          <a:prstGeom prst="rect">
            <a:avLst/>
          </a:prstGeom>
          <a:noFill/>
        </p:spPr>
        <p:txBody>
          <a:bodyPr lIns="72000" tIns="108000" rIns="108000" bIns="108000" anchor="t" anchorCtr="0"/>
          <a:lstStyle>
            <a:lvl1pPr marL="0" indent="0" algn="r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Musterstadt / Datum</a:t>
            </a:r>
          </a:p>
        </p:txBody>
      </p:sp>
      <p:sp>
        <p:nvSpPr>
          <p:cNvPr id="4" name="Bildplatzhalter 14">
            <a:extLst>
              <a:ext uri="{FF2B5EF4-FFF2-40B4-BE49-F238E27FC236}">
                <a16:creationId xmlns:a16="http://schemas.microsoft.com/office/drawing/2014/main" xmlns="" id="{BD2D719F-DE2E-9C40-81D5-E785417EA1A6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145871" y="1666239"/>
            <a:ext cx="3099729" cy="3596803"/>
          </a:xfrm>
          <a:custGeom>
            <a:avLst/>
            <a:gdLst>
              <a:gd name="connsiteX0" fmla="*/ 0 w 3167137"/>
              <a:gd name="connsiteY0" fmla="*/ 0 h 3677965"/>
              <a:gd name="connsiteX1" fmla="*/ 1583569 w 3167137"/>
              <a:gd name="connsiteY1" fmla="*/ 0 h 3677965"/>
              <a:gd name="connsiteX2" fmla="*/ 3167138 w 3167137"/>
              <a:gd name="connsiteY2" fmla="*/ 1838983 h 3677965"/>
              <a:gd name="connsiteX3" fmla="*/ 1583569 w 3167137"/>
              <a:gd name="connsiteY3" fmla="*/ 3677966 h 3677965"/>
              <a:gd name="connsiteX4" fmla="*/ 0 w 3167137"/>
              <a:gd name="connsiteY4" fmla="*/ 3677965 h 3677965"/>
              <a:gd name="connsiteX5" fmla="*/ 0 w 3167137"/>
              <a:gd name="connsiteY5" fmla="*/ 0 h 3677965"/>
              <a:gd name="connsiteX0" fmla="*/ 0 w 3279873"/>
              <a:gd name="connsiteY0" fmla="*/ 0 h 3677966"/>
              <a:gd name="connsiteX1" fmla="*/ 1583569 w 3279873"/>
              <a:gd name="connsiteY1" fmla="*/ 0 h 3677966"/>
              <a:gd name="connsiteX2" fmla="*/ 3279873 w 3279873"/>
              <a:gd name="connsiteY2" fmla="*/ 1838983 h 3677966"/>
              <a:gd name="connsiteX3" fmla="*/ 1583569 w 3279873"/>
              <a:gd name="connsiteY3" fmla="*/ 3677966 h 3677966"/>
              <a:gd name="connsiteX4" fmla="*/ 0 w 3279873"/>
              <a:gd name="connsiteY4" fmla="*/ 3677965 h 3677966"/>
              <a:gd name="connsiteX5" fmla="*/ 0 w 3279873"/>
              <a:gd name="connsiteY5" fmla="*/ 0 h 3677966"/>
              <a:gd name="connsiteX0" fmla="*/ 0 w 3279908"/>
              <a:gd name="connsiteY0" fmla="*/ 0 h 3677966"/>
              <a:gd name="connsiteX1" fmla="*/ 1583569 w 3279908"/>
              <a:gd name="connsiteY1" fmla="*/ 0 h 3677966"/>
              <a:gd name="connsiteX2" fmla="*/ 3279873 w 3279908"/>
              <a:gd name="connsiteY2" fmla="*/ 1838983 h 3677966"/>
              <a:gd name="connsiteX3" fmla="*/ 1583569 w 3279908"/>
              <a:gd name="connsiteY3" fmla="*/ 3677966 h 3677966"/>
              <a:gd name="connsiteX4" fmla="*/ 0 w 3279908"/>
              <a:gd name="connsiteY4" fmla="*/ 3677965 h 3677966"/>
              <a:gd name="connsiteX5" fmla="*/ 0 w 3279908"/>
              <a:gd name="connsiteY5" fmla="*/ 0 h 3677966"/>
              <a:gd name="connsiteX0" fmla="*/ 0 w 3279908"/>
              <a:gd name="connsiteY0" fmla="*/ 0 h 3677966"/>
              <a:gd name="connsiteX1" fmla="*/ 1583569 w 3279908"/>
              <a:gd name="connsiteY1" fmla="*/ 0 h 3677966"/>
              <a:gd name="connsiteX2" fmla="*/ 3279873 w 3279908"/>
              <a:gd name="connsiteY2" fmla="*/ 1838983 h 3677966"/>
              <a:gd name="connsiteX3" fmla="*/ 1583569 w 3279908"/>
              <a:gd name="connsiteY3" fmla="*/ 3677966 h 3677966"/>
              <a:gd name="connsiteX4" fmla="*/ 0 w 3279908"/>
              <a:gd name="connsiteY4" fmla="*/ 3677965 h 3677966"/>
              <a:gd name="connsiteX5" fmla="*/ 0 w 3279908"/>
              <a:gd name="connsiteY5" fmla="*/ 0 h 3677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79908" h="3677966">
                <a:moveTo>
                  <a:pt x="0" y="0"/>
                </a:moveTo>
                <a:lnTo>
                  <a:pt x="1583569" y="0"/>
                </a:lnTo>
                <a:cubicBezTo>
                  <a:pt x="2458150" y="0"/>
                  <a:pt x="3273610" y="723133"/>
                  <a:pt x="3279873" y="1838983"/>
                </a:cubicBezTo>
                <a:cubicBezTo>
                  <a:pt x="3286136" y="2954833"/>
                  <a:pt x="2458150" y="3665440"/>
                  <a:pt x="1583569" y="3677966"/>
                </a:cubicBezTo>
                <a:lnTo>
                  <a:pt x="0" y="3677965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</p:spPr>
        <p:txBody>
          <a:bodyPr tIns="1475999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 Medium" panose="02000000000000000000" pitchFamily="2" charset="0"/>
                <a:ea typeface="Roboto Medium" panose="02000000000000000000" pitchFamily="2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xmlns="" val="140396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3_Agenda-XL-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xmlns="" id="{937DD45C-1844-7A4D-B24B-9C09A4DC619D}"/>
              </a:ext>
            </a:extLst>
          </p:cNvPr>
          <p:cNvSpPr/>
          <p:nvPr userDrawn="1"/>
        </p:nvSpPr>
        <p:spPr>
          <a:xfrm>
            <a:off x="8097838" y="2171700"/>
            <a:ext cx="3422650" cy="410686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xmlns="" id="{FF19C040-272A-F248-A050-1767D7FFCC03}"/>
              </a:ext>
            </a:extLst>
          </p:cNvPr>
          <p:cNvSpPr/>
          <p:nvPr userDrawn="1"/>
        </p:nvSpPr>
        <p:spPr>
          <a:xfrm>
            <a:off x="671513" y="2171700"/>
            <a:ext cx="3422650" cy="410686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xmlns="" id="{7E34D68A-49C4-FE4F-81F2-634ED4D64042}"/>
              </a:ext>
            </a:extLst>
          </p:cNvPr>
          <p:cNvSpPr/>
          <p:nvPr userDrawn="1"/>
        </p:nvSpPr>
        <p:spPr>
          <a:xfrm>
            <a:off x="4383088" y="2171700"/>
            <a:ext cx="3421062" cy="410686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/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xmlns="" id="{C2E44538-1C66-9346-85FF-9D959123667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707" y="998374"/>
            <a:ext cx="10848585" cy="663053"/>
          </a:xfrm>
          <a:prstGeom prst="rect">
            <a:avLst/>
          </a:prstGeom>
          <a:noFill/>
        </p:spPr>
        <p:txBody>
          <a:bodyPr wrap="square" tIns="108000" bIns="0" anchor="t" anchorCtr="0">
            <a:spAutoFit/>
          </a:bodyPr>
          <a:lstStyle>
            <a:lvl1pPr algn="l">
              <a:defRPr sz="40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Headline Titel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xmlns="" id="{99EDAB65-93CA-B449-BEF3-C856BD310DD1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7" y="504172"/>
            <a:ext cx="10848585" cy="430345"/>
          </a:xfrm>
          <a:prstGeom prst="rect">
            <a:avLst/>
          </a:prstGeom>
          <a:noFill/>
        </p:spPr>
        <p:txBody>
          <a:bodyPr lIns="108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Präsentationstitel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xmlns="" id="{070FBEA9-D1C0-E540-8B5B-DFE2FB67B227}"/>
              </a:ext>
            </a:extLst>
          </p:cNvPr>
          <p:cNvSpPr>
            <a:spLocks noGrp="1"/>
          </p:cNvSpPr>
          <p:nvPr>
            <p:ph type="body" sz="half" idx="65" hasCustomPrompt="1"/>
          </p:nvPr>
        </p:nvSpPr>
        <p:spPr>
          <a:xfrm>
            <a:off x="8097940" y="4922829"/>
            <a:ext cx="3422353" cy="1356486"/>
          </a:xfrm>
          <a:prstGeom prst="rect">
            <a:avLst/>
          </a:prstGeom>
          <a:noFill/>
        </p:spPr>
        <p:txBody>
          <a:bodyPr lIns="251999" tIns="72000" rIns="251999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3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xmlns="" id="{A430CE2E-0FEE-B242-AE42-B44C77379A4A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097940" y="4348647"/>
            <a:ext cx="3422352" cy="56261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17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Headline Thema 3</a:t>
            </a:r>
          </a:p>
        </p:txBody>
      </p:sp>
      <p:sp>
        <p:nvSpPr>
          <p:cNvPr id="9" name="Textplatzhalter 2">
            <a:extLst>
              <a:ext uri="{FF2B5EF4-FFF2-40B4-BE49-F238E27FC236}">
                <a16:creationId xmlns:a16="http://schemas.microsoft.com/office/drawing/2014/main" xmlns="" id="{ABDA6AC4-C84F-6B4C-9EF7-CAD4DED5FE61}"/>
              </a:ext>
            </a:extLst>
          </p:cNvPr>
          <p:cNvSpPr>
            <a:spLocks noGrp="1"/>
          </p:cNvSpPr>
          <p:nvPr>
            <p:ph type="body" idx="11" hasCustomPrompt="1"/>
          </p:nvPr>
        </p:nvSpPr>
        <p:spPr>
          <a:xfrm>
            <a:off x="8097939" y="2171575"/>
            <a:ext cx="3422353" cy="77996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rgbClr val="F94E2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03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xmlns="" id="{47D89F41-03CA-1A42-ABBE-7743FC9CAFAB}"/>
              </a:ext>
            </a:extLst>
          </p:cNvPr>
          <p:cNvSpPr>
            <a:spLocks noGrp="1"/>
          </p:cNvSpPr>
          <p:nvPr>
            <p:ph type="body" sz="half" idx="66" hasCustomPrompt="1"/>
          </p:nvPr>
        </p:nvSpPr>
        <p:spPr>
          <a:xfrm>
            <a:off x="671708" y="4922828"/>
            <a:ext cx="3422353" cy="1356486"/>
          </a:xfrm>
          <a:prstGeom prst="rect">
            <a:avLst/>
          </a:prstGeom>
          <a:noFill/>
        </p:spPr>
        <p:txBody>
          <a:bodyPr lIns="251999" tIns="72000" rIns="251999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3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11" name="Textplatzhalter 2">
            <a:extLst>
              <a:ext uri="{FF2B5EF4-FFF2-40B4-BE49-F238E27FC236}">
                <a16:creationId xmlns:a16="http://schemas.microsoft.com/office/drawing/2014/main" xmlns="" id="{5D3AF891-930B-8C4D-80EC-D0CA9AD70DA8}"/>
              </a:ext>
            </a:extLst>
          </p:cNvPr>
          <p:cNvSpPr>
            <a:spLocks noGrp="1"/>
          </p:cNvSpPr>
          <p:nvPr>
            <p:ph type="body" idx="67" hasCustomPrompt="1"/>
          </p:nvPr>
        </p:nvSpPr>
        <p:spPr>
          <a:xfrm>
            <a:off x="671708" y="4348646"/>
            <a:ext cx="3422352" cy="56261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17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Headline Thema 1</a:t>
            </a:r>
          </a:p>
        </p:txBody>
      </p:sp>
      <p:sp>
        <p:nvSpPr>
          <p:cNvPr id="12" name="Textplatzhalter 2">
            <a:extLst>
              <a:ext uri="{FF2B5EF4-FFF2-40B4-BE49-F238E27FC236}">
                <a16:creationId xmlns:a16="http://schemas.microsoft.com/office/drawing/2014/main" xmlns="" id="{3E3D62EC-64CA-C048-BE77-B637E1AD94FD}"/>
              </a:ext>
            </a:extLst>
          </p:cNvPr>
          <p:cNvSpPr>
            <a:spLocks noGrp="1"/>
          </p:cNvSpPr>
          <p:nvPr>
            <p:ph type="body" idx="68" hasCustomPrompt="1"/>
          </p:nvPr>
        </p:nvSpPr>
        <p:spPr>
          <a:xfrm>
            <a:off x="671707" y="2171574"/>
            <a:ext cx="3422353" cy="77996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rgbClr val="F94E2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01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xmlns="" id="{6CED6210-014F-D041-A3E5-E0CC4305C359}"/>
              </a:ext>
            </a:extLst>
          </p:cNvPr>
          <p:cNvSpPr>
            <a:spLocks noGrp="1"/>
          </p:cNvSpPr>
          <p:nvPr>
            <p:ph type="body" sz="half" idx="69" hasCustomPrompt="1"/>
          </p:nvPr>
        </p:nvSpPr>
        <p:spPr>
          <a:xfrm>
            <a:off x="4382360" y="4922828"/>
            <a:ext cx="3422353" cy="1356486"/>
          </a:xfrm>
          <a:prstGeom prst="rect">
            <a:avLst/>
          </a:prstGeom>
          <a:noFill/>
        </p:spPr>
        <p:txBody>
          <a:bodyPr lIns="251999" tIns="72000" rIns="251999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3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14" name="Textplatzhalter 2">
            <a:extLst>
              <a:ext uri="{FF2B5EF4-FFF2-40B4-BE49-F238E27FC236}">
                <a16:creationId xmlns:a16="http://schemas.microsoft.com/office/drawing/2014/main" xmlns="" id="{03A08953-7C12-C944-BE72-4599DFCD2B52}"/>
              </a:ext>
            </a:extLst>
          </p:cNvPr>
          <p:cNvSpPr>
            <a:spLocks noGrp="1"/>
          </p:cNvSpPr>
          <p:nvPr>
            <p:ph type="body" idx="70" hasCustomPrompt="1"/>
          </p:nvPr>
        </p:nvSpPr>
        <p:spPr>
          <a:xfrm>
            <a:off x="4382360" y="4348646"/>
            <a:ext cx="3422352" cy="56261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17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Headline Thema 2</a:t>
            </a:r>
          </a:p>
        </p:txBody>
      </p:sp>
      <p:sp>
        <p:nvSpPr>
          <p:cNvPr id="15" name="Textplatzhalter 2">
            <a:extLst>
              <a:ext uri="{FF2B5EF4-FFF2-40B4-BE49-F238E27FC236}">
                <a16:creationId xmlns:a16="http://schemas.microsoft.com/office/drawing/2014/main" xmlns="" id="{AD07D086-067E-4145-85BD-46929128DED7}"/>
              </a:ext>
            </a:extLst>
          </p:cNvPr>
          <p:cNvSpPr>
            <a:spLocks noGrp="1"/>
          </p:cNvSpPr>
          <p:nvPr>
            <p:ph type="body" idx="71" hasCustomPrompt="1"/>
          </p:nvPr>
        </p:nvSpPr>
        <p:spPr>
          <a:xfrm>
            <a:off x="4382359" y="2171574"/>
            <a:ext cx="3422353" cy="77996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rgbClr val="F94E2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xmlns="" val="3098895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  <p:set>
                                      <p:cBhvr>
                                        <p:cTn id="7" dur="1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1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1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  <p:set>
                                      <p:cBhvr>
                                        <p:cTn id="19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1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F3F3"/>
                                      </p:to>
                                    </p:animClr>
                                    <p:set>
                                      <p:cBhvr>
                                        <p:cTn id="23" dur="1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1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1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1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1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1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1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  <p:set>
                                      <p:cBhvr>
                                        <p:cTn id="41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1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1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1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1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F3F3"/>
                                      </p:to>
                                    </p:animClr>
                                    <p:set>
                                      <p:cBhvr>
                                        <p:cTn id="53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1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" dur="1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7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8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9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0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0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0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tx1"/>
                      </p:to>
                    </p:animClr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1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1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1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tx1"/>
                      </p:to>
                    </p:animClr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2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2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2"/>
                        </p:tgtEl>
                        <p:attrNameLst>
                          <p:attrName>style.color</p:attrName>
                        </p:attrNameLst>
                      </p:cBhvr>
                      <p:to>
                        <a:srgbClr val="F84C22"/>
                      </p:to>
                    </p:animClr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3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3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3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tx1"/>
                      </p:to>
                    </p:animClr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4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4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4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tx1"/>
                      </p:to>
                    </p:animClr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5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5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5"/>
                        </p:tgtEl>
                        <p:attrNameLst>
                          <p:attrName>style.color</p:attrName>
                        </p:attrNameLst>
                      </p:cBhvr>
                      <p:to>
                        <a:srgbClr val="F84C22"/>
                      </p:to>
                    </p:animClr>
                  </p:childTnLst>
                </p:cTn>
              </p:par>
            </p:tnLst>
          </p:tmpl>
        </p:tmplLst>
      </p:bldP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3_Agenda-XL-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Bildplatzhalter 2">
            <a:extLst>
              <a:ext uri="{FF2B5EF4-FFF2-40B4-BE49-F238E27FC236}">
                <a16:creationId xmlns:a16="http://schemas.microsoft.com/office/drawing/2014/main" xmlns="" id="{E7D3BDB3-0661-A847-BA12-0B62C75361DF}"/>
              </a:ext>
            </a:extLst>
          </p:cNvPr>
          <p:cNvSpPr>
            <a:spLocks noGrp="1"/>
          </p:cNvSpPr>
          <p:nvPr>
            <p:ph type="pic" sz="quarter" idx="73"/>
          </p:nvPr>
        </p:nvSpPr>
        <p:spPr>
          <a:xfrm>
            <a:off x="8102224" y="2170826"/>
            <a:ext cx="3417424" cy="4107737"/>
          </a:xfrm>
          <a:prstGeom prst="rect">
            <a:avLst/>
          </a:prstGeom>
          <a:solidFill>
            <a:schemeClr val="tx1"/>
          </a:solidFill>
        </p:spPr>
        <p:txBody>
          <a:bodyPr tIns="1512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19" name="Bildplatzhalter 2">
            <a:extLst>
              <a:ext uri="{FF2B5EF4-FFF2-40B4-BE49-F238E27FC236}">
                <a16:creationId xmlns:a16="http://schemas.microsoft.com/office/drawing/2014/main" xmlns="" id="{20994306-45F1-B241-9BD2-17A8BE66935E}"/>
              </a:ext>
            </a:extLst>
          </p:cNvPr>
          <p:cNvSpPr>
            <a:spLocks noGrp="1"/>
          </p:cNvSpPr>
          <p:nvPr>
            <p:ph type="pic" sz="quarter" idx="72"/>
          </p:nvPr>
        </p:nvSpPr>
        <p:spPr>
          <a:xfrm>
            <a:off x="4377431" y="2171201"/>
            <a:ext cx="3417424" cy="4107737"/>
          </a:xfrm>
          <a:prstGeom prst="rect">
            <a:avLst/>
          </a:prstGeom>
          <a:solidFill>
            <a:schemeClr val="tx1"/>
          </a:solidFill>
        </p:spPr>
        <p:txBody>
          <a:bodyPr tIns="1512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18" name="Bildplatzhalter 2">
            <a:extLst>
              <a:ext uri="{FF2B5EF4-FFF2-40B4-BE49-F238E27FC236}">
                <a16:creationId xmlns:a16="http://schemas.microsoft.com/office/drawing/2014/main" xmlns="" id="{AA78C9D8-7705-EA45-A44C-EEF39EAEFFC7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71708" y="2171572"/>
            <a:ext cx="3417424" cy="4107737"/>
          </a:xfrm>
          <a:prstGeom prst="rect">
            <a:avLst/>
          </a:prstGeom>
          <a:solidFill>
            <a:schemeClr val="tx1"/>
          </a:solidFill>
        </p:spPr>
        <p:txBody>
          <a:bodyPr tIns="1512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xmlns="" id="{937DD45C-1844-7A4D-B24B-9C09A4DC619D}"/>
              </a:ext>
            </a:extLst>
          </p:cNvPr>
          <p:cNvSpPr/>
          <p:nvPr userDrawn="1"/>
        </p:nvSpPr>
        <p:spPr>
          <a:xfrm>
            <a:off x="8097838" y="2171700"/>
            <a:ext cx="3422650" cy="410686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xmlns="" id="{7E34D68A-49C4-FE4F-81F2-634ED4D64042}"/>
              </a:ext>
            </a:extLst>
          </p:cNvPr>
          <p:cNvSpPr/>
          <p:nvPr userDrawn="1"/>
        </p:nvSpPr>
        <p:spPr>
          <a:xfrm>
            <a:off x="4383088" y="2171700"/>
            <a:ext cx="3421062" cy="410686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/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xmlns="" id="{F438F792-03A8-8748-B06A-F2EA33514FCE}"/>
              </a:ext>
            </a:extLst>
          </p:cNvPr>
          <p:cNvSpPr/>
          <p:nvPr userDrawn="1"/>
        </p:nvSpPr>
        <p:spPr>
          <a:xfrm>
            <a:off x="672352" y="2171700"/>
            <a:ext cx="3421062" cy="410686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/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xmlns="" id="{C2E44538-1C66-9346-85FF-9D959123667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707" y="998374"/>
            <a:ext cx="10848585" cy="663053"/>
          </a:xfrm>
          <a:prstGeom prst="rect">
            <a:avLst/>
          </a:prstGeom>
          <a:noFill/>
        </p:spPr>
        <p:txBody>
          <a:bodyPr wrap="square" tIns="108000" bIns="0" anchor="t" anchorCtr="0">
            <a:spAutoFit/>
          </a:bodyPr>
          <a:lstStyle>
            <a:lvl1pPr algn="l">
              <a:defRPr sz="40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Headline Titel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xmlns="" id="{99EDAB65-93CA-B449-BEF3-C856BD310DD1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7" y="504172"/>
            <a:ext cx="10848585" cy="430345"/>
          </a:xfrm>
          <a:prstGeom prst="rect">
            <a:avLst/>
          </a:prstGeom>
          <a:noFill/>
        </p:spPr>
        <p:txBody>
          <a:bodyPr lIns="108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Präsentationstitel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xmlns="" id="{070FBEA9-D1C0-E540-8B5B-DFE2FB67B227}"/>
              </a:ext>
            </a:extLst>
          </p:cNvPr>
          <p:cNvSpPr>
            <a:spLocks noGrp="1"/>
          </p:cNvSpPr>
          <p:nvPr>
            <p:ph type="body" sz="half" idx="65" hasCustomPrompt="1"/>
          </p:nvPr>
        </p:nvSpPr>
        <p:spPr>
          <a:xfrm>
            <a:off x="8097940" y="4922829"/>
            <a:ext cx="3422353" cy="1356486"/>
          </a:xfrm>
          <a:prstGeom prst="rect">
            <a:avLst/>
          </a:prstGeom>
          <a:noFill/>
        </p:spPr>
        <p:txBody>
          <a:bodyPr lIns="251999" tIns="72000" rIns="251999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3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xmlns="" id="{A430CE2E-0FEE-B242-AE42-B44C77379A4A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097940" y="4348647"/>
            <a:ext cx="3422352" cy="56261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17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Headline Thema 3</a:t>
            </a:r>
          </a:p>
        </p:txBody>
      </p:sp>
      <p:sp>
        <p:nvSpPr>
          <p:cNvPr id="9" name="Textplatzhalter 2">
            <a:extLst>
              <a:ext uri="{FF2B5EF4-FFF2-40B4-BE49-F238E27FC236}">
                <a16:creationId xmlns:a16="http://schemas.microsoft.com/office/drawing/2014/main" xmlns="" id="{ABDA6AC4-C84F-6B4C-9EF7-CAD4DED5FE61}"/>
              </a:ext>
            </a:extLst>
          </p:cNvPr>
          <p:cNvSpPr>
            <a:spLocks noGrp="1"/>
          </p:cNvSpPr>
          <p:nvPr>
            <p:ph type="body" idx="11" hasCustomPrompt="1"/>
          </p:nvPr>
        </p:nvSpPr>
        <p:spPr>
          <a:xfrm>
            <a:off x="8097939" y="2171575"/>
            <a:ext cx="3422353" cy="77996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rgbClr val="F94E2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03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xmlns="" id="{47D89F41-03CA-1A42-ABBE-7743FC9CAFAB}"/>
              </a:ext>
            </a:extLst>
          </p:cNvPr>
          <p:cNvSpPr>
            <a:spLocks noGrp="1"/>
          </p:cNvSpPr>
          <p:nvPr>
            <p:ph type="body" sz="half" idx="66" hasCustomPrompt="1"/>
          </p:nvPr>
        </p:nvSpPr>
        <p:spPr>
          <a:xfrm>
            <a:off x="671708" y="4922828"/>
            <a:ext cx="3422353" cy="1356486"/>
          </a:xfrm>
          <a:prstGeom prst="rect">
            <a:avLst/>
          </a:prstGeom>
          <a:noFill/>
        </p:spPr>
        <p:txBody>
          <a:bodyPr lIns="251999" tIns="72000" rIns="251999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300" b="0" i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11" name="Textplatzhalter 2">
            <a:extLst>
              <a:ext uri="{FF2B5EF4-FFF2-40B4-BE49-F238E27FC236}">
                <a16:creationId xmlns:a16="http://schemas.microsoft.com/office/drawing/2014/main" xmlns="" id="{5D3AF891-930B-8C4D-80EC-D0CA9AD70DA8}"/>
              </a:ext>
            </a:extLst>
          </p:cNvPr>
          <p:cNvSpPr>
            <a:spLocks noGrp="1"/>
          </p:cNvSpPr>
          <p:nvPr>
            <p:ph type="body" idx="67" hasCustomPrompt="1"/>
          </p:nvPr>
        </p:nvSpPr>
        <p:spPr>
          <a:xfrm>
            <a:off x="671708" y="4348646"/>
            <a:ext cx="3422352" cy="56261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17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Headline Thema 1</a:t>
            </a:r>
          </a:p>
        </p:txBody>
      </p:sp>
      <p:sp>
        <p:nvSpPr>
          <p:cNvPr id="12" name="Textplatzhalter 2">
            <a:extLst>
              <a:ext uri="{FF2B5EF4-FFF2-40B4-BE49-F238E27FC236}">
                <a16:creationId xmlns:a16="http://schemas.microsoft.com/office/drawing/2014/main" xmlns="" id="{3E3D62EC-64CA-C048-BE77-B637E1AD94FD}"/>
              </a:ext>
            </a:extLst>
          </p:cNvPr>
          <p:cNvSpPr>
            <a:spLocks noGrp="1"/>
          </p:cNvSpPr>
          <p:nvPr>
            <p:ph type="body" idx="68" hasCustomPrompt="1"/>
          </p:nvPr>
        </p:nvSpPr>
        <p:spPr>
          <a:xfrm>
            <a:off x="671707" y="2171574"/>
            <a:ext cx="3422353" cy="77996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rgbClr val="F84D2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01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xmlns="" id="{6CED6210-014F-D041-A3E5-E0CC4305C359}"/>
              </a:ext>
            </a:extLst>
          </p:cNvPr>
          <p:cNvSpPr>
            <a:spLocks noGrp="1"/>
          </p:cNvSpPr>
          <p:nvPr>
            <p:ph type="body" sz="half" idx="69" hasCustomPrompt="1"/>
          </p:nvPr>
        </p:nvSpPr>
        <p:spPr>
          <a:xfrm>
            <a:off x="4382360" y="4922828"/>
            <a:ext cx="3422353" cy="1356486"/>
          </a:xfrm>
          <a:prstGeom prst="rect">
            <a:avLst/>
          </a:prstGeom>
          <a:noFill/>
        </p:spPr>
        <p:txBody>
          <a:bodyPr lIns="251999" tIns="72000" rIns="251999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3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14" name="Textplatzhalter 2">
            <a:extLst>
              <a:ext uri="{FF2B5EF4-FFF2-40B4-BE49-F238E27FC236}">
                <a16:creationId xmlns:a16="http://schemas.microsoft.com/office/drawing/2014/main" xmlns="" id="{03A08953-7C12-C944-BE72-4599DFCD2B52}"/>
              </a:ext>
            </a:extLst>
          </p:cNvPr>
          <p:cNvSpPr>
            <a:spLocks noGrp="1"/>
          </p:cNvSpPr>
          <p:nvPr>
            <p:ph type="body" idx="70" hasCustomPrompt="1"/>
          </p:nvPr>
        </p:nvSpPr>
        <p:spPr>
          <a:xfrm>
            <a:off x="4382360" y="4348646"/>
            <a:ext cx="3422352" cy="56261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17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Headline Thema 2</a:t>
            </a:r>
          </a:p>
        </p:txBody>
      </p:sp>
      <p:sp>
        <p:nvSpPr>
          <p:cNvPr id="15" name="Textplatzhalter 2">
            <a:extLst>
              <a:ext uri="{FF2B5EF4-FFF2-40B4-BE49-F238E27FC236}">
                <a16:creationId xmlns:a16="http://schemas.microsoft.com/office/drawing/2014/main" xmlns="" id="{AD07D086-067E-4145-85BD-46929128DED7}"/>
              </a:ext>
            </a:extLst>
          </p:cNvPr>
          <p:cNvSpPr>
            <a:spLocks noGrp="1"/>
          </p:cNvSpPr>
          <p:nvPr>
            <p:ph type="body" idx="71" hasCustomPrompt="1"/>
          </p:nvPr>
        </p:nvSpPr>
        <p:spPr>
          <a:xfrm>
            <a:off x="4382359" y="2171574"/>
            <a:ext cx="3422353" cy="77996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rgbClr val="F94E2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xmlns="" val="3397228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9" grpId="0" animBg="1"/>
      <p:bldP spid="18" grpId="0" animBg="1"/>
      <p:bldP spid="7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500" fill="hold"/>
                        <p:tgtEl>
                          <p:spTgt spid="7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500" fill="hold"/>
                        <p:tgtEl>
                          <p:spTgt spid="8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500" fill="hold"/>
                        <p:tgtEl>
                          <p:spTgt spid="9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500" fill="hold"/>
                        <p:tgtEl>
                          <p:spTgt spid="10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500" fill="hold"/>
                        <p:tgtEl>
                          <p:spTgt spid="11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500" fill="hold"/>
                        <p:tgtEl>
                          <p:spTgt spid="12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500" fill="hold"/>
                        <p:tgtEl>
                          <p:spTgt spid="13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500" fill="hold"/>
                        <p:tgtEl>
                          <p:spTgt spid="14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500" fill="hold"/>
                        <p:tgtEl>
                          <p:spTgt spid="15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3_Agenda-S-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xmlns="" id="{C6BEADF9-BC09-2B4A-BC20-7292D02E2AD8}"/>
              </a:ext>
            </a:extLst>
          </p:cNvPr>
          <p:cNvSpPr/>
          <p:nvPr userDrawn="1"/>
        </p:nvSpPr>
        <p:spPr>
          <a:xfrm>
            <a:off x="671513" y="2165350"/>
            <a:ext cx="3422650" cy="1920875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xmlns="" id="{4176E4BF-69E3-6F43-902F-6EF96F8AA3E9}"/>
              </a:ext>
            </a:extLst>
          </p:cNvPr>
          <p:cNvSpPr>
            <a:spLocks noGrp="1"/>
          </p:cNvSpPr>
          <p:nvPr>
            <p:ph type="body" sz="half" idx="72" hasCustomPrompt="1"/>
          </p:nvPr>
        </p:nvSpPr>
        <p:spPr>
          <a:xfrm>
            <a:off x="671709" y="3521998"/>
            <a:ext cx="3422350" cy="562612"/>
          </a:xfrm>
          <a:prstGeom prst="rect">
            <a:avLst/>
          </a:prstGeom>
          <a:noFill/>
        </p:spPr>
        <p:txBody>
          <a:bodyPr lIns="251999" tIns="72000" rIns="251999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3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4" name="Textplatzhalter 2">
            <a:extLst>
              <a:ext uri="{FF2B5EF4-FFF2-40B4-BE49-F238E27FC236}">
                <a16:creationId xmlns:a16="http://schemas.microsoft.com/office/drawing/2014/main" xmlns="" id="{E4B36561-3E62-524B-89A4-6273C7FF3F7D}"/>
              </a:ext>
            </a:extLst>
          </p:cNvPr>
          <p:cNvSpPr>
            <a:spLocks noGrp="1"/>
          </p:cNvSpPr>
          <p:nvPr>
            <p:ph type="body" idx="73" hasCustomPrompt="1"/>
          </p:nvPr>
        </p:nvSpPr>
        <p:spPr>
          <a:xfrm>
            <a:off x="671708" y="2947816"/>
            <a:ext cx="3422351" cy="56261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17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Headline Thema 1</a:t>
            </a:r>
          </a:p>
        </p:txBody>
      </p:sp>
      <p:sp>
        <p:nvSpPr>
          <p:cNvPr id="5" name="Textplatzhalter 2">
            <a:extLst>
              <a:ext uri="{FF2B5EF4-FFF2-40B4-BE49-F238E27FC236}">
                <a16:creationId xmlns:a16="http://schemas.microsoft.com/office/drawing/2014/main" xmlns="" id="{18C7D01D-74D9-244A-A868-8F5BE2B3C882}"/>
              </a:ext>
            </a:extLst>
          </p:cNvPr>
          <p:cNvSpPr>
            <a:spLocks noGrp="1"/>
          </p:cNvSpPr>
          <p:nvPr>
            <p:ph type="body" idx="74" hasCustomPrompt="1"/>
          </p:nvPr>
        </p:nvSpPr>
        <p:spPr>
          <a:xfrm>
            <a:off x="671707" y="2159124"/>
            <a:ext cx="3422351" cy="663053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rgbClr val="F94E2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01</a:t>
            </a: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xmlns="" id="{A45C80B7-D9B4-DB40-960E-8938FFD98D2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707" y="998374"/>
            <a:ext cx="10848585" cy="663053"/>
          </a:xfrm>
          <a:prstGeom prst="rect">
            <a:avLst/>
          </a:prstGeom>
          <a:noFill/>
        </p:spPr>
        <p:txBody>
          <a:bodyPr wrap="square" tIns="108000" bIns="0" anchor="t" anchorCtr="0">
            <a:spAutoFit/>
          </a:bodyPr>
          <a:lstStyle>
            <a:lvl1pPr algn="l">
              <a:defRPr sz="40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Headline Titel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xmlns="" id="{E15775EC-11D4-2B4B-B9EB-53B0E03E4EDC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7" y="504172"/>
            <a:ext cx="10848585" cy="430345"/>
          </a:xfrm>
          <a:prstGeom prst="rect">
            <a:avLst/>
          </a:prstGeom>
          <a:noFill/>
        </p:spPr>
        <p:txBody>
          <a:bodyPr lIns="108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Präsentationstitel</a:t>
            </a:r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xmlns="" id="{5A1D0DF0-E17C-374B-B7C8-88155454D1F8}"/>
              </a:ext>
            </a:extLst>
          </p:cNvPr>
          <p:cNvSpPr/>
          <p:nvPr userDrawn="1"/>
        </p:nvSpPr>
        <p:spPr>
          <a:xfrm>
            <a:off x="8097641" y="2132419"/>
            <a:ext cx="3422650" cy="1920875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xmlns="" id="{EA6B9BD8-4955-B04E-801D-23420AD5A68E}"/>
              </a:ext>
            </a:extLst>
          </p:cNvPr>
          <p:cNvSpPr>
            <a:spLocks noGrp="1"/>
          </p:cNvSpPr>
          <p:nvPr>
            <p:ph type="body" sz="half" idx="75" hasCustomPrompt="1"/>
          </p:nvPr>
        </p:nvSpPr>
        <p:spPr>
          <a:xfrm>
            <a:off x="8097837" y="3489067"/>
            <a:ext cx="3422350" cy="562612"/>
          </a:xfrm>
          <a:prstGeom prst="rect">
            <a:avLst/>
          </a:prstGeom>
          <a:noFill/>
        </p:spPr>
        <p:txBody>
          <a:bodyPr lIns="251999" tIns="72000" rIns="251999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3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xmlns="" id="{B9EC7AF7-E6EB-054B-9697-AA7F6FEE0CBF}"/>
              </a:ext>
            </a:extLst>
          </p:cNvPr>
          <p:cNvSpPr>
            <a:spLocks noGrp="1"/>
          </p:cNvSpPr>
          <p:nvPr>
            <p:ph type="body" idx="76" hasCustomPrompt="1"/>
          </p:nvPr>
        </p:nvSpPr>
        <p:spPr>
          <a:xfrm>
            <a:off x="8097836" y="2914885"/>
            <a:ext cx="3422351" cy="56261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17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Headline Thema 3</a:t>
            </a:r>
          </a:p>
        </p:txBody>
      </p:sp>
      <p:sp>
        <p:nvSpPr>
          <p:cNvPr id="11" name="Textplatzhalter 2">
            <a:extLst>
              <a:ext uri="{FF2B5EF4-FFF2-40B4-BE49-F238E27FC236}">
                <a16:creationId xmlns:a16="http://schemas.microsoft.com/office/drawing/2014/main" xmlns="" id="{61AB30D7-1E88-7441-80CD-897BDA4C1B92}"/>
              </a:ext>
            </a:extLst>
          </p:cNvPr>
          <p:cNvSpPr>
            <a:spLocks noGrp="1"/>
          </p:cNvSpPr>
          <p:nvPr>
            <p:ph type="body" idx="77" hasCustomPrompt="1"/>
          </p:nvPr>
        </p:nvSpPr>
        <p:spPr>
          <a:xfrm>
            <a:off x="8097835" y="2126193"/>
            <a:ext cx="3422351" cy="663053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rgbClr val="F94E2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03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xmlns="" id="{3E246401-8FEC-B547-9FDE-ADAC3962FEA8}"/>
              </a:ext>
            </a:extLst>
          </p:cNvPr>
          <p:cNvSpPr/>
          <p:nvPr userDrawn="1"/>
        </p:nvSpPr>
        <p:spPr>
          <a:xfrm>
            <a:off x="4384330" y="2165350"/>
            <a:ext cx="3422650" cy="1920875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xmlns="" id="{5D229A60-8EEA-444A-9F9B-405950FF1880}"/>
              </a:ext>
            </a:extLst>
          </p:cNvPr>
          <p:cNvSpPr>
            <a:spLocks noGrp="1"/>
          </p:cNvSpPr>
          <p:nvPr>
            <p:ph type="body" sz="half" idx="78" hasCustomPrompt="1"/>
          </p:nvPr>
        </p:nvSpPr>
        <p:spPr>
          <a:xfrm>
            <a:off x="4384526" y="3521998"/>
            <a:ext cx="3422350" cy="562612"/>
          </a:xfrm>
          <a:prstGeom prst="rect">
            <a:avLst/>
          </a:prstGeom>
          <a:noFill/>
        </p:spPr>
        <p:txBody>
          <a:bodyPr lIns="251999" tIns="72000" rIns="251999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3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14" name="Textplatzhalter 2">
            <a:extLst>
              <a:ext uri="{FF2B5EF4-FFF2-40B4-BE49-F238E27FC236}">
                <a16:creationId xmlns:a16="http://schemas.microsoft.com/office/drawing/2014/main" xmlns="" id="{66D16386-31C4-D945-950E-85B2F5FCD816}"/>
              </a:ext>
            </a:extLst>
          </p:cNvPr>
          <p:cNvSpPr>
            <a:spLocks noGrp="1"/>
          </p:cNvSpPr>
          <p:nvPr>
            <p:ph type="body" idx="79" hasCustomPrompt="1"/>
          </p:nvPr>
        </p:nvSpPr>
        <p:spPr>
          <a:xfrm>
            <a:off x="4384525" y="2947816"/>
            <a:ext cx="3422351" cy="56261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17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Headline Thema 2</a:t>
            </a:r>
          </a:p>
        </p:txBody>
      </p:sp>
      <p:sp>
        <p:nvSpPr>
          <p:cNvPr id="15" name="Textplatzhalter 2">
            <a:extLst>
              <a:ext uri="{FF2B5EF4-FFF2-40B4-BE49-F238E27FC236}">
                <a16:creationId xmlns:a16="http://schemas.microsoft.com/office/drawing/2014/main" xmlns="" id="{F675C5DC-C62D-514E-AAB0-6030B66D8F32}"/>
              </a:ext>
            </a:extLst>
          </p:cNvPr>
          <p:cNvSpPr>
            <a:spLocks noGrp="1"/>
          </p:cNvSpPr>
          <p:nvPr>
            <p:ph type="body" idx="80" hasCustomPrompt="1"/>
          </p:nvPr>
        </p:nvSpPr>
        <p:spPr>
          <a:xfrm>
            <a:off x="4384524" y="2159124"/>
            <a:ext cx="3422351" cy="663053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rgbClr val="F94E2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02</a:t>
            </a:r>
          </a:p>
        </p:txBody>
      </p:sp>
      <p:sp>
        <p:nvSpPr>
          <p:cNvPr id="16" name="Rechteck 15">
            <a:extLst>
              <a:ext uri="{FF2B5EF4-FFF2-40B4-BE49-F238E27FC236}">
                <a16:creationId xmlns:a16="http://schemas.microsoft.com/office/drawing/2014/main" xmlns="" id="{3F0E7B6D-EF47-EC47-A33B-9782F386E216}"/>
              </a:ext>
            </a:extLst>
          </p:cNvPr>
          <p:cNvSpPr/>
          <p:nvPr userDrawn="1"/>
        </p:nvSpPr>
        <p:spPr>
          <a:xfrm>
            <a:off x="671513" y="4351338"/>
            <a:ext cx="3422650" cy="1922462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/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xmlns="" id="{CCD8274D-0917-8C49-935A-A03435086E32}"/>
              </a:ext>
            </a:extLst>
          </p:cNvPr>
          <p:cNvSpPr>
            <a:spLocks noGrp="1"/>
          </p:cNvSpPr>
          <p:nvPr>
            <p:ph type="body" sz="half" idx="81" hasCustomPrompt="1"/>
          </p:nvPr>
        </p:nvSpPr>
        <p:spPr>
          <a:xfrm>
            <a:off x="671709" y="5708772"/>
            <a:ext cx="3422350" cy="562612"/>
          </a:xfrm>
          <a:prstGeom prst="rect">
            <a:avLst/>
          </a:prstGeom>
          <a:noFill/>
        </p:spPr>
        <p:txBody>
          <a:bodyPr lIns="251999" tIns="72000" rIns="251999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3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18" name="Textplatzhalter 2">
            <a:extLst>
              <a:ext uri="{FF2B5EF4-FFF2-40B4-BE49-F238E27FC236}">
                <a16:creationId xmlns:a16="http://schemas.microsoft.com/office/drawing/2014/main" xmlns="" id="{D3B29F3E-A7C0-8042-B4AA-758C6D8A01E3}"/>
              </a:ext>
            </a:extLst>
          </p:cNvPr>
          <p:cNvSpPr>
            <a:spLocks noGrp="1"/>
          </p:cNvSpPr>
          <p:nvPr>
            <p:ph type="body" idx="82" hasCustomPrompt="1"/>
          </p:nvPr>
        </p:nvSpPr>
        <p:spPr>
          <a:xfrm>
            <a:off x="671708" y="5134590"/>
            <a:ext cx="3422351" cy="56261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17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Headline Thema 4</a:t>
            </a:r>
          </a:p>
        </p:txBody>
      </p:sp>
      <p:sp>
        <p:nvSpPr>
          <p:cNvPr id="19" name="Textplatzhalter 2">
            <a:extLst>
              <a:ext uri="{FF2B5EF4-FFF2-40B4-BE49-F238E27FC236}">
                <a16:creationId xmlns:a16="http://schemas.microsoft.com/office/drawing/2014/main" xmlns="" id="{765CF508-44C5-9B48-9549-C82BE721D317}"/>
              </a:ext>
            </a:extLst>
          </p:cNvPr>
          <p:cNvSpPr>
            <a:spLocks noGrp="1"/>
          </p:cNvSpPr>
          <p:nvPr>
            <p:ph type="body" idx="83" hasCustomPrompt="1"/>
          </p:nvPr>
        </p:nvSpPr>
        <p:spPr>
          <a:xfrm>
            <a:off x="671707" y="4345898"/>
            <a:ext cx="3422351" cy="663053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rgbClr val="F94E2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04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xmlns="" id="{C791AEE3-1610-D04B-93AE-8E8B547F6849}"/>
              </a:ext>
            </a:extLst>
          </p:cNvPr>
          <p:cNvSpPr/>
          <p:nvPr userDrawn="1"/>
        </p:nvSpPr>
        <p:spPr>
          <a:xfrm>
            <a:off x="4384135" y="4345883"/>
            <a:ext cx="3422650" cy="1922462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xmlns="" id="{1A5EDB45-E862-7543-BEB7-2B9DD5C1B08D}"/>
              </a:ext>
            </a:extLst>
          </p:cNvPr>
          <p:cNvSpPr>
            <a:spLocks noGrp="1"/>
          </p:cNvSpPr>
          <p:nvPr>
            <p:ph type="body" sz="half" idx="84" hasCustomPrompt="1"/>
          </p:nvPr>
        </p:nvSpPr>
        <p:spPr>
          <a:xfrm>
            <a:off x="4384331" y="5703317"/>
            <a:ext cx="3422350" cy="562612"/>
          </a:xfrm>
          <a:prstGeom prst="rect">
            <a:avLst/>
          </a:prstGeom>
          <a:noFill/>
        </p:spPr>
        <p:txBody>
          <a:bodyPr lIns="251999" tIns="72000" rIns="251999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3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22" name="Textplatzhalter 2">
            <a:extLst>
              <a:ext uri="{FF2B5EF4-FFF2-40B4-BE49-F238E27FC236}">
                <a16:creationId xmlns:a16="http://schemas.microsoft.com/office/drawing/2014/main" xmlns="" id="{4AAEAE2E-45EE-0B4B-BAEA-4D0A2AEE6D11}"/>
              </a:ext>
            </a:extLst>
          </p:cNvPr>
          <p:cNvSpPr>
            <a:spLocks noGrp="1"/>
          </p:cNvSpPr>
          <p:nvPr>
            <p:ph type="body" idx="85" hasCustomPrompt="1"/>
          </p:nvPr>
        </p:nvSpPr>
        <p:spPr>
          <a:xfrm>
            <a:off x="4384330" y="5129135"/>
            <a:ext cx="3422351" cy="56261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17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Headline Thema 4</a:t>
            </a:r>
          </a:p>
        </p:txBody>
      </p:sp>
      <p:sp>
        <p:nvSpPr>
          <p:cNvPr id="23" name="Textplatzhalter 2">
            <a:extLst>
              <a:ext uri="{FF2B5EF4-FFF2-40B4-BE49-F238E27FC236}">
                <a16:creationId xmlns:a16="http://schemas.microsoft.com/office/drawing/2014/main" xmlns="" id="{187709CA-9BFC-4E40-ABDA-7BD5A394E344}"/>
              </a:ext>
            </a:extLst>
          </p:cNvPr>
          <p:cNvSpPr>
            <a:spLocks noGrp="1"/>
          </p:cNvSpPr>
          <p:nvPr>
            <p:ph type="body" idx="86" hasCustomPrompt="1"/>
          </p:nvPr>
        </p:nvSpPr>
        <p:spPr>
          <a:xfrm>
            <a:off x="4384329" y="4340443"/>
            <a:ext cx="3422351" cy="663053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rgbClr val="F94E2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xmlns="" val="4043106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  <p:set>
                                      <p:cBhvr>
                                        <p:cTn id="7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1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1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1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  <p:set>
                                      <p:cBhvr>
                                        <p:cTn id="19" dur="1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1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1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1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1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F3F3"/>
                                      </p:to>
                                    </p:animClr>
                                    <p:set>
                                      <p:cBhvr>
                                        <p:cTn id="29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1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1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1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  <p:set>
                                      <p:cBhvr>
                                        <p:cTn id="41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1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1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1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1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" dur="1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1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F3F3"/>
                                      </p:to>
                                    </p:animClr>
                                    <p:set>
                                      <p:cBhvr>
                                        <p:cTn id="55" dur="1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1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" dur="1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1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  <p:set>
                                      <p:cBhvr>
                                        <p:cTn id="63" dur="1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1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" dur="1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1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1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1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3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" dur="1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F3F3"/>
                                      </p:to>
                                    </p:animClr>
                                    <p:set>
                                      <p:cBhvr>
                                        <p:cTn id="77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1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1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  <p:set>
                                      <p:cBhvr>
                                        <p:cTn id="85" dur="1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1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8" dur="1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8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0" dur="1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2" dur="1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3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" dur="1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6" dur="1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8" dur="1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0" dur="1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F3F3"/>
                                      </p:to>
                                    </p:animClr>
                                    <p:set>
                                      <p:cBhvr>
                                        <p:cTn id="101" dur="1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2" dur="1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3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3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3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tx1"/>
                      </p:to>
                    </p:animClr>
                  </p:childTnLst>
                </p:cTn>
              </p:par>
            </p:tnLst>
          </p:tmpl>
        </p:tmplLst>
      </p:bldP>
      <p:bldP spid="4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4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4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4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tx1"/>
                      </p:to>
                    </p:animClr>
                  </p:childTnLst>
                </p:cTn>
              </p:par>
            </p:tnLst>
          </p:tmpl>
        </p:tmplLst>
      </p:bldP>
      <p:bldP spid="5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5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5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5"/>
                        </p:tgtEl>
                        <p:attrNameLst>
                          <p:attrName>style.color</p:attrName>
                        </p:attrNameLst>
                      </p:cBhvr>
                      <p:to>
                        <a:srgbClr val="F84C22"/>
                      </p:to>
                    </p:animClr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9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9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9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tx1"/>
                      </p:to>
                    </p:animClr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0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0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0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tx1"/>
                      </p:to>
                    </p:animClr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1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1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1"/>
                        </p:tgtEl>
                        <p:attrNameLst>
                          <p:attrName>style.color</p:attrName>
                        </p:attrNameLst>
                      </p:cBhvr>
                      <p:to>
                        <a:srgbClr val="F84C22"/>
                      </p:to>
                    </p:animClr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3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3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3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tx1"/>
                      </p:to>
                    </p:animClr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4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4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4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tx1"/>
                      </p:to>
                    </p:animClr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5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5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5"/>
                        </p:tgtEl>
                        <p:attrNameLst>
                          <p:attrName>style.color</p:attrName>
                        </p:attrNameLst>
                      </p:cBhvr>
                      <p:to>
                        <a:srgbClr val="F84C22"/>
                      </p:to>
                    </p:animClr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7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7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7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tx1"/>
                      </p:to>
                    </p:animClr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8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8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8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tx1"/>
                      </p:to>
                    </p:animClr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9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9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9"/>
                        </p:tgtEl>
                        <p:attrNameLst>
                          <p:attrName>style.color</p:attrName>
                        </p:attrNameLst>
                      </p:cBhvr>
                      <p:to>
                        <a:srgbClr val="F84C22"/>
                      </p:to>
                    </p:animClr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21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22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23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3_Agenda-S-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Bildplatzhalter 2">
            <a:extLst>
              <a:ext uri="{FF2B5EF4-FFF2-40B4-BE49-F238E27FC236}">
                <a16:creationId xmlns:a16="http://schemas.microsoft.com/office/drawing/2014/main" xmlns="" id="{8B711505-4A53-6049-96A5-0331F9BA7959}"/>
              </a:ext>
            </a:extLst>
          </p:cNvPr>
          <p:cNvSpPr>
            <a:spLocks noGrp="1"/>
          </p:cNvSpPr>
          <p:nvPr>
            <p:ph type="pic" sz="quarter" idx="90"/>
          </p:nvPr>
        </p:nvSpPr>
        <p:spPr>
          <a:xfrm>
            <a:off x="4384795" y="2134111"/>
            <a:ext cx="3417424" cy="1917489"/>
          </a:xfrm>
          <a:prstGeom prst="rect">
            <a:avLst/>
          </a:prstGeom>
          <a:solidFill>
            <a:schemeClr val="tx1"/>
          </a:solidFill>
        </p:spPr>
        <p:txBody>
          <a:bodyPr tIns="68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29" name="Bildplatzhalter 2">
            <a:extLst>
              <a:ext uri="{FF2B5EF4-FFF2-40B4-BE49-F238E27FC236}">
                <a16:creationId xmlns:a16="http://schemas.microsoft.com/office/drawing/2014/main" xmlns="" id="{57A31522-3264-B040-AAF9-E6A0BD56878D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71110" y="2145488"/>
            <a:ext cx="3417424" cy="1917489"/>
          </a:xfrm>
          <a:prstGeom prst="rect">
            <a:avLst/>
          </a:prstGeom>
          <a:solidFill>
            <a:schemeClr val="tx1"/>
          </a:solidFill>
        </p:spPr>
        <p:txBody>
          <a:bodyPr tIns="68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25" name="Rechteck 24">
            <a:extLst>
              <a:ext uri="{FF2B5EF4-FFF2-40B4-BE49-F238E27FC236}">
                <a16:creationId xmlns:a16="http://schemas.microsoft.com/office/drawing/2014/main" xmlns="" id="{98B55757-C9A5-114C-AAD6-B4F8B6664764}"/>
              </a:ext>
            </a:extLst>
          </p:cNvPr>
          <p:cNvSpPr/>
          <p:nvPr userDrawn="1"/>
        </p:nvSpPr>
        <p:spPr>
          <a:xfrm>
            <a:off x="671513" y="2143989"/>
            <a:ext cx="3417021" cy="1920875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/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xmlns="" id="{A45C80B7-D9B4-DB40-960E-8938FFD98D2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707" y="998374"/>
            <a:ext cx="10848585" cy="663053"/>
          </a:xfrm>
          <a:prstGeom prst="rect">
            <a:avLst/>
          </a:prstGeom>
          <a:noFill/>
        </p:spPr>
        <p:txBody>
          <a:bodyPr wrap="square" tIns="108000" bIns="0" anchor="t" anchorCtr="0">
            <a:spAutoFit/>
          </a:bodyPr>
          <a:lstStyle>
            <a:lvl1pPr algn="l">
              <a:defRPr sz="40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Headline Titel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xmlns="" id="{E15775EC-11D4-2B4B-B9EB-53B0E03E4EDC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7" y="504172"/>
            <a:ext cx="10848585" cy="430345"/>
          </a:xfrm>
          <a:prstGeom prst="rect">
            <a:avLst/>
          </a:prstGeom>
          <a:noFill/>
        </p:spPr>
        <p:txBody>
          <a:bodyPr lIns="108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Präsentationstitel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xmlns="" id="{3E246401-8FEC-B547-9FDE-ADAC3962FEA8}"/>
              </a:ext>
            </a:extLst>
          </p:cNvPr>
          <p:cNvSpPr/>
          <p:nvPr userDrawn="1"/>
        </p:nvSpPr>
        <p:spPr>
          <a:xfrm>
            <a:off x="4383939" y="2126193"/>
            <a:ext cx="3423104" cy="1938399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/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xmlns="" id="{5D229A60-8EEA-444A-9F9B-405950FF1880}"/>
              </a:ext>
            </a:extLst>
          </p:cNvPr>
          <p:cNvSpPr>
            <a:spLocks noGrp="1"/>
          </p:cNvSpPr>
          <p:nvPr>
            <p:ph type="body" sz="half" idx="78" hasCustomPrompt="1"/>
          </p:nvPr>
        </p:nvSpPr>
        <p:spPr>
          <a:xfrm>
            <a:off x="4384135" y="3500365"/>
            <a:ext cx="3422350" cy="562612"/>
          </a:xfrm>
          <a:prstGeom prst="rect">
            <a:avLst/>
          </a:prstGeom>
          <a:noFill/>
        </p:spPr>
        <p:txBody>
          <a:bodyPr lIns="251999" tIns="72000" rIns="251999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3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14" name="Textplatzhalter 2">
            <a:extLst>
              <a:ext uri="{FF2B5EF4-FFF2-40B4-BE49-F238E27FC236}">
                <a16:creationId xmlns:a16="http://schemas.microsoft.com/office/drawing/2014/main" xmlns="" id="{66D16386-31C4-D945-950E-85B2F5FCD816}"/>
              </a:ext>
            </a:extLst>
          </p:cNvPr>
          <p:cNvSpPr>
            <a:spLocks noGrp="1"/>
          </p:cNvSpPr>
          <p:nvPr>
            <p:ph type="body" idx="79" hasCustomPrompt="1"/>
          </p:nvPr>
        </p:nvSpPr>
        <p:spPr>
          <a:xfrm>
            <a:off x="4383835" y="2917828"/>
            <a:ext cx="3422351" cy="56261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17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Headline Thema 2</a:t>
            </a:r>
          </a:p>
        </p:txBody>
      </p:sp>
      <p:sp>
        <p:nvSpPr>
          <p:cNvPr id="15" name="Textplatzhalter 2">
            <a:extLst>
              <a:ext uri="{FF2B5EF4-FFF2-40B4-BE49-F238E27FC236}">
                <a16:creationId xmlns:a16="http://schemas.microsoft.com/office/drawing/2014/main" xmlns="" id="{F675C5DC-C62D-514E-AAB0-6030B66D8F32}"/>
              </a:ext>
            </a:extLst>
          </p:cNvPr>
          <p:cNvSpPr>
            <a:spLocks noGrp="1"/>
          </p:cNvSpPr>
          <p:nvPr>
            <p:ph type="body" idx="80" hasCustomPrompt="1"/>
          </p:nvPr>
        </p:nvSpPr>
        <p:spPr>
          <a:xfrm>
            <a:off x="4384134" y="2126193"/>
            <a:ext cx="3422351" cy="663053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rgbClr val="F94E2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02</a:t>
            </a:r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xmlns="" id="{38408BFC-5381-7241-962B-50EF7932D38B}"/>
              </a:ext>
            </a:extLst>
          </p:cNvPr>
          <p:cNvSpPr>
            <a:spLocks noGrp="1"/>
          </p:cNvSpPr>
          <p:nvPr>
            <p:ph type="body" sz="half" idx="87" hasCustomPrompt="1"/>
          </p:nvPr>
        </p:nvSpPr>
        <p:spPr>
          <a:xfrm>
            <a:off x="671709" y="3500637"/>
            <a:ext cx="3422350" cy="562612"/>
          </a:xfrm>
          <a:prstGeom prst="rect">
            <a:avLst/>
          </a:prstGeom>
          <a:noFill/>
        </p:spPr>
        <p:txBody>
          <a:bodyPr lIns="251999" tIns="72000" rIns="251999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3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27" name="Textplatzhalter 2">
            <a:extLst>
              <a:ext uri="{FF2B5EF4-FFF2-40B4-BE49-F238E27FC236}">
                <a16:creationId xmlns:a16="http://schemas.microsoft.com/office/drawing/2014/main" xmlns="" id="{097B7DE9-6664-9247-9D78-AF64F5D69C27}"/>
              </a:ext>
            </a:extLst>
          </p:cNvPr>
          <p:cNvSpPr>
            <a:spLocks noGrp="1"/>
          </p:cNvSpPr>
          <p:nvPr>
            <p:ph type="body" idx="88" hasCustomPrompt="1"/>
          </p:nvPr>
        </p:nvSpPr>
        <p:spPr>
          <a:xfrm>
            <a:off x="671708" y="2926455"/>
            <a:ext cx="3422351" cy="56261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17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Headline Thema 1</a:t>
            </a:r>
          </a:p>
        </p:txBody>
      </p:sp>
      <p:sp>
        <p:nvSpPr>
          <p:cNvPr id="28" name="Textplatzhalter 2">
            <a:extLst>
              <a:ext uri="{FF2B5EF4-FFF2-40B4-BE49-F238E27FC236}">
                <a16:creationId xmlns:a16="http://schemas.microsoft.com/office/drawing/2014/main" xmlns="" id="{1FC22BD1-FBD9-3349-AA2D-DB95F44CFE45}"/>
              </a:ext>
            </a:extLst>
          </p:cNvPr>
          <p:cNvSpPr>
            <a:spLocks noGrp="1"/>
          </p:cNvSpPr>
          <p:nvPr>
            <p:ph type="body" idx="89" hasCustomPrompt="1"/>
          </p:nvPr>
        </p:nvSpPr>
        <p:spPr>
          <a:xfrm>
            <a:off x="671707" y="2137763"/>
            <a:ext cx="3422351" cy="663053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rgbClr val="F94E2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01</a:t>
            </a:r>
          </a:p>
        </p:txBody>
      </p:sp>
      <p:sp>
        <p:nvSpPr>
          <p:cNvPr id="35" name="Bildplatzhalter 2">
            <a:extLst>
              <a:ext uri="{FF2B5EF4-FFF2-40B4-BE49-F238E27FC236}">
                <a16:creationId xmlns:a16="http://schemas.microsoft.com/office/drawing/2014/main" xmlns="" id="{70E47593-DEE3-5843-A326-62F0F666DEB1}"/>
              </a:ext>
            </a:extLst>
          </p:cNvPr>
          <p:cNvSpPr>
            <a:spLocks noGrp="1"/>
          </p:cNvSpPr>
          <p:nvPr>
            <p:ph type="pic" sz="quarter" idx="91"/>
          </p:nvPr>
        </p:nvSpPr>
        <p:spPr>
          <a:xfrm>
            <a:off x="8104428" y="2134111"/>
            <a:ext cx="3417424" cy="1917489"/>
          </a:xfrm>
          <a:prstGeom prst="rect">
            <a:avLst/>
          </a:prstGeom>
          <a:solidFill>
            <a:schemeClr val="tx1"/>
          </a:solidFill>
        </p:spPr>
        <p:txBody>
          <a:bodyPr tIns="68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36" name="Rechteck 35">
            <a:extLst>
              <a:ext uri="{FF2B5EF4-FFF2-40B4-BE49-F238E27FC236}">
                <a16:creationId xmlns:a16="http://schemas.microsoft.com/office/drawing/2014/main" xmlns="" id="{FF07572C-06FB-804A-868E-93B04E6E03B7}"/>
              </a:ext>
            </a:extLst>
          </p:cNvPr>
          <p:cNvSpPr/>
          <p:nvPr userDrawn="1"/>
        </p:nvSpPr>
        <p:spPr>
          <a:xfrm>
            <a:off x="8103571" y="2126193"/>
            <a:ext cx="3416719" cy="1938399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/>
          </a:p>
        </p:txBody>
      </p:sp>
      <p:sp>
        <p:nvSpPr>
          <p:cNvPr id="37" name="Text Placeholder 3">
            <a:extLst>
              <a:ext uri="{FF2B5EF4-FFF2-40B4-BE49-F238E27FC236}">
                <a16:creationId xmlns:a16="http://schemas.microsoft.com/office/drawing/2014/main" xmlns="" id="{74688D91-F22F-8F4D-934B-0597A0DAB585}"/>
              </a:ext>
            </a:extLst>
          </p:cNvPr>
          <p:cNvSpPr>
            <a:spLocks noGrp="1"/>
          </p:cNvSpPr>
          <p:nvPr>
            <p:ph type="body" sz="half" idx="92" hasCustomPrompt="1"/>
          </p:nvPr>
        </p:nvSpPr>
        <p:spPr>
          <a:xfrm>
            <a:off x="8103768" y="3500365"/>
            <a:ext cx="3422350" cy="562612"/>
          </a:xfrm>
          <a:prstGeom prst="rect">
            <a:avLst/>
          </a:prstGeom>
          <a:noFill/>
        </p:spPr>
        <p:txBody>
          <a:bodyPr lIns="251999" tIns="72000" rIns="251999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3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38" name="Textplatzhalter 2">
            <a:extLst>
              <a:ext uri="{FF2B5EF4-FFF2-40B4-BE49-F238E27FC236}">
                <a16:creationId xmlns:a16="http://schemas.microsoft.com/office/drawing/2014/main" xmlns="" id="{5740ECC3-BE64-EF4A-9E2C-D9E5021B96CE}"/>
              </a:ext>
            </a:extLst>
          </p:cNvPr>
          <p:cNvSpPr>
            <a:spLocks noGrp="1"/>
          </p:cNvSpPr>
          <p:nvPr>
            <p:ph type="body" idx="93" hasCustomPrompt="1"/>
          </p:nvPr>
        </p:nvSpPr>
        <p:spPr>
          <a:xfrm>
            <a:off x="8103468" y="2917828"/>
            <a:ext cx="3422351" cy="56261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17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Headline Thema 3</a:t>
            </a:r>
          </a:p>
        </p:txBody>
      </p:sp>
      <p:sp>
        <p:nvSpPr>
          <p:cNvPr id="39" name="Textplatzhalter 2">
            <a:extLst>
              <a:ext uri="{FF2B5EF4-FFF2-40B4-BE49-F238E27FC236}">
                <a16:creationId xmlns:a16="http://schemas.microsoft.com/office/drawing/2014/main" xmlns="" id="{6E3BD99A-175F-B74B-AA3D-A73E1128AD42}"/>
              </a:ext>
            </a:extLst>
          </p:cNvPr>
          <p:cNvSpPr>
            <a:spLocks noGrp="1"/>
          </p:cNvSpPr>
          <p:nvPr>
            <p:ph type="body" idx="94" hasCustomPrompt="1"/>
          </p:nvPr>
        </p:nvSpPr>
        <p:spPr>
          <a:xfrm>
            <a:off x="8103767" y="2126193"/>
            <a:ext cx="3422351" cy="663053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rgbClr val="F94E2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03</a:t>
            </a:r>
          </a:p>
        </p:txBody>
      </p:sp>
      <p:sp>
        <p:nvSpPr>
          <p:cNvPr id="40" name="Bildplatzhalter 2">
            <a:extLst>
              <a:ext uri="{FF2B5EF4-FFF2-40B4-BE49-F238E27FC236}">
                <a16:creationId xmlns:a16="http://schemas.microsoft.com/office/drawing/2014/main" xmlns="" id="{B1E51B9E-6903-FA4A-AF53-C26C5095EB97}"/>
              </a:ext>
            </a:extLst>
          </p:cNvPr>
          <p:cNvSpPr>
            <a:spLocks noGrp="1"/>
          </p:cNvSpPr>
          <p:nvPr>
            <p:ph type="pic" sz="quarter" idx="95"/>
          </p:nvPr>
        </p:nvSpPr>
        <p:spPr>
          <a:xfrm>
            <a:off x="666844" y="4350605"/>
            <a:ext cx="3417424" cy="1917489"/>
          </a:xfrm>
          <a:prstGeom prst="rect">
            <a:avLst/>
          </a:prstGeom>
          <a:solidFill>
            <a:schemeClr val="tx1"/>
          </a:solidFill>
        </p:spPr>
        <p:txBody>
          <a:bodyPr tIns="68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41" name="Rechteck 40">
            <a:extLst>
              <a:ext uri="{FF2B5EF4-FFF2-40B4-BE49-F238E27FC236}">
                <a16:creationId xmlns:a16="http://schemas.microsoft.com/office/drawing/2014/main" xmlns="" id="{78273024-FE95-7B4B-A613-CC48B4D0531A}"/>
              </a:ext>
            </a:extLst>
          </p:cNvPr>
          <p:cNvSpPr/>
          <p:nvPr userDrawn="1"/>
        </p:nvSpPr>
        <p:spPr>
          <a:xfrm>
            <a:off x="665988" y="4342687"/>
            <a:ext cx="3428070" cy="1938399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/>
          </a:p>
        </p:txBody>
      </p:sp>
      <p:sp>
        <p:nvSpPr>
          <p:cNvPr id="42" name="Text Placeholder 3">
            <a:extLst>
              <a:ext uri="{FF2B5EF4-FFF2-40B4-BE49-F238E27FC236}">
                <a16:creationId xmlns:a16="http://schemas.microsoft.com/office/drawing/2014/main" xmlns="" id="{E23516F0-DFD8-4F48-AB10-E8CB0F634B9B}"/>
              </a:ext>
            </a:extLst>
          </p:cNvPr>
          <p:cNvSpPr>
            <a:spLocks noGrp="1"/>
          </p:cNvSpPr>
          <p:nvPr>
            <p:ph type="body" sz="half" idx="96" hasCustomPrompt="1"/>
          </p:nvPr>
        </p:nvSpPr>
        <p:spPr>
          <a:xfrm>
            <a:off x="666184" y="5716859"/>
            <a:ext cx="3422350" cy="562612"/>
          </a:xfrm>
          <a:prstGeom prst="rect">
            <a:avLst/>
          </a:prstGeom>
          <a:noFill/>
        </p:spPr>
        <p:txBody>
          <a:bodyPr lIns="251999" tIns="72000" rIns="251999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3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43" name="Textplatzhalter 2">
            <a:extLst>
              <a:ext uri="{FF2B5EF4-FFF2-40B4-BE49-F238E27FC236}">
                <a16:creationId xmlns:a16="http://schemas.microsoft.com/office/drawing/2014/main" xmlns="" id="{FD23F840-73EB-B141-B356-FEC4F920D468}"/>
              </a:ext>
            </a:extLst>
          </p:cNvPr>
          <p:cNvSpPr>
            <a:spLocks noGrp="1"/>
          </p:cNvSpPr>
          <p:nvPr>
            <p:ph type="body" idx="97" hasCustomPrompt="1"/>
          </p:nvPr>
        </p:nvSpPr>
        <p:spPr>
          <a:xfrm>
            <a:off x="665884" y="5134322"/>
            <a:ext cx="3422351" cy="56261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17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Headline Thema 4</a:t>
            </a:r>
          </a:p>
        </p:txBody>
      </p:sp>
      <p:sp>
        <p:nvSpPr>
          <p:cNvPr id="44" name="Textplatzhalter 2">
            <a:extLst>
              <a:ext uri="{FF2B5EF4-FFF2-40B4-BE49-F238E27FC236}">
                <a16:creationId xmlns:a16="http://schemas.microsoft.com/office/drawing/2014/main" xmlns="" id="{458B736D-6FEE-2D41-8407-1E301ACF7EC6}"/>
              </a:ext>
            </a:extLst>
          </p:cNvPr>
          <p:cNvSpPr>
            <a:spLocks noGrp="1"/>
          </p:cNvSpPr>
          <p:nvPr>
            <p:ph type="body" idx="98" hasCustomPrompt="1"/>
          </p:nvPr>
        </p:nvSpPr>
        <p:spPr>
          <a:xfrm>
            <a:off x="666183" y="4342687"/>
            <a:ext cx="3422351" cy="663053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rgbClr val="F94E2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04</a:t>
            </a:r>
          </a:p>
        </p:txBody>
      </p:sp>
      <p:sp>
        <p:nvSpPr>
          <p:cNvPr id="45" name="Bildplatzhalter 2">
            <a:extLst>
              <a:ext uri="{FF2B5EF4-FFF2-40B4-BE49-F238E27FC236}">
                <a16:creationId xmlns:a16="http://schemas.microsoft.com/office/drawing/2014/main" xmlns="" id="{F6681728-4512-684B-A32C-D0BBBB8C9FA1}"/>
              </a:ext>
            </a:extLst>
          </p:cNvPr>
          <p:cNvSpPr>
            <a:spLocks noGrp="1"/>
          </p:cNvSpPr>
          <p:nvPr>
            <p:ph type="pic" sz="quarter" idx="99"/>
          </p:nvPr>
        </p:nvSpPr>
        <p:spPr>
          <a:xfrm>
            <a:off x="4385485" y="4350605"/>
            <a:ext cx="3417424" cy="1917489"/>
          </a:xfrm>
          <a:prstGeom prst="rect">
            <a:avLst/>
          </a:prstGeom>
          <a:solidFill>
            <a:schemeClr val="tx1"/>
          </a:solidFill>
        </p:spPr>
        <p:txBody>
          <a:bodyPr tIns="68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46" name="Rechteck 45">
            <a:extLst>
              <a:ext uri="{FF2B5EF4-FFF2-40B4-BE49-F238E27FC236}">
                <a16:creationId xmlns:a16="http://schemas.microsoft.com/office/drawing/2014/main" xmlns="" id="{2332625D-ED0F-7743-9D45-046F4B07F01C}"/>
              </a:ext>
            </a:extLst>
          </p:cNvPr>
          <p:cNvSpPr/>
          <p:nvPr userDrawn="1"/>
        </p:nvSpPr>
        <p:spPr>
          <a:xfrm>
            <a:off x="4384628" y="4342687"/>
            <a:ext cx="3417423" cy="1938399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/>
          </a:p>
        </p:txBody>
      </p:sp>
      <p:sp>
        <p:nvSpPr>
          <p:cNvPr id="47" name="Text Placeholder 3">
            <a:extLst>
              <a:ext uri="{FF2B5EF4-FFF2-40B4-BE49-F238E27FC236}">
                <a16:creationId xmlns:a16="http://schemas.microsoft.com/office/drawing/2014/main" xmlns="" id="{2FF6E60A-0D27-A740-B8E8-84E4A40DEAAB}"/>
              </a:ext>
            </a:extLst>
          </p:cNvPr>
          <p:cNvSpPr>
            <a:spLocks noGrp="1"/>
          </p:cNvSpPr>
          <p:nvPr>
            <p:ph type="body" sz="half" idx="100" hasCustomPrompt="1"/>
          </p:nvPr>
        </p:nvSpPr>
        <p:spPr>
          <a:xfrm>
            <a:off x="4384825" y="5716859"/>
            <a:ext cx="3422350" cy="562612"/>
          </a:xfrm>
          <a:prstGeom prst="rect">
            <a:avLst/>
          </a:prstGeom>
          <a:noFill/>
        </p:spPr>
        <p:txBody>
          <a:bodyPr lIns="251999" tIns="72000" rIns="251999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3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48" name="Textplatzhalter 2">
            <a:extLst>
              <a:ext uri="{FF2B5EF4-FFF2-40B4-BE49-F238E27FC236}">
                <a16:creationId xmlns:a16="http://schemas.microsoft.com/office/drawing/2014/main" xmlns="" id="{05190776-F5E4-7349-81AC-C97FA559F16D}"/>
              </a:ext>
            </a:extLst>
          </p:cNvPr>
          <p:cNvSpPr>
            <a:spLocks noGrp="1"/>
          </p:cNvSpPr>
          <p:nvPr>
            <p:ph type="body" idx="101" hasCustomPrompt="1"/>
          </p:nvPr>
        </p:nvSpPr>
        <p:spPr>
          <a:xfrm>
            <a:off x="4384525" y="5134322"/>
            <a:ext cx="3422351" cy="56261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17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Headline Thema 5</a:t>
            </a:r>
          </a:p>
        </p:txBody>
      </p:sp>
      <p:sp>
        <p:nvSpPr>
          <p:cNvPr id="49" name="Textplatzhalter 2">
            <a:extLst>
              <a:ext uri="{FF2B5EF4-FFF2-40B4-BE49-F238E27FC236}">
                <a16:creationId xmlns:a16="http://schemas.microsoft.com/office/drawing/2014/main" xmlns="" id="{602699CD-A4E0-EE44-B39E-D2DC4EB31DB6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4384824" y="4342687"/>
            <a:ext cx="3422351" cy="663053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rgbClr val="F94E2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xmlns="" val="2845958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1" animBg="1"/>
      <p:bldP spid="29" grpId="0" animBg="1"/>
      <p:bldP spid="13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500" fill="hold"/>
                        <p:tgtEl>
                          <p:spTgt spid="13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500" fill="hold"/>
                        <p:tgtEl>
                          <p:spTgt spid="14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500" fill="hold"/>
                        <p:tgtEl>
                          <p:spTgt spid="15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500" fill="hold"/>
                        <p:tgtEl>
                          <p:spTgt spid="26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500" fill="hold"/>
                        <p:tgtEl>
                          <p:spTgt spid="27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500" fill="hold"/>
                        <p:tgtEl>
                          <p:spTgt spid="28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35" grpId="0" animBg="1"/>
      <p:bldP spid="37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500" fill="hold"/>
                        <p:tgtEl>
                          <p:spTgt spid="37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500" fill="hold"/>
                        <p:tgtEl>
                          <p:spTgt spid="38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500" fill="hold"/>
                        <p:tgtEl>
                          <p:spTgt spid="39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40" grpId="0" animBg="1"/>
      <p:bldP spid="42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500" fill="hold"/>
                        <p:tgtEl>
                          <p:spTgt spid="42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500" fill="hold"/>
                        <p:tgtEl>
                          <p:spTgt spid="43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44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500" fill="hold"/>
                        <p:tgtEl>
                          <p:spTgt spid="44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45" grpId="0" animBg="1"/>
      <p:bldP spid="47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500" fill="hold"/>
                        <p:tgtEl>
                          <p:spTgt spid="47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500" fill="hold"/>
                        <p:tgtEl>
                          <p:spTgt spid="48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500" fill="hold"/>
                        <p:tgtEl>
                          <p:spTgt spid="49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4_Textfolie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C16D814A-914C-AA4C-8F8D-A9EC0C099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707" y="998374"/>
            <a:ext cx="10848585" cy="663053"/>
          </a:xfrm>
          <a:prstGeom prst="rect">
            <a:avLst/>
          </a:prstGeom>
          <a:noFill/>
        </p:spPr>
        <p:txBody>
          <a:bodyPr wrap="square" tIns="108000" bIns="0" anchor="t" anchorCtr="0">
            <a:spAutoFit/>
          </a:bodyPr>
          <a:lstStyle>
            <a:lvl1pPr algn="l">
              <a:defRPr sz="40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Headline Titel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xmlns="" id="{82815EE8-76E7-9545-82D9-151866443B1B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7" y="504172"/>
            <a:ext cx="10848585" cy="430345"/>
          </a:xfrm>
          <a:prstGeom prst="rect">
            <a:avLst/>
          </a:prstGeom>
          <a:noFill/>
        </p:spPr>
        <p:txBody>
          <a:bodyPr lIns="108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Präsentationstitel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xmlns="" id="{86D9E9B0-50E7-D746-B644-B8F11B2ABB4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71707" y="2171573"/>
            <a:ext cx="10848585" cy="4119310"/>
          </a:xfrm>
          <a:prstGeom prst="rect">
            <a:avLst/>
          </a:prstGeom>
        </p:spPr>
        <p:txBody>
          <a:bodyPr/>
          <a:lstStyle>
            <a:lvl1pPr marL="342900" indent="-342900">
              <a:lnSpc>
                <a:spcPct val="150000"/>
              </a:lnSpc>
              <a:buFont typeface="+mj-lt"/>
              <a:buAutoNum type="arabicPeriod"/>
              <a:defRPr sz="1800" b="0" i="0">
                <a:latin typeface="Roboto Light" panose="02000000000000000000" pitchFamily="2" charset="0"/>
                <a:ea typeface="Roboto Light" panose="02000000000000000000" pitchFamily="2" charset="0"/>
              </a:defRPr>
            </a:lvl1pPr>
            <a:lvl2pPr marL="800100" indent="-342900">
              <a:lnSpc>
                <a:spcPct val="150000"/>
              </a:lnSpc>
              <a:buFont typeface="+mj-lt"/>
              <a:buAutoNum type="arabicPeriod"/>
              <a:defRPr sz="1600" b="0" i="0">
                <a:latin typeface="Roboto Light" panose="02000000000000000000" pitchFamily="2" charset="0"/>
                <a:ea typeface="Roboto Light" panose="02000000000000000000" pitchFamily="2" charset="0"/>
              </a:defRPr>
            </a:lvl2pPr>
            <a:lvl3pPr>
              <a:lnSpc>
                <a:spcPct val="150000"/>
              </a:lnSpc>
              <a:buFont typeface="+mj-lt"/>
              <a:buAutoNum type="arabicPeriod"/>
              <a:defRPr sz="1200" b="0" i="0">
                <a:latin typeface="Roboto Light" panose="02000000000000000000" pitchFamily="2" charset="0"/>
                <a:ea typeface="Roboto Light" panose="02000000000000000000" pitchFamily="2" charset="0"/>
              </a:defRPr>
            </a:lvl3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xmlns="" val="2297064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4_Textfolie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C16D814A-914C-AA4C-8F8D-A9EC0C099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707" y="998374"/>
            <a:ext cx="10848585" cy="663053"/>
          </a:xfrm>
          <a:prstGeom prst="rect">
            <a:avLst/>
          </a:prstGeom>
          <a:noFill/>
        </p:spPr>
        <p:txBody>
          <a:bodyPr wrap="square" tIns="108000" bIns="0" anchor="t" anchorCtr="0">
            <a:spAutoFit/>
          </a:bodyPr>
          <a:lstStyle>
            <a:lvl1pPr algn="l">
              <a:defRPr sz="40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Headline Titel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xmlns="" id="{82815EE8-76E7-9545-82D9-151866443B1B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7" y="504172"/>
            <a:ext cx="10848585" cy="430345"/>
          </a:xfrm>
          <a:prstGeom prst="rect">
            <a:avLst/>
          </a:prstGeom>
          <a:noFill/>
        </p:spPr>
        <p:txBody>
          <a:bodyPr lIns="108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Präsentationstitel</a:t>
            </a:r>
          </a:p>
        </p:txBody>
      </p:sp>
      <p:sp>
        <p:nvSpPr>
          <p:cNvPr id="5" name="Textplatzhalter 3">
            <a:extLst>
              <a:ext uri="{FF2B5EF4-FFF2-40B4-BE49-F238E27FC236}">
                <a16:creationId xmlns:a16="http://schemas.microsoft.com/office/drawing/2014/main" xmlns="" id="{ACA7331E-FA47-D64C-B910-C3A4376FFFA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71707" y="2171573"/>
            <a:ext cx="5144893" cy="4119310"/>
          </a:xfrm>
          <a:prstGeom prst="rect">
            <a:avLst/>
          </a:prstGeom>
        </p:spPr>
        <p:txBody>
          <a:bodyPr/>
          <a:lstStyle>
            <a:lvl1pPr marL="342900" indent="-342900">
              <a:lnSpc>
                <a:spcPct val="150000"/>
              </a:lnSpc>
              <a:buFont typeface="+mj-lt"/>
              <a:buAutoNum type="arabicPeriod"/>
              <a:defRPr sz="1800" b="0" i="0">
                <a:latin typeface="Roboto Light" panose="02000000000000000000" pitchFamily="2" charset="0"/>
                <a:ea typeface="Roboto Light" panose="02000000000000000000" pitchFamily="2" charset="0"/>
              </a:defRPr>
            </a:lvl1pPr>
            <a:lvl2pPr marL="800100" indent="-342900">
              <a:lnSpc>
                <a:spcPct val="150000"/>
              </a:lnSpc>
              <a:buFont typeface="+mj-lt"/>
              <a:buAutoNum type="arabicPeriod"/>
              <a:defRPr sz="1600" b="0" i="0">
                <a:latin typeface="Roboto Light" panose="02000000000000000000" pitchFamily="2" charset="0"/>
                <a:ea typeface="Roboto Light" panose="02000000000000000000" pitchFamily="2" charset="0"/>
              </a:defRPr>
            </a:lvl2pPr>
            <a:lvl3pPr>
              <a:lnSpc>
                <a:spcPct val="150000"/>
              </a:lnSpc>
              <a:buFont typeface="+mj-lt"/>
              <a:buAutoNum type="arabicPeriod"/>
              <a:defRPr sz="1200" b="0" i="0">
                <a:latin typeface="Roboto Light" panose="02000000000000000000" pitchFamily="2" charset="0"/>
                <a:ea typeface="Roboto Light" panose="02000000000000000000" pitchFamily="2" charset="0"/>
              </a:defRPr>
            </a:lvl3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Textplatzhalter 3">
            <a:extLst>
              <a:ext uri="{FF2B5EF4-FFF2-40B4-BE49-F238E27FC236}">
                <a16:creationId xmlns:a16="http://schemas.microsoft.com/office/drawing/2014/main" xmlns="" id="{70B76FEC-870F-D74C-B71D-EDDB8494C283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>
          <a:xfrm>
            <a:off x="6375399" y="2171446"/>
            <a:ext cx="5144893" cy="4119310"/>
          </a:xfrm>
          <a:prstGeom prst="rect">
            <a:avLst/>
          </a:prstGeom>
        </p:spPr>
        <p:txBody>
          <a:bodyPr/>
          <a:lstStyle>
            <a:lvl1pPr marL="342900" indent="-342900">
              <a:lnSpc>
                <a:spcPct val="150000"/>
              </a:lnSpc>
              <a:buFont typeface="+mj-lt"/>
              <a:buAutoNum type="arabicPeriod"/>
              <a:defRPr sz="1800" b="0" i="0">
                <a:latin typeface="Roboto Light" panose="02000000000000000000" pitchFamily="2" charset="0"/>
                <a:ea typeface="Roboto Light" panose="02000000000000000000" pitchFamily="2" charset="0"/>
              </a:defRPr>
            </a:lvl1pPr>
            <a:lvl2pPr marL="800100" indent="-342900">
              <a:lnSpc>
                <a:spcPct val="150000"/>
              </a:lnSpc>
              <a:buFont typeface="+mj-lt"/>
              <a:buAutoNum type="arabicPeriod"/>
              <a:defRPr sz="1600" b="0" i="0">
                <a:latin typeface="Roboto Light" panose="02000000000000000000" pitchFamily="2" charset="0"/>
                <a:ea typeface="Roboto Light" panose="02000000000000000000" pitchFamily="2" charset="0"/>
              </a:defRPr>
            </a:lvl2pPr>
            <a:lvl3pPr>
              <a:lnSpc>
                <a:spcPct val="150000"/>
              </a:lnSpc>
              <a:buFont typeface="+mj-lt"/>
              <a:buAutoNum type="arabicPeriod"/>
              <a:defRPr sz="1200" b="0" i="0">
                <a:latin typeface="Roboto Light" panose="02000000000000000000" pitchFamily="2" charset="0"/>
                <a:ea typeface="Roboto Light" panose="02000000000000000000" pitchFamily="2" charset="0"/>
              </a:defRPr>
            </a:lvl3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xmlns="" val="22326268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5_Chapter-Trenn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>
            <a:extLst>
              <a:ext uri="{FF2B5EF4-FFF2-40B4-BE49-F238E27FC236}">
                <a16:creationId xmlns:a16="http://schemas.microsoft.com/office/drawing/2014/main" xmlns="" id="{AB8E5F5E-5D92-2742-BC7C-EF0CB70674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707" y="1044094"/>
            <a:ext cx="10654384" cy="884652"/>
          </a:xfrm>
          <a:prstGeom prst="rect">
            <a:avLst/>
          </a:prstGeom>
          <a:noFill/>
        </p:spPr>
        <p:txBody>
          <a:bodyPr wrap="square" tIns="108000" bIns="0" anchor="t" anchorCtr="0">
            <a:spAutoFit/>
          </a:bodyPr>
          <a:lstStyle>
            <a:lvl1pPr algn="l">
              <a:defRPr sz="56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Headline </a:t>
            </a:r>
            <a:r>
              <a:rPr lang="de-DE" dirty="0" err="1"/>
              <a:t>titel</a:t>
            </a:r>
            <a:endParaRPr lang="de-DE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xmlns="" id="{E52115CD-3AF7-194D-BD88-2B5E17353640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7" y="2014912"/>
            <a:ext cx="10654384" cy="501041"/>
          </a:xfrm>
          <a:prstGeom prst="rect">
            <a:avLst/>
          </a:prstGeom>
          <a:noFill/>
        </p:spPr>
        <p:txBody>
          <a:bodyPr lIns="108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Musterstadt / Datum</a:t>
            </a:r>
          </a:p>
        </p:txBody>
      </p:sp>
    </p:spTree>
    <p:extLst>
      <p:ext uri="{BB962C8B-B14F-4D97-AF65-F5344CB8AC3E}">
        <p14:creationId xmlns:p14="http://schemas.microsoft.com/office/powerpoint/2010/main" xmlns="" val="36289399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5_Chapter-Titelfolie-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2">
            <a:extLst>
              <a:ext uri="{FF2B5EF4-FFF2-40B4-BE49-F238E27FC236}">
                <a16:creationId xmlns:a16="http://schemas.microsoft.com/office/drawing/2014/main" xmlns="" id="{177CEC42-09E4-7241-B11C-7310E07F969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</p:spPr>
        <p:txBody>
          <a:bodyPr tIns="30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xmlns="" id="{EAF1B0BA-73AC-AC40-B1BB-8C6D4E3C67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706" y="4559117"/>
            <a:ext cx="10831029" cy="801552"/>
          </a:xfrm>
          <a:prstGeom prst="rect">
            <a:avLst/>
          </a:prstGeom>
          <a:noFill/>
        </p:spPr>
        <p:txBody>
          <a:bodyPr wrap="square" tIns="108000" bIns="0" anchor="b" anchorCtr="0">
            <a:spAutoFit/>
          </a:bodyPr>
          <a:lstStyle>
            <a:lvl1pPr algn="l">
              <a:defRPr sz="5000" b="1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Headline Titel</a:t>
            </a:r>
          </a:p>
        </p:txBody>
      </p:sp>
      <p:sp>
        <p:nvSpPr>
          <p:cNvPr id="4" name="Textplatzhalter 2">
            <a:extLst>
              <a:ext uri="{FF2B5EF4-FFF2-40B4-BE49-F238E27FC236}">
                <a16:creationId xmlns:a16="http://schemas.microsoft.com/office/drawing/2014/main" xmlns="" id="{7FDED6A0-2EA9-364C-8C9F-1745A6C1D441}"/>
              </a:ext>
            </a:extLst>
          </p:cNvPr>
          <p:cNvSpPr>
            <a:spLocks noGrp="1"/>
          </p:cNvSpPr>
          <p:nvPr>
            <p:ph type="body" idx="68" hasCustomPrompt="1"/>
          </p:nvPr>
        </p:nvSpPr>
        <p:spPr>
          <a:xfrm>
            <a:off x="671707" y="5445387"/>
            <a:ext cx="10831028" cy="339305"/>
          </a:xfrm>
          <a:prstGeom prst="rect">
            <a:avLst/>
          </a:prstGeom>
        </p:spPr>
        <p:txBody>
          <a:bodyPr wrap="square" lIns="144000" tIns="72000" rIns="144000" bIns="72000" anchor="t" anchorCtr="0">
            <a:spAutoFit/>
          </a:bodyPr>
          <a:lstStyle>
            <a:lvl1pPr marL="0" indent="0">
              <a:buNone/>
              <a:defRPr sz="14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 err="1"/>
              <a:t>Subline</a:t>
            </a:r>
            <a:r>
              <a:rPr lang="de-DE" dirty="0"/>
              <a:t> Titel</a:t>
            </a:r>
          </a:p>
        </p:txBody>
      </p:sp>
      <p:sp>
        <p:nvSpPr>
          <p:cNvPr id="5" name="Textplatzhalter 2">
            <a:extLst>
              <a:ext uri="{FF2B5EF4-FFF2-40B4-BE49-F238E27FC236}">
                <a16:creationId xmlns:a16="http://schemas.microsoft.com/office/drawing/2014/main" xmlns="" id="{F6F9882B-9051-4E4E-A415-2BCE2F72B93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71706" y="2745947"/>
            <a:ext cx="1564164" cy="1061983"/>
          </a:xfrm>
          <a:prstGeom prst="rect">
            <a:avLst/>
          </a:prstGeom>
        </p:spPr>
        <p:txBody>
          <a:bodyPr wrap="none" lIns="72000" bIns="0" anchor="b" anchorCtr="0"/>
          <a:lstStyle>
            <a:lvl1pPr marL="0" indent="0">
              <a:buNone/>
              <a:defRPr sz="6600" b="1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01</a:t>
            </a:r>
          </a:p>
        </p:txBody>
      </p:sp>
      <p:cxnSp>
        <p:nvCxnSpPr>
          <p:cNvPr id="6" name="Gerade Verbindung 5">
            <a:extLst>
              <a:ext uri="{FF2B5EF4-FFF2-40B4-BE49-F238E27FC236}">
                <a16:creationId xmlns:a16="http://schemas.microsoft.com/office/drawing/2014/main" xmlns="" id="{3F920D52-415A-5848-8F46-660191A678CF}"/>
              </a:ext>
            </a:extLst>
          </p:cNvPr>
          <p:cNvCxnSpPr/>
          <p:nvPr userDrawn="1"/>
        </p:nvCxnSpPr>
        <p:spPr>
          <a:xfrm>
            <a:off x="725245" y="3931846"/>
            <a:ext cx="478674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392923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5_Chapter-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1">
            <a:extLst>
              <a:ext uri="{FF2B5EF4-FFF2-40B4-BE49-F238E27FC236}">
                <a16:creationId xmlns:a16="http://schemas.microsoft.com/office/drawing/2014/main" xmlns="" id="{EAF1B0BA-73AC-AC40-B1BB-8C6D4E3C67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706" y="4559117"/>
            <a:ext cx="10831029" cy="801552"/>
          </a:xfrm>
          <a:prstGeom prst="rect">
            <a:avLst/>
          </a:prstGeom>
          <a:noFill/>
        </p:spPr>
        <p:txBody>
          <a:bodyPr wrap="square" tIns="108000" bIns="0" anchor="b" anchorCtr="0">
            <a:spAutoFit/>
          </a:bodyPr>
          <a:lstStyle>
            <a:lvl1pPr algn="l">
              <a:defRPr sz="50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Headline Titel</a:t>
            </a:r>
          </a:p>
        </p:txBody>
      </p:sp>
      <p:sp>
        <p:nvSpPr>
          <p:cNvPr id="4" name="Textplatzhalter 2">
            <a:extLst>
              <a:ext uri="{FF2B5EF4-FFF2-40B4-BE49-F238E27FC236}">
                <a16:creationId xmlns:a16="http://schemas.microsoft.com/office/drawing/2014/main" xmlns="" id="{7FDED6A0-2EA9-364C-8C9F-1745A6C1D441}"/>
              </a:ext>
            </a:extLst>
          </p:cNvPr>
          <p:cNvSpPr>
            <a:spLocks noGrp="1"/>
          </p:cNvSpPr>
          <p:nvPr>
            <p:ph type="body" idx="68" hasCustomPrompt="1"/>
          </p:nvPr>
        </p:nvSpPr>
        <p:spPr>
          <a:xfrm>
            <a:off x="671707" y="5445387"/>
            <a:ext cx="10831028" cy="339305"/>
          </a:xfrm>
          <a:prstGeom prst="rect">
            <a:avLst/>
          </a:prstGeom>
        </p:spPr>
        <p:txBody>
          <a:bodyPr wrap="square" lIns="144000" tIns="72000" rIns="144000" bIns="72000" anchor="t" anchorCtr="0">
            <a:sp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 err="1"/>
              <a:t>Subline</a:t>
            </a:r>
            <a:r>
              <a:rPr lang="de-DE" dirty="0"/>
              <a:t> Titel</a:t>
            </a:r>
          </a:p>
        </p:txBody>
      </p:sp>
      <p:sp>
        <p:nvSpPr>
          <p:cNvPr id="5" name="Textplatzhalter 2">
            <a:extLst>
              <a:ext uri="{FF2B5EF4-FFF2-40B4-BE49-F238E27FC236}">
                <a16:creationId xmlns:a16="http://schemas.microsoft.com/office/drawing/2014/main" xmlns="" id="{F6F9882B-9051-4E4E-A415-2BCE2F72B93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71706" y="2745947"/>
            <a:ext cx="1564164" cy="1061983"/>
          </a:xfrm>
          <a:prstGeom prst="rect">
            <a:avLst/>
          </a:prstGeom>
        </p:spPr>
        <p:txBody>
          <a:bodyPr wrap="none" lIns="72000" bIns="0" anchor="b" anchorCtr="0"/>
          <a:lstStyle>
            <a:lvl1pPr marL="0" indent="0">
              <a:buNone/>
              <a:defRPr sz="6600" b="1" i="0">
                <a:solidFill>
                  <a:srgbClr val="F84D22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01</a:t>
            </a:r>
          </a:p>
        </p:txBody>
      </p:sp>
      <p:cxnSp>
        <p:nvCxnSpPr>
          <p:cNvPr id="6" name="Gerade Verbindung 5">
            <a:extLst>
              <a:ext uri="{FF2B5EF4-FFF2-40B4-BE49-F238E27FC236}">
                <a16:creationId xmlns:a16="http://schemas.microsoft.com/office/drawing/2014/main" xmlns="" id="{14F4128A-4E0C-4C48-A958-87E59D250D8A}"/>
              </a:ext>
            </a:extLst>
          </p:cNvPr>
          <p:cNvCxnSpPr/>
          <p:nvPr userDrawn="1"/>
        </p:nvCxnSpPr>
        <p:spPr>
          <a:xfrm>
            <a:off x="794818" y="3931846"/>
            <a:ext cx="478674" cy="0"/>
          </a:xfrm>
          <a:prstGeom prst="line">
            <a:avLst/>
          </a:prstGeom>
          <a:ln w="19050">
            <a:solidFill>
              <a:srgbClr val="FF461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104210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6_Produktfolie-XL-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xmlns="" id="{B13A0439-EF58-3444-B9BD-BA9FC878408D}"/>
              </a:ext>
            </a:extLst>
          </p:cNvPr>
          <p:cNvSpPr/>
          <p:nvPr userDrawn="1"/>
        </p:nvSpPr>
        <p:spPr>
          <a:xfrm>
            <a:off x="671513" y="4103688"/>
            <a:ext cx="3422650" cy="2174875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xmlns="" id="{42D75A97-0233-8D45-B3DC-E55B18E6968F}"/>
              </a:ext>
            </a:extLst>
          </p:cNvPr>
          <p:cNvSpPr/>
          <p:nvPr userDrawn="1"/>
        </p:nvSpPr>
        <p:spPr>
          <a:xfrm>
            <a:off x="8097838" y="4103688"/>
            <a:ext cx="3422650" cy="2174875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xmlns="" id="{02217418-E4BE-1740-8C20-99B23E1F7607}"/>
              </a:ext>
            </a:extLst>
          </p:cNvPr>
          <p:cNvSpPr/>
          <p:nvPr userDrawn="1"/>
        </p:nvSpPr>
        <p:spPr>
          <a:xfrm>
            <a:off x="4379913" y="4103688"/>
            <a:ext cx="3422650" cy="2174875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/>
          </a:p>
        </p:txBody>
      </p:sp>
      <p:sp>
        <p:nvSpPr>
          <p:cNvPr id="5" name="Bildplatzhalter 2">
            <a:extLst>
              <a:ext uri="{FF2B5EF4-FFF2-40B4-BE49-F238E27FC236}">
                <a16:creationId xmlns:a16="http://schemas.microsoft.com/office/drawing/2014/main" xmlns="" id="{0CC56CCC-7268-8A4C-896C-260DD9BAB87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66778" y="2171573"/>
            <a:ext cx="3422353" cy="1921266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xmlns="" id="{FC0F8BDD-0AB1-1F4B-A8E2-66A3733F61B6}"/>
              </a:ext>
            </a:extLst>
          </p:cNvPr>
          <p:cNvSpPr>
            <a:spLocks noGrp="1"/>
          </p:cNvSpPr>
          <p:nvPr>
            <p:ph type="body" sz="half" idx="66" hasCustomPrompt="1"/>
          </p:nvPr>
        </p:nvSpPr>
        <p:spPr>
          <a:xfrm>
            <a:off x="671708" y="4922828"/>
            <a:ext cx="3422353" cy="1356486"/>
          </a:xfrm>
          <a:prstGeom prst="rect">
            <a:avLst/>
          </a:prstGeom>
          <a:noFill/>
        </p:spPr>
        <p:txBody>
          <a:bodyPr lIns="251999" tIns="72000" rIns="251999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3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7" name="Textplatzhalter 2">
            <a:extLst>
              <a:ext uri="{FF2B5EF4-FFF2-40B4-BE49-F238E27FC236}">
                <a16:creationId xmlns:a16="http://schemas.microsoft.com/office/drawing/2014/main" xmlns="" id="{01B57207-7BCB-B147-8B3E-DBB9E066185F}"/>
              </a:ext>
            </a:extLst>
          </p:cNvPr>
          <p:cNvSpPr>
            <a:spLocks noGrp="1"/>
          </p:cNvSpPr>
          <p:nvPr>
            <p:ph type="body" idx="67" hasCustomPrompt="1"/>
          </p:nvPr>
        </p:nvSpPr>
        <p:spPr>
          <a:xfrm>
            <a:off x="671708" y="4348646"/>
            <a:ext cx="3422352" cy="56261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17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Produkt 1</a:t>
            </a:r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xmlns="" id="{6C1B5C48-0D48-224F-844E-A6FA92DC451E}"/>
              </a:ext>
            </a:extLst>
          </p:cNvPr>
          <p:cNvSpPr>
            <a:spLocks noGrp="1"/>
          </p:cNvSpPr>
          <p:nvPr>
            <p:ph type="body" idx="68" hasCustomPrompt="1"/>
          </p:nvPr>
        </p:nvSpPr>
        <p:spPr>
          <a:xfrm>
            <a:off x="671707" y="2171574"/>
            <a:ext cx="3422353" cy="77996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01</a:t>
            </a:r>
          </a:p>
        </p:txBody>
      </p:sp>
      <p:sp>
        <p:nvSpPr>
          <p:cNvPr id="9" name="Bildplatzhalter 2">
            <a:extLst>
              <a:ext uri="{FF2B5EF4-FFF2-40B4-BE49-F238E27FC236}">
                <a16:creationId xmlns:a16="http://schemas.microsoft.com/office/drawing/2014/main" xmlns="" id="{AADA1EAD-B831-3243-B288-5B7864A52E30}"/>
              </a:ext>
            </a:extLst>
          </p:cNvPr>
          <p:cNvSpPr>
            <a:spLocks noGrp="1"/>
          </p:cNvSpPr>
          <p:nvPr>
            <p:ph type="pic" sz="quarter" idx="69"/>
          </p:nvPr>
        </p:nvSpPr>
        <p:spPr>
          <a:xfrm>
            <a:off x="8093009" y="2171573"/>
            <a:ext cx="3422353" cy="1921266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xmlns="" id="{2E073959-2D94-7047-9BFC-BB5162276FFB}"/>
              </a:ext>
            </a:extLst>
          </p:cNvPr>
          <p:cNvSpPr>
            <a:spLocks noGrp="1"/>
          </p:cNvSpPr>
          <p:nvPr>
            <p:ph type="body" sz="half" idx="70" hasCustomPrompt="1"/>
          </p:nvPr>
        </p:nvSpPr>
        <p:spPr>
          <a:xfrm>
            <a:off x="8097939" y="4922828"/>
            <a:ext cx="3422353" cy="1356486"/>
          </a:xfrm>
          <a:prstGeom prst="rect">
            <a:avLst/>
          </a:prstGeom>
          <a:noFill/>
        </p:spPr>
        <p:txBody>
          <a:bodyPr lIns="251999" tIns="72000" rIns="251999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3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11" name="Textplatzhalter 2">
            <a:extLst>
              <a:ext uri="{FF2B5EF4-FFF2-40B4-BE49-F238E27FC236}">
                <a16:creationId xmlns:a16="http://schemas.microsoft.com/office/drawing/2014/main" xmlns="" id="{78F59DE6-7DA9-6948-A768-AF4FE80643A5}"/>
              </a:ext>
            </a:extLst>
          </p:cNvPr>
          <p:cNvSpPr>
            <a:spLocks noGrp="1"/>
          </p:cNvSpPr>
          <p:nvPr>
            <p:ph type="body" idx="71" hasCustomPrompt="1"/>
          </p:nvPr>
        </p:nvSpPr>
        <p:spPr>
          <a:xfrm>
            <a:off x="8097939" y="4348646"/>
            <a:ext cx="3422352" cy="56261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17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Produkt 3</a:t>
            </a:r>
          </a:p>
        </p:txBody>
      </p:sp>
      <p:sp>
        <p:nvSpPr>
          <p:cNvPr id="12" name="Textplatzhalter 2">
            <a:extLst>
              <a:ext uri="{FF2B5EF4-FFF2-40B4-BE49-F238E27FC236}">
                <a16:creationId xmlns:a16="http://schemas.microsoft.com/office/drawing/2014/main" xmlns="" id="{64B95575-9141-2B4D-ADEF-B89B8AEC37F2}"/>
              </a:ext>
            </a:extLst>
          </p:cNvPr>
          <p:cNvSpPr>
            <a:spLocks noGrp="1"/>
          </p:cNvSpPr>
          <p:nvPr>
            <p:ph type="body" idx="72" hasCustomPrompt="1"/>
          </p:nvPr>
        </p:nvSpPr>
        <p:spPr>
          <a:xfrm>
            <a:off x="8097938" y="2171574"/>
            <a:ext cx="3422353" cy="77996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03</a:t>
            </a:r>
          </a:p>
        </p:txBody>
      </p:sp>
      <p:sp>
        <p:nvSpPr>
          <p:cNvPr id="13" name="Bildplatzhalter 2">
            <a:extLst>
              <a:ext uri="{FF2B5EF4-FFF2-40B4-BE49-F238E27FC236}">
                <a16:creationId xmlns:a16="http://schemas.microsoft.com/office/drawing/2014/main" xmlns="" id="{1A1D6655-9CBD-3C45-8B72-63CB80BC083D}"/>
              </a:ext>
            </a:extLst>
          </p:cNvPr>
          <p:cNvSpPr>
            <a:spLocks noGrp="1"/>
          </p:cNvSpPr>
          <p:nvPr>
            <p:ph type="pic" sz="quarter" idx="73"/>
          </p:nvPr>
        </p:nvSpPr>
        <p:spPr>
          <a:xfrm>
            <a:off x="4374964" y="2171573"/>
            <a:ext cx="3422353" cy="1921266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xmlns="" id="{6CEE5206-DD44-2644-8437-290874E4CA3F}"/>
              </a:ext>
            </a:extLst>
          </p:cNvPr>
          <p:cNvSpPr>
            <a:spLocks noGrp="1"/>
          </p:cNvSpPr>
          <p:nvPr>
            <p:ph type="body" sz="half" idx="74" hasCustomPrompt="1"/>
          </p:nvPr>
        </p:nvSpPr>
        <p:spPr>
          <a:xfrm>
            <a:off x="4379894" y="4922828"/>
            <a:ext cx="3422353" cy="1356486"/>
          </a:xfrm>
          <a:prstGeom prst="rect">
            <a:avLst/>
          </a:prstGeom>
          <a:noFill/>
        </p:spPr>
        <p:txBody>
          <a:bodyPr lIns="251999" tIns="72000" rIns="251999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3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15" name="Textplatzhalter 2">
            <a:extLst>
              <a:ext uri="{FF2B5EF4-FFF2-40B4-BE49-F238E27FC236}">
                <a16:creationId xmlns:a16="http://schemas.microsoft.com/office/drawing/2014/main" xmlns="" id="{9C241323-399A-2048-939C-AA0A6D7F02FF}"/>
              </a:ext>
            </a:extLst>
          </p:cNvPr>
          <p:cNvSpPr>
            <a:spLocks noGrp="1"/>
          </p:cNvSpPr>
          <p:nvPr>
            <p:ph type="body" idx="75" hasCustomPrompt="1"/>
          </p:nvPr>
        </p:nvSpPr>
        <p:spPr>
          <a:xfrm>
            <a:off x="4379894" y="4348646"/>
            <a:ext cx="3422352" cy="56261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17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Produkt 2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xmlns="" id="{73537D39-9F35-C142-96A7-ECD6F5DBCC1B}"/>
              </a:ext>
            </a:extLst>
          </p:cNvPr>
          <p:cNvSpPr>
            <a:spLocks noGrp="1"/>
          </p:cNvSpPr>
          <p:nvPr>
            <p:ph type="body" idx="76" hasCustomPrompt="1"/>
          </p:nvPr>
        </p:nvSpPr>
        <p:spPr>
          <a:xfrm>
            <a:off x="4379893" y="2171574"/>
            <a:ext cx="3422353" cy="77996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02</a:t>
            </a:r>
          </a:p>
        </p:txBody>
      </p:sp>
      <p:sp>
        <p:nvSpPr>
          <p:cNvPr id="17" name="Titel 1">
            <a:extLst>
              <a:ext uri="{FF2B5EF4-FFF2-40B4-BE49-F238E27FC236}">
                <a16:creationId xmlns:a16="http://schemas.microsoft.com/office/drawing/2014/main" xmlns="" id="{44337805-9469-BA4C-9868-74463046353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707" y="998374"/>
            <a:ext cx="10848585" cy="663053"/>
          </a:xfrm>
          <a:prstGeom prst="rect">
            <a:avLst/>
          </a:prstGeom>
          <a:noFill/>
        </p:spPr>
        <p:txBody>
          <a:bodyPr wrap="square" tIns="108000" bIns="0" anchor="t" anchorCtr="0">
            <a:spAutoFit/>
          </a:bodyPr>
          <a:lstStyle>
            <a:lvl1pPr algn="l">
              <a:defRPr sz="40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Headline Titel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xmlns="" id="{E645CF05-CD46-8740-A57E-BAE44161B656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7" y="504172"/>
            <a:ext cx="10848585" cy="430345"/>
          </a:xfrm>
          <a:prstGeom prst="rect">
            <a:avLst/>
          </a:prstGeom>
          <a:noFill/>
        </p:spPr>
        <p:txBody>
          <a:bodyPr lIns="108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Präsentationstitel</a:t>
            </a:r>
          </a:p>
        </p:txBody>
      </p:sp>
    </p:spTree>
    <p:extLst>
      <p:ext uri="{BB962C8B-B14F-4D97-AF65-F5344CB8AC3E}">
        <p14:creationId xmlns:p14="http://schemas.microsoft.com/office/powerpoint/2010/main" xmlns="" val="19846536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6_Produktfolie-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9">
            <a:extLst>
              <a:ext uri="{FF2B5EF4-FFF2-40B4-BE49-F238E27FC236}">
                <a16:creationId xmlns:a16="http://schemas.microsoft.com/office/drawing/2014/main" xmlns="" id="{7434A5A2-978A-2642-A8B9-F0A4ED6B8D32}"/>
              </a:ext>
            </a:extLst>
          </p:cNvPr>
          <p:cNvSpPr/>
          <p:nvPr userDrawn="1"/>
        </p:nvSpPr>
        <p:spPr>
          <a:xfrm>
            <a:off x="706438" y="979488"/>
            <a:ext cx="5265737" cy="2449512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xmlns="" id="{52E2689F-80EF-504A-8339-6A286755EBA3}"/>
              </a:ext>
            </a:extLst>
          </p:cNvPr>
          <p:cNvSpPr/>
          <p:nvPr userDrawn="1"/>
        </p:nvSpPr>
        <p:spPr>
          <a:xfrm>
            <a:off x="6186488" y="3625850"/>
            <a:ext cx="5298559" cy="244951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/>
          </a:p>
        </p:txBody>
      </p:sp>
      <p:sp>
        <p:nvSpPr>
          <p:cNvPr id="12" name="Bildplatzhalter 2">
            <a:extLst>
              <a:ext uri="{FF2B5EF4-FFF2-40B4-BE49-F238E27FC236}">
                <a16:creationId xmlns:a16="http://schemas.microsoft.com/office/drawing/2014/main" xmlns="" id="{CEA0DC69-D38B-604C-93C0-2D60E7E07E64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06592" y="3625941"/>
            <a:ext cx="5265222" cy="2449692"/>
          </a:xfrm>
          <a:prstGeom prst="rect">
            <a:avLst/>
          </a:prstGeom>
          <a:solidFill>
            <a:schemeClr val="tx1"/>
          </a:solidFill>
        </p:spPr>
        <p:txBody>
          <a:bodyPr lIns="72000" tIns="827999" rIns="36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13" name="Bildplatzhalter 2">
            <a:extLst>
              <a:ext uri="{FF2B5EF4-FFF2-40B4-BE49-F238E27FC236}">
                <a16:creationId xmlns:a16="http://schemas.microsoft.com/office/drawing/2014/main" xmlns="" id="{B4A03BF3-1CB9-D747-90CC-52D674974A2D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219827" y="979308"/>
            <a:ext cx="5265222" cy="2449692"/>
          </a:xfrm>
          <a:prstGeom prst="rect">
            <a:avLst/>
          </a:prstGeom>
          <a:solidFill>
            <a:schemeClr val="tx1"/>
          </a:solidFill>
        </p:spPr>
        <p:txBody>
          <a:bodyPr lIns="72000" tIns="827999" rIns="36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14" name="Textplatzhalter 2">
            <a:extLst>
              <a:ext uri="{FF2B5EF4-FFF2-40B4-BE49-F238E27FC236}">
                <a16:creationId xmlns:a16="http://schemas.microsoft.com/office/drawing/2014/main" xmlns="" id="{87837972-9816-9A48-A644-B37EEEC8649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06592" y="3625942"/>
            <a:ext cx="1674751" cy="727850"/>
          </a:xfrm>
          <a:prstGeom prst="rect">
            <a:avLst/>
          </a:prstGeom>
        </p:spPr>
        <p:txBody>
          <a:bodyPr wrap="none" lIns="251999" tIns="324000" bIns="0" anchor="b" anchorCtr="0"/>
          <a:lstStyle>
            <a:lvl1pPr marL="0" indent="0">
              <a:buNone/>
              <a:defRPr sz="4400" b="1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02</a:t>
            </a:r>
          </a:p>
        </p:txBody>
      </p:sp>
      <p:sp>
        <p:nvSpPr>
          <p:cNvPr id="15" name="Textplatzhalter 2">
            <a:extLst>
              <a:ext uri="{FF2B5EF4-FFF2-40B4-BE49-F238E27FC236}">
                <a16:creationId xmlns:a16="http://schemas.microsoft.com/office/drawing/2014/main" xmlns="" id="{ABEBBD91-B730-FF4E-891C-55AC60E049CA}"/>
              </a:ext>
            </a:extLst>
          </p:cNvPr>
          <p:cNvSpPr>
            <a:spLocks noGrp="1"/>
          </p:cNvSpPr>
          <p:nvPr>
            <p:ph type="body" idx="20" hasCustomPrompt="1"/>
          </p:nvPr>
        </p:nvSpPr>
        <p:spPr>
          <a:xfrm>
            <a:off x="6219827" y="979308"/>
            <a:ext cx="1674751" cy="727850"/>
          </a:xfrm>
          <a:prstGeom prst="rect">
            <a:avLst/>
          </a:prstGeom>
        </p:spPr>
        <p:txBody>
          <a:bodyPr wrap="none" lIns="251999" bIns="0" anchor="b" anchorCtr="0"/>
          <a:lstStyle>
            <a:lvl1pPr marL="0" indent="0">
              <a:buNone/>
              <a:defRPr sz="4400" b="1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01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xmlns="" id="{CCFC2F9D-D369-884C-AC25-611975907947}"/>
              </a:ext>
            </a:extLst>
          </p:cNvPr>
          <p:cNvSpPr>
            <a:spLocks noGrp="1"/>
          </p:cNvSpPr>
          <p:nvPr>
            <p:ph type="body" sz="half" idx="66" hasCustomPrompt="1"/>
          </p:nvPr>
        </p:nvSpPr>
        <p:spPr>
          <a:xfrm>
            <a:off x="706592" y="1707158"/>
            <a:ext cx="5265220" cy="1721841"/>
          </a:xfrm>
          <a:prstGeom prst="rect">
            <a:avLst/>
          </a:prstGeom>
          <a:noFill/>
        </p:spPr>
        <p:txBody>
          <a:bodyPr lIns="251999" tIns="72000" rIns="251999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4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xmlns="" id="{F5DC608D-EC7A-4843-937D-7E6C5F10C24A}"/>
              </a:ext>
            </a:extLst>
          </p:cNvPr>
          <p:cNvSpPr>
            <a:spLocks noGrp="1"/>
          </p:cNvSpPr>
          <p:nvPr>
            <p:ph type="body" idx="67" hasCustomPrompt="1"/>
          </p:nvPr>
        </p:nvSpPr>
        <p:spPr>
          <a:xfrm>
            <a:off x="706594" y="979307"/>
            <a:ext cx="5265220" cy="71496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28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Produkt 1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xmlns="" id="{3A408A10-D2DC-C04F-8C60-6CB390EB3733}"/>
              </a:ext>
            </a:extLst>
          </p:cNvPr>
          <p:cNvSpPr>
            <a:spLocks noGrp="1"/>
          </p:cNvSpPr>
          <p:nvPr>
            <p:ph type="body" sz="half" idx="68" hasCustomPrompt="1"/>
          </p:nvPr>
        </p:nvSpPr>
        <p:spPr>
          <a:xfrm>
            <a:off x="6219825" y="4353792"/>
            <a:ext cx="5265220" cy="1721841"/>
          </a:xfrm>
          <a:prstGeom prst="rect">
            <a:avLst/>
          </a:prstGeom>
          <a:noFill/>
        </p:spPr>
        <p:txBody>
          <a:bodyPr lIns="251999" tIns="72000" rIns="251999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4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19" name="Textplatzhalter 2">
            <a:extLst>
              <a:ext uri="{FF2B5EF4-FFF2-40B4-BE49-F238E27FC236}">
                <a16:creationId xmlns:a16="http://schemas.microsoft.com/office/drawing/2014/main" xmlns="" id="{BE0C0D18-A0FD-9149-A92C-6E74ED097FB1}"/>
              </a:ext>
            </a:extLst>
          </p:cNvPr>
          <p:cNvSpPr>
            <a:spLocks noGrp="1"/>
          </p:cNvSpPr>
          <p:nvPr>
            <p:ph type="body" idx="69" hasCustomPrompt="1"/>
          </p:nvPr>
        </p:nvSpPr>
        <p:spPr>
          <a:xfrm>
            <a:off x="6219827" y="3625941"/>
            <a:ext cx="5265220" cy="71496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28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Produkt 2</a:t>
            </a:r>
          </a:p>
        </p:txBody>
      </p:sp>
    </p:spTree>
    <p:extLst>
      <p:ext uri="{BB962C8B-B14F-4D97-AF65-F5344CB8AC3E}">
        <p14:creationId xmlns:p14="http://schemas.microsoft.com/office/powerpoint/2010/main" xmlns="" val="36276877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6_Produktfolie-Lin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Gerade Verbindung 2">
            <a:extLst>
              <a:ext uri="{FF2B5EF4-FFF2-40B4-BE49-F238E27FC236}">
                <a16:creationId xmlns:a16="http://schemas.microsoft.com/office/drawing/2014/main" xmlns="" id="{0F7B5C80-BAF7-DC4C-9937-013A52DB42B9}"/>
              </a:ext>
            </a:extLst>
          </p:cNvPr>
          <p:cNvCxnSpPr/>
          <p:nvPr userDrawn="1"/>
        </p:nvCxnSpPr>
        <p:spPr>
          <a:xfrm>
            <a:off x="869950" y="1084263"/>
            <a:ext cx="479425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Bildplatzhalter 2">
            <a:extLst>
              <a:ext uri="{FF2B5EF4-FFF2-40B4-BE49-F238E27FC236}">
                <a16:creationId xmlns:a16="http://schemas.microsoft.com/office/drawing/2014/main" xmlns="" id="{DD5C7B19-B10B-CF4F-B919-55DD61E94430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5849130" y="582958"/>
            <a:ext cx="5812782" cy="5698440"/>
          </a:xfrm>
          <a:custGeom>
            <a:avLst/>
            <a:gdLst>
              <a:gd name="connsiteX0" fmla="*/ 0 w 5804452"/>
              <a:gd name="connsiteY0" fmla="*/ 0 h 5698435"/>
              <a:gd name="connsiteX1" fmla="*/ 5804452 w 5804452"/>
              <a:gd name="connsiteY1" fmla="*/ 0 h 5698435"/>
              <a:gd name="connsiteX2" fmla="*/ 5804452 w 5804452"/>
              <a:gd name="connsiteY2" fmla="*/ 5698435 h 5698435"/>
              <a:gd name="connsiteX3" fmla="*/ 0 w 5804452"/>
              <a:gd name="connsiteY3" fmla="*/ 5698435 h 5698435"/>
              <a:gd name="connsiteX4" fmla="*/ 0 w 5804452"/>
              <a:gd name="connsiteY4" fmla="*/ 0 h 5698435"/>
              <a:gd name="connsiteX0" fmla="*/ 5936 w 5810388"/>
              <a:gd name="connsiteY0" fmla="*/ 0 h 5698435"/>
              <a:gd name="connsiteX1" fmla="*/ 5810388 w 5810388"/>
              <a:gd name="connsiteY1" fmla="*/ 0 h 5698435"/>
              <a:gd name="connsiteX2" fmla="*/ 5810388 w 5810388"/>
              <a:gd name="connsiteY2" fmla="*/ 5698435 h 5698435"/>
              <a:gd name="connsiteX3" fmla="*/ 5936 w 5810388"/>
              <a:gd name="connsiteY3" fmla="*/ 5698435 h 5698435"/>
              <a:gd name="connsiteX4" fmla="*/ 0 w 5810388"/>
              <a:gd name="connsiteY4" fmla="*/ 1610968 h 5698435"/>
              <a:gd name="connsiteX5" fmla="*/ 5936 w 5810388"/>
              <a:gd name="connsiteY5" fmla="*/ 0 h 5698435"/>
              <a:gd name="connsiteX0" fmla="*/ 431722 w 6236174"/>
              <a:gd name="connsiteY0" fmla="*/ 0 h 5698435"/>
              <a:gd name="connsiteX1" fmla="*/ 6236174 w 6236174"/>
              <a:gd name="connsiteY1" fmla="*/ 0 h 5698435"/>
              <a:gd name="connsiteX2" fmla="*/ 6236174 w 6236174"/>
              <a:gd name="connsiteY2" fmla="*/ 5698435 h 5698435"/>
              <a:gd name="connsiteX3" fmla="*/ 431722 w 6236174"/>
              <a:gd name="connsiteY3" fmla="*/ 5698435 h 5698435"/>
              <a:gd name="connsiteX4" fmla="*/ 425786 w 6236174"/>
              <a:gd name="connsiteY4" fmla="*/ 1718918 h 5698435"/>
              <a:gd name="connsiteX5" fmla="*/ 425786 w 6236174"/>
              <a:gd name="connsiteY5" fmla="*/ 1610968 h 5698435"/>
              <a:gd name="connsiteX6" fmla="*/ 431722 w 6236174"/>
              <a:gd name="connsiteY6" fmla="*/ 0 h 5698435"/>
              <a:gd name="connsiteX0" fmla="*/ 204472 w 6008924"/>
              <a:gd name="connsiteY0" fmla="*/ 0 h 5698435"/>
              <a:gd name="connsiteX1" fmla="*/ 6008924 w 6008924"/>
              <a:gd name="connsiteY1" fmla="*/ 0 h 5698435"/>
              <a:gd name="connsiteX2" fmla="*/ 6008924 w 6008924"/>
              <a:gd name="connsiteY2" fmla="*/ 5698435 h 5698435"/>
              <a:gd name="connsiteX3" fmla="*/ 204472 w 6008924"/>
              <a:gd name="connsiteY3" fmla="*/ 5698435 h 5698435"/>
              <a:gd name="connsiteX4" fmla="*/ 2020986 w 6008924"/>
              <a:gd name="connsiteY4" fmla="*/ 1617318 h 5698435"/>
              <a:gd name="connsiteX5" fmla="*/ 198536 w 6008924"/>
              <a:gd name="connsiteY5" fmla="*/ 1610968 h 5698435"/>
              <a:gd name="connsiteX6" fmla="*/ 204472 w 6008924"/>
              <a:gd name="connsiteY6" fmla="*/ 0 h 5698435"/>
              <a:gd name="connsiteX0" fmla="*/ 204472 w 6008924"/>
              <a:gd name="connsiteY0" fmla="*/ 0 h 5698435"/>
              <a:gd name="connsiteX1" fmla="*/ 6008924 w 6008924"/>
              <a:gd name="connsiteY1" fmla="*/ 0 h 5698435"/>
              <a:gd name="connsiteX2" fmla="*/ 6008924 w 6008924"/>
              <a:gd name="connsiteY2" fmla="*/ 5698435 h 5698435"/>
              <a:gd name="connsiteX3" fmla="*/ 204472 w 6008924"/>
              <a:gd name="connsiteY3" fmla="*/ 5698435 h 5698435"/>
              <a:gd name="connsiteX4" fmla="*/ 2020986 w 6008924"/>
              <a:gd name="connsiteY4" fmla="*/ 1617318 h 5698435"/>
              <a:gd name="connsiteX5" fmla="*/ 198536 w 6008924"/>
              <a:gd name="connsiteY5" fmla="*/ 1610968 h 5698435"/>
              <a:gd name="connsiteX6" fmla="*/ 204472 w 6008924"/>
              <a:gd name="connsiteY6" fmla="*/ 0 h 5698435"/>
              <a:gd name="connsiteX0" fmla="*/ 204472 w 6008924"/>
              <a:gd name="connsiteY0" fmla="*/ 0 h 5698435"/>
              <a:gd name="connsiteX1" fmla="*/ 6008924 w 6008924"/>
              <a:gd name="connsiteY1" fmla="*/ 0 h 5698435"/>
              <a:gd name="connsiteX2" fmla="*/ 6008924 w 6008924"/>
              <a:gd name="connsiteY2" fmla="*/ 5698435 h 5698435"/>
              <a:gd name="connsiteX3" fmla="*/ 204472 w 6008924"/>
              <a:gd name="connsiteY3" fmla="*/ 5698435 h 5698435"/>
              <a:gd name="connsiteX4" fmla="*/ 2020986 w 6008924"/>
              <a:gd name="connsiteY4" fmla="*/ 1617318 h 5698435"/>
              <a:gd name="connsiteX5" fmla="*/ 198536 w 6008924"/>
              <a:gd name="connsiteY5" fmla="*/ 1610968 h 5698435"/>
              <a:gd name="connsiteX6" fmla="*/ 204472 w 6008924"/>
              <a:gd name="connsiteY6" fmla="*/ 0 h 5698435"/>
              <a:gd name="connsiteX0" fmla="*/ 5936 w 5810388"/>
              <a:gd name="connsiteY0" fmla="*/ 0 h 5698435"/>
              <a:gd name="connsiteX1" fmla="*/ 5810388 w 5810388"/>
              <a:gd name="connsiteY1" fmla="*/ 0 h 5698435"/>
              <a:gd name="connsiteX2" fmla="*/ 5810388 w 5810388"/>
              <a:gd name="connsiteY2" fmla="*/ 5698435 h 5698435"/>
              <a:gd name="connsiteX3" fmla="*/ 5936 w 5810388"/>
              <a:gd name="connsiteY3" fmla="*/ 5698435 h 5698435"/>
              <a:gd name="connsiteX4" fmla="*/ 1822450 w 5810388"/>
              <a:gd name="connsiteY4" fmla="*/ 1617318 h 5698435"/>
              <a:gd name="connsiteX5" fmla="*/ 0 w 5810388"/>
              <a:gd name="connsiteY5" fmla="*/ 1610968 h 5698435"/>
              <a:gd name="connsiteX6" fmla="*/ 5936 w 5810388"/>
              <a:gd name="connsiteY6" fmla="*/ 0 h 5698435"/>
              <a:gd name="connsiteX0" fmla="*/ 397365 w 6201817"/>
              <a:gd name="connsiteY0" fmla="*/ 0 h 5698435"/>
              <a:gd name="connsiteX1" fmla="*/ 6201817 w 6201817"/>
              <a:gd name="connsiteY1" fmla="*/ 0 h 5698435"/>
              <a:gd name="connsiteX2" fmla="*/ 6201817 w 6201817"/>
              <a:gd name="connsiteY2" fmla="*/ 5698435 h 5698435"/>
              <a:gd name="connsiteX3" fmla="*/ 397365 w 6201817"/>
              <a:gd name="connsiteY3" fmla="*/ 5698435 h 5698435"/>
              <a:gd name="connsiteX4" fmla="*/ 699404 w 6201817"/>
              <a:gd name="connsiteY4" fmla="*/ 5125693 h 5698435"/>
              <a:gd name="connsiteX5" fmla="*/ 2213879 w 6201817"/>
              <a:gd name="connsiteY5" fmla="*/ 1617318 h 5698435"/>
              <a:gd name="connsiteX6" fmla="*/ 391429 w 6201817"/>
              <a:gd name="connsiteY6" fmla="*/ 1610968 h 5698435"/>
              <a:gd name="connsiteX7" fmla="*/ 397365 w 6201817"/>
              <a:gd name="connsiteY7" fmla="*/ 0 h 5698435"/>
              <a:gd name="connsiteX0" fmla="*/ 342429 w 6146881"/>
              <a:gd name="connsiteY0" fmla="*/ 0 h 5698435"/>
              <a:gd name="connsiteX1" fmla="*/ 6146881 w 6146881"/>
              <a:gd name="connsiteY1" fmla="*/ 0 h 5698435"/>
              <a:gd name="connsiteX2" fmla="*/ 6146881 w 6146881"/>
              <a:gd name="connsiteY2" fmla="*/ 5698435 h 5698435"/>
              <a:gd name="connsiteX3" fmla="*/ 342429 w 6146881"/>
              <a:gd name="connsiteY3" fmla="*/ 5698435 h 5698435"/>
              <a:gd name="connsiteX4" fmla="*/ 644468 w 6146881"/>
              <a:gd name="connsiteY4" fmla="*/ 5125693 h 5698435"/>
              <a:gd name="connsiteX5" fmla="*/ 2158943 w 6146881"/>
              <a:gd name="connsiteY5" fmla="*/ 1617318 h 5698435"/>
              <a:gd name="connsiteX6" fmla="*/ 336493 w 6146881"/>
              <a:gd name="connsiteY6" fmla="*/ 1610968 h 5698435"/>
              <a:gd name="connsiteX7" fmla="*/ 342429 w 6146881"/>
              <a:gd name="connsiteY7" fmla="*/ 0 h 5698435"/>
              <a:gd name="connsiteX0" fmla="*/ 385046 w 6189498"/>
              <a:gd name="connsiteY0" fmla="*/ 0 h 5698435"/>
              <a:gd name="connsiteX1" fmla="*/ 6189498 w 6189498"/>
              <a:gd name="connsiteY1" fmla="*/ 0 h 5698435"/>
              <a:gd name="connsiteX2" fmla="*/ 6189498 w 6189498"/>
              <a:gd name="connsiteY2" fmla="*/ 5698435 h 5698435"/>
              <a:gd name="connsiteX3" fmla="*/ 385046 w 6189498"/>
              <a:gd name="connsiteY3" fmla="*/ 5698435 h 5698435"/>
              <a:gd name="connsiteX4" fmla="*/ 480710 w 6189498"/>
              <a:gd name="connsiteY4" fmla="*/ 4433543 h 5698435"/>
              <a:gd name="connsiteX5" fmla="*/ 2201560 w 6189498"/>
              <a:gd name="connsiteY5" fmla="*/ 1617318 h 5698435"/>
              <a:gd name="connsiteX6" fmla="*/ 379110 w 6189498"/>
              <a:gd name="connsiteY6" fmla="*/ 1610968 h 5698435"/>
              <a:gd name="connsiteX7" fmla="*/ 385046 w 6189498"/>
              <a:gd name="connsiteY7" fmla="*/ 0 h 5698435"/>
              <a:gd name="connsiteX0" fmla="*/ 410094 w 6214546"/>
              <a:gd name="connsiteY0" fmla="*/ 0 h 5698435"/>
              <a:gd name="connsiteX1" fmla="*/ 6214546 w 6214546"/>
              <a:gd name="connsiteY1" fmla="*/ 0 h 5698435"/>
              <a:gd name="connsiteX2" fmla="*/ 6214546 w 6214546"/>
              <a:gd name="connsiteY2" fmla="*/ 5698435 h 5698435"/>
              <a:gd name="connsiteX3" fmla="*/ 410094 w 6214546"/>
              <a:gd name="connsiteY3" fmla="*/ 5698435 h 5698435"/>
              <a:gd name="connsiteX4" fmla="*/ 404158 w 6214546"/>
              <a:gd name="connsiteY4" fmla="*/ 4439893 h 5698435"/>
              <a:gd name="connsiteX5" fmla="*/ 2226608 w 6214546"/>
              <a:gd name="connsiteY5" fmla="*/ 1617318 h 5698435"/>
              <a:gd name="connsiteX6" fmla="*/ 404158 w 6214546"/>
              <a:gd name="connsiteY6" fmla="*/ 1610968 h 5698435"/>
              <a:gd name="connsiteX7" fmla="*/ 410094 w 6214546"/>
              <a:gd name="connsiteY7" fmla="*/ 0 h 5698435"/>
              <a:gd name="connsiteX0" fmla="*/ 8330 w 5812782"/>
              <a:gd name="connsiteY0" fmla="*/ 0 h 5698440"/>
              <a:gd name="connsiteX1" fmla="*/ 5812782 w 5812782"/>
              <a:gd name="connsiteY1" fmla="*/ 0 h 5698440"/>
              <a:gd name="connsiteX2" fmla="*/ 5812782 w 5812782"/>
              <a:gd name="connsiteY2" fmla="*/ 5698435 h 5698440"/>
              <a:gd name="connsiteX3" fmla="*/ 8330 w 5812782"/>
              <a:gd name="connsiteY3" fmla="*/ 5698435 h 5698440"/>
              <a:gd name="connsiteX4" fmla="*/ 2394 w 5812782"/>
              <a:gd name="connsiteY4" fmla="*/ 4439893 h 5698440"/>
              <a:gd name="connsiteX5" fmla="*/ 1824844 w 5812782"/>
              <a:gd name="connsiteY5" fmla="*/ 1617318 h 5698440"/>
              <a:gd name="connsiteX6" fmla="*/ 2394 w 5812782"/>
              <a:gd name="connsiteY6" fmla="*/ 1610968 h 5698440"/>
              <a:gd name="connsiteX7" fmla="*/ 8330 w 5812782"/>
              <a:gd name="connsiteY7" fmla="*/ 0 h 5698440"/>
              <a:gd name="connsiteX0" fmla="*/ 25566 w 5830018"/>
              <a:gd name="connsiteY0" fmla="*/ 0 h 5698440"/>
              <a:gd name="connsiteX1" fmla="*/ 5830018 w 5830018"/>
              <a:gd name="connsiteY1" fmla="*/ 0 h 5698440"/>
              <a:gd name="connsiteX2" fmla="*/ 5830018 w 5830018"/>
              <a:gd name="connsiteY2" fmla="*/ 5698435 h 5698440"/>
              <a:gd name="connsiteX3" fmla="*/ 25566 w 5830018"/>
              <a:gd name="connsiteY3" fmla="*/ 5698435 h 5698440"/>
              <a:gd name="connsiteX4" fmla="*/ 19630 w 5830018"/>
              <a:gd name="connsiteY4" fmla="*/ 4439893 h 5698440"/>
              <a:gd name="connsiteX5" fmla="*/ 187906 w 5830018"/>
              <a:gd name="connsiteY5" fmla="*/ 4131917 h 5698440"/>
              <a:gd name="connsiteX6" fmla="*/ 1842080 w 5830018"/>
              <a:gd name="connsiteY6" fmla="*/ 1617318 h 5698440"/>
              <a:gd name="connsiteX7" fmla="*/ 19630 w 5830018"/>
              <a:gd name="connsiteY7" fmla="*/ 1610968 h 5698440"/>
              <a:gd name="connsiteX8" fmla="*/ 25566 w 5830018"/>
              <a:gd name="connsiteY8" fmla="*/ 0 h 5698440"/>
              <a:gd name="connsiteX0" fmla="*/ 8330 w 5812782"/>
              <a:gd name="connsiteY0" fmla="*/ 0 h 5698440"/>
              <a:gd name="connsiteX1" fmla="*/ 5812782 w 5812782"/>
              <a:gd name="connsiteY1" fmla="*/ 0 h 5698440"/>
              <a:gd name="connsiteX2" fmla="*/ 5812782 w 5812782"/>
              <a:gd name="connsiteY2" fmla="*/ 5698435 h 5698440"/>
              <a:gd name="connsiteX3" fmla="*/ 8330 w 5812782"/>
              <a:gd name="connsiteY3" fmla="*/ 5698435 h 5698440"/>
              <a:gd name="connsiteX4" fmla="*/ 2394 w 5812782"/>
              <a:gd name="connsiteY4" fmla="*/ 4439893 h 5698440"/>
              <a:gd name="connsiteX5" fmla="*/ 1821670 w 5812782"/>
              <a:gd name="connsiteY5" fmla="*/ 4436717 h 5698440"/>
              <a:gd name="connsiteX6" fmla="*/ 1824844 w 5812782"/>
              <a:gd name="connsiteY6" fmla="*/ 1617318 h 5698440"/>
              <a:gd name="connsiteX7" fmla="*/ 2394 w 5812782"/>
              <a:gd name="connsiteY7" fmla="*/ 1610968 h 5698440"/>
              <a:gd name="connsiteX8" fmla="*/ 8330 w 5812782"/>
              <a:gd name="connsiteY8" fmla="*/ 0 h 5698440"/>
              <a:gd name="connsiteX0" fmla="*/ 8330 w 5812782"/>
              <a:gd name="connsiteY0" fmla="*/ 0 h 5698440"/>
              <a:gd name="connsiteX1" fmla="*/ 5812782 w 5812782"/>
              <a:gd name="connsiteY1" fmla="*/ 0 h 5698440"/>
              <a:gd name="connsiteX2" fmla="*/ 5812782 w 5812782"/>
              <a:gd name="connsiteY2" fmla="*/ 5698435 h 5698440"/>
              <a:gd name="connsiteX3" fmla="*/ 8330 w 5812782"/>
              <a:gd name="connsiteY3" fmla="*/ 5698435 h 5698440"/>
              <a:gd name="connsiteX4" fmla="*/ 2394 w 5812782"/>
              <a:gd name="connsiteY4" fmla="*/ 4439893 h 5698440"/>
              <a:gd name="connsiteX5" fmla="*/ 1821670 w 5812782"/>
              <a:gd name="connsiteY5" fmla="*/ 4436717 h 5698440"/>
              <a:gd name="connsiteX6" fmla="*/ 1824844 w 5812782"/>
              <a:gd name="connsiteY6" fmla="*/ 1617318 h 5698440"/>
              <a:gd name="connsiteX7" fmla="*/ 2394 w 5812782"/>
              <a:gd name="connsiteY7" fmla="*/ 1610968 h 5698440"/>
              <a:gd name="connsiteX8" fmla="*/ 8330 w 5812782"/>
              <a:gd name="connsiteY8" fmla="*/ 0 h 5698440"/>
              <a:gd name="connsiteX0" fmla="*/ 8330 w 5812782"/>
              <a:gd name="connsiteY0" fmla="*/ 0 h 5698440"/>
              <a:gd name="connsiteX1" fmla="*/ 5812782 w 5812782"/>
              <a:gd name="connsiteY1" fmla="*/ 0 h 5698440"/>
              <a:gd name="connsiteX2" fmla="*/ 5812782 w 5812782"/>
              <a:gd name="connsiteY2" fmla="*/ 5698435 h 5698440"/>
              <a:gd name="connsiteX3" fmla="*/ 8330 w 5812782"/>
              <a:gd name="connsiteY3" fmla="*/ 5698435 h 5698440"/>
              <a:gd name="connsiteX4" fmla="*/ 2394 w 5812782"/>
              <a:gd name="connsiteY4" fmla="*/ 4439893 h 5698440"/>
              <a:gd name="connsiteX5" fmla="*/ 1821670 w 5812782"/>
              <a:gd name="connsiteY5" fmla="*/ 4430367 h 5698440"/>
              <a:gd name="connsiteX6" fmla="*/ 1824844 w 5812782"/>
              <a:gd name="connsiteY6" fmla="*/ 1617318 h 5698440"/>
              <a:gd name="connsiteX7" fmla="*/ 2394 w 5812782"/>
              <a:gd name="connsiteY7" fmla="*/ 1610968 h 5698440"/>
              <a:gd name="connsiteX8" fmla="*/ 8330 w 5812782"/>
              <a:gd name="connsiteY8" fmla="*/ 0 h 5698440"/>
              <a:gd name="connsiteX0" fmla="*/ 8330 w 5812782"/>
              <a:gd name="connsiteY0" fmla="*/ 0 h 5698440"/>
              <a:gd name="connsiteX1" fmla="*/ 5812782 w 5812782"/>
              <a:gd name="connsiteY1" fmla="*/ 0 h 5698440"/>
              <a:gd name="connsiteX2" fmla="*/ 5812782 w 5812782"/>
              <a:gd name="connsiteY2" fmla="*/ 5698435 h 5698440"/>
              <a:gd name="connsiteX3" fmla="*/ 8330 w 5812782"/>
              <a:gd name="connsiteY3" fmla="*/ 5698435 h 5698440"/>
              <a:gd name="connsiteX4" fmla="*/ 2394 w 5812782"/>
              <a:gd name="connsiteY4" fmla="*/ 4439893 h 5698440"/>
              <a:gd name="connsiteX5" fmla="*/ 1821670 w 5812782"/>
              <a:gd name="connsiteY5" fmla="*/ 4430367 h 5698440"/>
              <a:gd name="connsiteX6" fmla="*/ 1824844 w 5812782"/>
              <a:gd name="connsiteY6" fmla="*/ 1617318 h 5698440"/>
              <a:gd name="connsiteX7" fmla="*/ 2394 w 5812782"/>
              <a:gd name="connsiteY7" fmla="*/ 1610968 h 5698440"/>
              <a:gd name="connsiteX8" fmla="*/ 8330 w 5812782"/>
              <a:gd name="connsiteY8" fmla="*/ 0 h 5698440"/>
              <a:gd name="connsiteX0" fmla="*/ 8330 w 5812782"/>
              <a:gd name="connsiteY0" fmla="*/ 0 h 5698440"/>
              <a:gd name="connsiteX1" fmla="*/ 5812782 w 5812782"/>
              <a:gd name="connsiteY1" fmla="*/ 0 h 5698440"/>
              <a:gd name="connsiteX2" fmla="*/ 5812782 w 5812782"/>
              <a:gd name="connsiteY2" fmla="*/ 5698435 h 5698440"/>
              <a:gd name="connsiteX3" fmla="*/ 8330 w 5812782"/>
              <a:gd name="connsiteY3" fmla="*/ 5698435 h 5698440"/>
              <a:gd name="connsiteX4" fmla="*/ 2394 w 5812782"/>
              <a:gd name="connsiteY4" fmla="*/ 4439893 h 5698440"/>
              <a:gd name="connsiteX5" fmla="*/ 1821670 w 5812782"/>
              <a:gd name="connsiteY5" fmla="*/ 4430367 h 5698440"/>
              <a:gd name="connsiteX6" fmla="*/ 1824844 w 5812782"/>
              <a:gd name="connsiteY6" fmla="*/ 1617318 h 5698440"/>
              <a:gd name="connsiteX7" fmla="*/ 2394 w 5812782"/>
              <a:gd name="connsiteY7" fmla="*/ 1610968 h 5698440"/>
              <a:gd name="connsiteX8" fmla="*/ 8330 w 5812782"/>
              <a:gd name="connsiteY8" fmla="*/ 0 h 5698440"/>
              <a:gd name="connsiteX0" fmla="*/ 8330 w 5812782"/>
              <a:gd name="connsiteY0" fmla="*/ 0 h 5698440"/>
              <a:gd name="connsiteX1" fmla="*/ 5812782 w 5812782"/>
              <a:gd name="connsiteY1" fmla="*/ 0 h 5698440"/>
              <a:gd name="connsiteX2" fmla="*/ 5812782 w 5812782"/>
              <a:gd name="connsiteY2" fmla="*/ 5698435 h 5698440"/>
              <a:gd name="connsiteX3" fmla="*/ 8330 w 5812782"/>
              <a:gd name="connsiteY3" fmla="*/ 5698435 h 5698440"/>
              <a:gd name="connsiteX4" fmla="*/ 2394 w 5812782"/>
              <a:gd name="connsiteY4" fmla="*/ 4439893 h 5698440"/>
              <a:gd name="connsiteX5" fmla="*/ 1821670 w 5812782"/>
              <a:gd name="connsiteY5" fmla="*/ 4430367 h 5698440"/>
              <a:gd name="connsiteX6" fmla="*/ 1824844 w 5812782"/>
              <a:gd name="connsiteY6" fmla="*/ 1617318 h 5698440"/>
              <a:gd name="connsiteX7" fmla="*/ 2394 w 5812782"/>
              <a:gd name="connsiteY7" fmla="*/ 1610968 h 5698440"/>
              <a:gd name="connsiteX8" fmla="*/ 8330 w 5812782"/>
              <a:gd name="connsiteY8" fmla="*/ 0 h 5698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12782" h="5698440">
                <a:moveTo>
                  <a:pt x="8330" y="0"/>
                </a:moveTo>
                <a:lnTo>
                  <a:pt x="5812782" y="0"/>
                </a:lnTo>
                <a:lnTo>
                  <a:pt x="5812782" y="5698435"/>
                </a:lnTo>
                <a:lnTo>
                  <a:pt x="8330" y="5698435"/>
                </a:lnTo>
                <a:cubicBezTo>
                  <a:pt x="-689" y="5701403"/>
                  <a:pt x="-1908" y="4443804"/>
                  <a:pt x="2394" y="4439893"/>
                </a:cubicBezTo>
                <a:cubicBezTo>
                  <a:pt x="-2299" y="4439157"/>
                  <a:pt x="1825903" y="4443596"/>
                  <a:pt x="1821670" y="4430367"/>
                </a:cubicBezTo>
                <a:cubicBezTo>
                  <a:pt x="1820612" y="4426663"/>
                  <a:pt x="1833840" y="3043951"/>
                  <a:pt x="1824844" y="1617318"/>
                </a:cubicBezTo>
                <a:cubicBezTo>
                  <a:pt x="1827030" y="1618699"/>
                  <a:pt x="4580" y="1605354"/>
                  <a:pt x="2394" y="1610968"/>
                </a:cubicBezTo>
                <a:cubicBezTo>
                  <a:pt x="4373" y="1073979"/>
                  <a:pt x="6351" y="536989"/>
                  <a:pt x="8330" y="0"/>
                </a:cubicBezTo>
                <a:close/>
              </a:path>
            </a:pathLst>
          </a:custGeom>
          <a:solidFill>
            <a:schemeClr val="tx1"/>
          </a:solidFill>
        </p:spPr>
        <p:txBody>
          <a:bodyPr tIns="972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xmlns="" id="{80A7CF8F-8606-E748-820F-8ECA8F13F941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8" y="504172"/>
            <a:ext cx="4596484" cy="430345"/>
          </a:xfrm>
          <a:prstGeom prst="rect">
            <a:avLst/>
          </a:prstGeom>
          <a:noFill/>
        </p:spPr>
        <p:txBody>
          <a:bodyPr lIns="216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Produktvergleich</a:t>
            </a:r>
          </a:p>
        </p:txBody>
      </p:sp>
    </p:spTree>
    <p:extLst>
      <p:ext uri="{BB962C8B-B14F-4D97-AF65-F5344CB8AC3E}">
        <p14:creationId xmlns:p14="http://schemas.microsoft.com/office/powerpoint/2010/main" xmlns="" val="8996160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6_Produktfolie-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xmlns="" id="{F2CC2F2C-BFD3-6C41-948A-92BF1CEB9F3F}"/>
              </a:ext>
            </a:extLst>
          </p:cNvPr>
          <p:cNvSpPr/>
          <p:nvPr userDrawn="1"/>
        </p:nvSpPr>
        <p:spPr>
          <a:xfrm>
            <a:off x="4514850" y="2193925"/>
            <a:ext cx="7146925" cy="2820988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/>
          </a:p>
        </p:txBody>
      </p:sp>
      <p:cxnSp>
        <p:nvCxnSpPr>
          <p:cNvPr id="3" name="Gerade Verbindung 2">
            <a:extLst>
              <a:ext uri="{FF2B5EF4-FFF2-40B4-BE49-F238E27FC236}">
                <a16:creationId xmlns:a16="http://schemas.microsoft.com/office/drawing/2014/main" xmlns="" id="{318B4628-D74E-8248-A469-DDB5611C5FD6}"/>
              </a:ext>
            </a:extLst>
          </p:cNvPr>
          <p:cNvCxnSpPr/>
          <p:nvPr userDrawn="1"/>
        </p:nvCxnSpPr>
        <p:spPr>
          <a:xfrm>
            <a:off x="11037888" y="1084263"/>
            <a:ext cx="477837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Bildplatzhalter 2">
            <a:extLst>
              <a:ext uri="{FF2B5EF4-FFF2-40B4-BE49-F238E27FC236}">
                <a16:creationId xmlns:a16="http://schemas.microsoft.com/office/drawing/2014/main" xmlns="" id="{3B7CA4FE-6792-6E49-8A2D-0CA25BDD8B4F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534735" y="579782"/>
            <a:ext cx="5804452" cy="5698435"/>
          </a:xfrm>
          <a:custGeom>
            <a:avLst/>
            <a:gdLst>
              <a:gd name="connsiteX0" fmla="*/ 0 w 5804452"/>
              <a:gd name="connsiteY0" fmla="*/ 0 h 5698435"/>
              <a:gd name="connsiteX1" fmla="*/ 5804452 w 5804452"/>
              <a:gd name="connsiteY1" fmla="*/ 0 h 5698435"/>
              <a:gd name="connsiteX2" fmla="*/ 5804452 w 5804452"/>
              <a:gd name="connsiteY2" fmla="*/ 5698435 h 5698435"/>
              <a:gd name="connsiteX3" fmla="*/ 0 w 5804452"/>
              <a:gd name="connsiteY3" fmla="*/ 5698435 h 5698435"/>
              <a:gd name="connsiteX4" fmla="*/ 0 w 5804452"/>
              <a:gd name="connsiteY4" fmla="*/ 0 h 5698435"/>
              <a:gd name="connsiteX0" fmla="*/ 0 w 5804452"/>
              <a:gd name="connsiteY0" fmla="*/ 0 h 5698435"/>
              <a:gd name="connsiteX1" fmla="*/ 5804452 w 5804452"/>
              <a:gd name="connsiteY1" fmla="*/ 0 h 5698435"/>
              <a:gd name="connsiteX2" fmla="*/ 5801718 w 5804452"/>
              <a:gd name="connsiteY2" fmla="*/ 1614778 h 5698435"/>
              <a:gd name="connsiteX3" fmla="*/ 5804452 w 5804452"/>
              <a:gd name="connsiteY3" fmla="*/ 5698435 h 5698435"/>
              <a:gd name="connsiteX4" fmla="*/ 0 w 5804452"/>
              <a:gd name="connsiteY4" fmla="*/ 5698435 h 5698435"/>
              <a:gd name="connsiteX5" fmla="*/ 0 w 5804452"/>
              <a:gd name="connsiteY5" fmla="*/ 0 h 5698435"/>
              <a:gd name="connsiteX0" fmla="*/ 0 w 6233602"/>
              <a:gd name="connsiteY0" fmla="*/ 0 h 5698435"/>
              <a:gd name="connsiteX1" fmla="*/ 5804452 w 6233602"/>
              <a:gd name="connsiteY1" fmla="*/ 0 h 5698435"/>
              <a:gd name="connsiteX2" fmla="*/ 5801718 w 6233602"/>
              <a:gd name="connsiteY2" fmla="*/ 1614778 h 5698435"/>
              <a:gd name="connsiteX3" fmla="*/ 5801718 w 6233602"/>
              <a:gd name="connsiteY3" fmla="*/ 4435871 h 5698435"/>
              <a:gd name="connsiteX4" fmla="*/ 5804452 w 6233602"/>
              <a:gd name="connsiteY4" fmla="*/ 5698435 h 5698435"/>
              <a:gd name="connsiteX5" fmla="*/ 0 w 6233602"/>
              <a:gd name="connsiteY5" fmla="*/ 5698435 h 5698435"/>
              <a:gd name="connsiteX6" fmla="*/ 0 w 6233602"/>
              <a:gd name="connsiteY6" fmla="*/ 0 h 5698435"/>
              <a:gd name="connsiteX0" fmla="*/ 0 w 6233727"/>
              <a:gd name="connsiteY0" fmla="*/ 0 h 5698435"/>
              <a:gd name="connsiteX1" fmla="*/ 5804452 w 6233727"/>
              <a:gd name="connsiteY1" fmla="*/ 0 h 5698435"/>
              <a:gd name="connsiteX2" fmla="*/ 5801718 w 6233727"/>
              <a:gd name="connsiteY2" fmla="*/ 1614778 h 5698435"/>
              <a:gd name="connsiteX3" fmla="*/ 5798332 w 6233727"/>
              <a:gd name="connsiteY3" fmla="*/ 4171711 h 5698435"/>
              <a:gd name="connsiteX4" fmla="*/ 5801718 w 6233727"/>
              <a:gd name="connsiteY4" fmla="*/ 4435871 h 5698435"/>
              <a:gd name="connsiteX5" fmla="*/ 5804452 w 6233727"/>
              <a:gd name="connsiteY5" fmla="*/ 5698435 h 5698435"/>
              <a:gd name="connsiteX6" fmla="*/ 0 w 6233727"/>
              <a:gd name="connsiteY6" fmla="*/ 5698435 h 5698435"/>
              <a:gd name="connsiteX7" fmla="*/ 0 w 6233727"/>
              <a:gd name="connsiteY7" fmla="*/ 0 h 5698435"/>
              <a:gd name="connsiteX0" fmla="*/ 0 w 6233727"/>
              <a:gd name="connsiteY0" fmla="*/ 0 h 5698435"/>
              <a:gd name="connsiteX1" fmla="*/ 5804452 w 6233727"/>
              <a:gd name="connsiteY1" fmla="*/ 0 h 5698435"/>
              <a:gd name="connsiteX2" fmla="*/ 5801718 w 6233727"/>
              <a:gd name="connsiteY2" fmla="*/ 1614778 h 5698435"/>
              <a:gd name="connsiteX3" fmla="*/ 5798332 w 6233727"/>
              <a:gd name="connsiteY3" fmla="*/ 3514698 h 5698435"/>
              <a:gd name="connsiteX4" fmla="*/ 5798332 w 6233727"/>
              <a:gd name="connsiteY4" fmla="*/ 4171711 h 5698435"/>
              <a:gd name="connsiteX5" fmla="*/ 5801718 w 6233727"/>
              <a:gd name="connsiteY5" fmla="*/ 4435871 h 5698435"/>
              <a:gd name="connsiteX6" fmla="*/ 5804452 w 6233727"/>
              <a:gd name="connsiteY6" fmla="*/ 5698435 h 5698435"/>
              <a:gd name="connsiteX7" fmla="*/ 0 w 6233727"/>
              <a:gd name="connsiteY7" fmla="*/ 5698435 h 5698435"/>
              <a:gd name="connsiteX8" fmla="*/ 0 w 6233727"/>
              <a:gd name="connsiteY8" fmla="*/ 0 h 5698435"/>
              <a:gd name="connsiteX0" fmla="*/ 0 w 6233727"/>
              <a:gd name="connsiteY0" fmla="*/ 0 h 5698435"/>
              <a:gd name="connsiteX1" fmla="*/ 5804452 w 6233727"/>
              <a:gd name="connsiteY1" fmla="*/ 0 h 5698435"/>
              <a:gd name="connsiteX2" fmla="*/ 5801718 w 6233727"/>
              <a:gd name="connsiteY2" fmla="*/ 1614778 h 5698435"/>
              <a:gd name="connsiteX3" fmla="*/ 5798332 w 6233727"/>
              <a:gd name="connsiteY3" fmla="*/ 3514698 h 5698435"/>
              <a:gd name="connsiteX4" fmla="*/ 3979692 w 6233727"/>
              <a:gd name="connsiteY4" fmla="*/ 4442645 h 5698435"/>
              <a:gd name="connsiteX5" fmla="*/ 5801718 w 6233727"/>
              <a:gd name="connsiteY5" fmla="*/ 4435871 h 5698435"/>
              <a:gd name="connsiteX6" fmla="*/ 5804452 w 6233727"/>
              <a:gd name="connsiteY6" fmla="*/ 5698435 h 5698435"/>
              <a:gd name="connsiteX7" fmla="*/ 0 w 6233727"/>
              <a:gd name="connsiteY7" fmla="*/ 5698435 h 5698435"/>
              <a:gd name="connsiteX8" fmla="*/ 0 w 6233727"/>
              <a:gd name="connsiteY8" fmla="*/ 0 h 5698435"/>
              <a:gd name="connsiteX0" fmla="*/ 0 w 6233727"/>
              <a:gd name="connsiteY0" fmla="*/ 0 h 5698435"/>
              <a:gd name="connsiteX1" fmla="*/ 5804452 w 6233727"/>
              <a:gd name="connsiteY1" fmla="*/ 0 h 5698435"/>
              <a:gd name="connsiteX2" fmla="*/ 5801718 w 6233727"/>
              <a:gd name="connsiteY2" fmla="*/ 1614778 h 5698435"/>
              <a:gd name="connsiteX3" fmla="*/ 3982232 w 6233727"/>
              <a:gd name="connsiteY3" fmla="*/ 1619223 h 5698435"/>
              <a:gd name="connsiteX4" fmla="*/ 3979692 w 6233727"/>
              <a:gd name="connsiteY4" fmla="*/ 4442645 h 5698435"/>
              <a:gd name="connsiteX5" fmla="*/ 5801718 w 6233727"/>
              <a:gd name="connsiteY5" fmla="*/ 4435871 h 5698435"/>
              <a:gd name="connsiteX6" fmla="*/ 5804452 w 6233727"/>
              <a:gd name="connsiteY6" fmla="*/ 5698435 h 5698435"/>
              <a:gd name="connsiteX7" fmla="*/ 0 w 6233727"/>
              <a:gd name="connsiteY7" fmla="*/ 5698435 h 5698435"/>
              <a:gd name="connsiteX8" fmla="*/ 0 w 6233727"/>
              <a:gd name="connsiteY8" fmla="*/ 0 h 5698435"/>
              <a:gd name="connsiteX0" fmla="*/ 0 w 6233727"/>
              <a:gd name="connsiteY0" fmla="*/ 0 h 5698435"/>
              <a:gd name="connsiteX1" fmla="*/ 5804452 w 6233727"/>
              <a:gd name="connsiteY1" fmla="*/ 0 h 5698435"/>
              <a:gd name="connsiteX2" fmla="*/ 5801718 w 6233727"/>
              <a:gd name="connsiteY2" fmla="*/ 1614778 h 5698435"/>
              <a:gd name="connsiteX3" fmla="*/ 3982232 w 6233727"/>
              <a:gd name="connsiteY3" fmla="*/ 1619223 h 5698435"/>
              <a:gd name="connsiteX4" fmla="*/ 3979692 w 6233727"/>
              <a:gd name="connsiteY4" fmla="*/ 4442645 h 5698435"/>
              <a:gd name="connsiteX5" fmla="*/ 5801718 w 6233727"/>
              <a:gd name="connsiteY5" fmla="*/ 4435871 h 5698435"/>
              <a:gd name="connsiteX6" fmla="*/ 5804452 w 6233727"/>
              <a:gd name="connsiteY6" fmla="*/ 5698435 h 5698435"/>
              <a:gd name="connsiteX7" fmla="*/ 0 w 6233727"/>
              <a:gd name="connsiteY7" fmla="*/ 5698435 h 5698435"/>
              <a:gd name="connsiteX8" fmla="*/ 0 w 6233727"/>
              <a:gd name="connsiteY8" fmla="*/ 0 h 5698435"/>
              <a:gd name="connsiteX0" fmla="*/ 0 w 6233727"/>
              <a:gd name="connsiteY0" fmla="*/ 0 h 5698435"/>
              <a:gd name="connsiteX1" fmla="*/ 5804452 w 6233727"/>
              <a:gd name="connsiteY1" fmla="*/ 0 h 5698435"/>
              <a:gd name="connsiteX2" fmla="*/ 5801718 w 6233727"/>
              <a:gd name="connsiteY2" fmla="*/ 1614778 h 5698435"/>
              <a:gd name="connsiteX3" fmla="*/ 3982232 w 6233727"/>
              <a:gd name="connsiteY3" fmla="*/ 1619223 h 5698435"/>
              <a:gd name="connsiteX4" fmla="*/ 3979692 w 6233727"/>
              <a:gd name="connsiteY4" fmla="*/ 4442645 h 5698435"/>
              <a:gd name="connsiteX5" fmla="*/ 5801718 w 6233727"/>
              <a:gd name="connsiteY5" fmla="*/ 4435871 h 5698435"/>
              <a:gd name="connsiteX6" fmla="*/ 5804452 w 6233727"/>
              <a:gd name="connsiteY6" fmla="*/ 5698435 h 5698435"/>
              <a:gd name="connsiteX7" fmla="*/ 0 w 6233727"/>
              <a:gd name="connsiteY7" fmla="*/ 5698435 h 5698435"/>
              <a:gd name="connsiteX8" fmla="*/ 0 w 6233727"/>
              <a:gd name="connsiteY8" fmla="*/ 0 h 5698435"/>
              <a:gd name="connsiteX0" fmla="*/ 0 w 6233727"/>
              <a:gd name="connsiteY0" fmla="*/ 0 h 5698435"/>
              <a:gd name="connsiteX1" fmla="*/ 5804452 w 6233727"/>
              <a:gd name="connsiteY1" fmla="*/ 0 h 5698435"/>
              <a:gd name="connsiteX2" fmla="*/ 5801718 w 6233727"/>
              <a:gd name="connsiteY2" fmla="*/ 1614778 h 5698435"/>
              <a:gd name="connsiteX3" fmla="*/ 3982232 w 6233727"/>
              <a:gd name="connsiteY3" fmla="*/ 1619223 h 5698435"/>
              <a:gd name="connsiteX4" fmla="*/ 3979692 w 6233727"/>
              <a:gd name="connsiteY4" fmla="*/ 4442645 h 5698435"/>
              <a:gd name="connsiteX5" fmla="*/ 5801718 w 6233727"/>
              <a:gd name="connsiteY5" fmla="*/ 4435871 h 5698435"/>
              <a:gd name="connsiteX6" fmla="*/ 5804452 w 6233727"/>
              <a:gd name="connsiteY6" fmla="*/ 5698435 h 5698435"/>
              <a:gd name="connsiteX7" fmla="*/ 0 w 6233727"/>
              <a:gd name="connsiteY7" fmla="*/ 5698435 h 5698435"/>
              <a:gd name="connsiteX8" fmla="*/ 0 w 6233727"/>
              <a:gd name="connsiteY8" fmla="*/ 0 h 5698435"/>
              <a:gd name="connsiteX0" fmla="*/ 0 w 6233727"/>
              <a:gd name="connsiteY0" fmla="*/ 0 h 5698435"/>
              <a:gd name="connsiteX1" fmla="*/ 5804452 w 6233727"/>
              <a:gd name="connsiteY1" fmla="*/ 0 h 5698435"/>
              <a:gd name="connsiteX2" fmla="*/ 5801718 w 6233727"/>
              <a:gd name="connsiteY2" fmla="*/ 1614778 h 5698435"/>
              <a:gd name="connsiteX3" fmla="*/ 3982232 w 6233727"/>
              <a:gd name="connsiteY3" fmla="*/ 1619223 h 5698435"/>
              <a:gd name="connsiteX4" fmla="*/ 3979692 w 6233727"/>
              <a:gd name="connsiteY4" fmla="*/ 4442645 h 5698435"/>
              <a:gd name="connsiteX5" fmla="*/ 5801718 w 6233727"/>
              <a:gd name="connsiteY5" fmla="*/ 4435871 h 5698435"/>
              <a:gd name="connsiteX6" fmla="*/ 5804452 w 6233727"/>
              <a:gd name="connsiteY6" fmla="*/ 5698435 h 5698435"/>
              <a:gd name="connsiteX7" fmla="*/ 0 w 6233727"/>
              <a:gd name="connsiteY7" fmla="*/ 5698435 h 5698435"/>
              <a:gd name="connsiteX8" fmla="*/ 0 w 6233727"/>
              <a:gd name="connsiteY8" fmla="*/ 0 h 5698435"/>
              <a:gd name="connsiteX0" fmla="*/ 0 w 6233727"/>
              <a:gd name="connsiteY0" fmla="*/ 0 h 5698435"/>
              <a:gd name="connsiteX1" fmla="*/ 5804452 w 6233727"/>
              <a:gd name="connsiteY1" fmla="*/ 0 h 5698435"/>
              <a:gd name="connsiteX2" fmla="*/ 5801718 w 6233727"/>
              <a:gd name="connsiteY2" fmla="*/ 1614778 h 5698435"/>
              <a:gd name="connsiteX3" fmla="*/ 3982232 w 6233727"/>
              <a:gd name="connsiteY3" fmla="*/ 1619223 h 5698435"/>
              <a:gd name="connsiteX4" fmla="*/ 3979692 w 6233727"/>
              <a:gd name="connsiteY4" fmla="*/ 4442645 h 5698435"/>
              <a:gd name="connsiteX5" fmla="*/ 5801718 w 6233727"/>
              <a:gd name="connsiteY5" fmla="*/ 4435871 h 5698435"/>
              <a:gd name="connsiteX6" fmla="*/ 5804452 w 6233727"/>
              <a:gd name="connsiteY6" fmla="*/ 5698435 h 5698435"/>
              <a:gd name="connsiteX7" fmla="*/ 0 w 6233727"/>
              <a:gd name="connsiteY7" fmla="*/ 5698435 h 5698435"/>
              <a:gd name="connsiteX8" fmla="*/ 0 w 6233727"/>
              <a:gd name="connsiteY8" fmla="*/ 0 h 5698435"/>
              <a:gd name="connsiteX0" fmla="*/ 0 w 5804452"/>
              <a:gd name="connsiteY0" fmla="*/ 0 h 5698435"/>
              <a:gd name="connsiteX1" fmla="*/ 5804452 w 5804452"/>
              <a:gd name="connsiteY1" fmla="*/ 0 h 5698435"/>
              <a:gd name="connsiteX2" fmla="*/ 5801718 w 5804452"/>
              <a:gd name="connsiteY2" fmla="*/ 1614778 h 5698435"/>
              <a:gd name="connsiteX3" fmla="*/ 3982232 w 5804452"/>
              <a:gd name="connsiteY3" fmla="*/ 1619223 h 5698435"/>
              <a:gd name="connsiteX4" fmla="*/ 3979692 w 5804452"/>
              <a:gd name="connsiteY4" fmla="*/ 4442645 h 5698435"/>
              <a:gd name="connsiteX5" fmla="*/ 5801718 w 5804452"/>
              <a:gd name="connsiteY5" fmla="*/ 4435871 h 5698435"/>
              <a:gd name="connsiteX6" fmla="*/ 5804452 w 5804452"/>
              <a:gd name="connsiteY6" fmla="*/ 5698435 h 5698435"/>
              <a:gd name="connsiteX7" fmla="*/ 0 w 5804452"/>
              <a:gd name="connsiteY7" fmla="*/ 5698435 h 5698435"/>
              <a:gd name="connsiteX8" fmla="*/ 0 w 5804452"/>
              <a:gd name="connsiteY8" fmla="*/ 0 h 5698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04452" h="5698435">
                <a:moveTo>
                  <a:pt x="0" y="0"/>
                </a:moveTo>
                <a:lnTo>
                  <a:pt x="5804452" y="0"/>
                </a:lnTo>
                <a:cubicBezTo>
                  <a:pt x="5803541" y="538259"/>
                  <a:pt x="5802629" y="1076519"/>
                  <a:pt x="5801718" y="1614778"/>
                </a:cubicBezTo>
                <a:lnTo>
                  <a:pt x="3982232" y="1619223"/>
                </a:lnTo>
                <a:cubicBezTo>
                  <a:pt x="3981668" y="2045378"/>
                  <a:pt x="3982303" y="3584266"/>
                  <a:pt x="3979692" y="4442645"/>
                </a:cubicBezTo>
                <a:lnTo>
                  <a:pt x="5801718" y="4435871"/>
                </a:lnTo>
                <a:cubicBezTo>
                  <a:pt x="5802738" y="4690325"/>
                  <a:pt x="5799855" y="4440258"/>
                  <a:pt x="5804452" y="5698435"/>
                </a:cubicBezTo>
                <a:lnTo>
                  <a:pt x="0" y="5698435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</p:spPr>
        <p:txBody>
          <a:bodyPr tIns="972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xmlns="" id="{60714AC3-5018-7D42-9905-E7AAA8750303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2527" y="504172"/>
            <a:ext cx="4949386" cy="430345"/>
          </a:xfrm>
          <a:prstGeom prst="rect">
            <a:avLst/>
          </a:prstGeom>
          <a:noFill/>
        </p:spPr>
        <p:txBody>
          <a:bodyPr lIns="108000" tIns="108000" rIns="180000" bIns="108000" anchor="t" anchorCtr="0"/>
          <a:lstStyle>
            <a:lvl1pPr marL="0" indent="0" algn="r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Produktvergleich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xmlns="" id="{FBC53282-F86B-4047-B266-AE633679999E}"/>
              </a:ext>
            </a:extLst>
          </p:cNvPr>
          <p:cNvSpPr>
            <a:spLocks noGrp="1"/>
          </p:cNvSpPr>
          <p:nvPr>
            <p:ph type="body" sz="half" idx="66" hasCustomPrompt="1"/>
          </p:nvPr>
        </p:nvSpPr>
        <p:spPr>
          <a:xfrm>
            <a:off x="4514343" y="3412700"/>
            <a:ext cx="7142922" cy="1586550"/>
          </a:xfrm>
          <a:prstGeom prst="rect">
            <a:avLst/>
          </a:prstGeom>
          <a:noFill/>
        </p:spPr>
        <p:txBody>
          <a:bodyPr lIns="360000" tIns="72000" rIns="360000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4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7" name="Textplatzhalter 2">
            <a:extLst>
              <a:ext uri="{FF2B5EF4-FFF2-40B4-BE49-F238E27FC236}">
                <a16:creationId xmlns:a16="http://schemas.microsoft.com/office/drawing/2014/main" xmlns="" id="{8FA3EBD7-B055-B94F-A63C-6BAC2CD543AD}"/>
              </a:ext>
            </a:extLst>
          </p:cNvPr>
          <p:cNvSpPr>
            <a:spLocks noGrp="1"/>
          </p:cNvSpPr>
          <p:nvPr>
            <p:ph type="body" idx="67" hasCustomPrompt="1"/>
          </p:nvPr>
        </p:nvSpPr>
        <p:spPr>
          <a:xfrm>
            <a:off x="4514345" y="2697737"/>
            <a:ext cx="7142920" cy="714962"/>
          </a:xfrm>
          <a:prstGeom prst="rect">
            <a:avLst/>
          </a:prstGeom>
        </p:spPr>
        <p:txBody>
          <a:bodyPr wrap="square" lIns="360000" tIns="251999" rIns="360000" bIns="72000" anchor="b" anchorCtr="0">
            <a:spAutoFit/>
          </a:bodyPr>
          <a:lstStyle>
            <a:lvl1pPr marL="0" indent="0">
              <a:buNone/>
              <a:defRPr sz="28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Produkt 1</a:t>
            </a:r>
          </a:p>
        </p:txBody>
      </p:sp>
    </p:spTree>
    <p:extLst>
      <p:ext uri="{BB962C8B-B14F-4D97-AF65-F5344CB8AC3E}">
        <p14:creationId xmlns:p14="http://schemas.microsoft.com/office/powerpoint/2010/main" xmlns="" val="38021049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7_Produktvergleich-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Gerade Verbindung 1">
            <a:extLst>
              <a:ext uri="{FF2B5EF4-FFF2-40B4-BE49-F238E27FC236}">
                <a16:creationId xmlns:a16="http://schemas.microsoft.com/office/drawing/2014/main" xmlns="" id="{8466B26F-F230-FA4F-8373-925F6AAB9BE0}"/>
              </a:ext>
            </a:extLst>
          </p:cNvPr>
          <p:cNvCxnSpPr/>
          <p:nvPr userDrawn="1"/>
        </p:nvCxnSpPr>
        <p:spPr>
          <a:xfrm>
            <a:off x="11037888" y="1084263"/>
            <a:ext cx="477837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Bildplatzhalter 2">
            <a:extLst>
              <a:ext uri="{FF2B5EF4-FFF2-40B4-BE49-F238E27FC236}">
                <a16:creationId xmlns:a16="http://schemas.microsoft.com/office/drawing/2014/main" xmlns="" id="{A021A5D1-3783-124D-8E6F-6F2683EE983A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65907" y="934517"/>
            <a:ext cx="7663495" cy="5127616"/>
          </a:xfrm>
          <a:prstGeom prst="rect">
            <a:avLst/>
          </a:prstGeom>
          <a:solidFill>
            <a:schemeClr val="tx1"/>
          </a:solidFill>
        </p:spPr>
        <p:txBody>
          <a:bodyPr tIns="972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E9DCEE58-6E19-A948-AF35-53E2A44325A8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9203961" y="504172"/>
            <a:ext cx="2457952" cy="430345"/>
          </a:xfrm>
          <a:prstGeom prst="rect">
            <a:avLst/>
          </a:prstGeom>
          <a:noFill/>
        </p:spPr>
        <p:txBody>
          <a:bodyPr lIns="108000" tIns="108000" rIns="180000" bIns="108000" anchor="t" anchorCtr="0"/>
          <a:lstStyle>
            <a:lvl1pPr marL="0" indent="0" algn="r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Produktvergleich</a:t>
            </a:r>
          </a:p>
        </p:txBody>
      </p:sp>
    </p:spTree>
    <p:extLst>
      <p:ext uri="{BB962C8B-B14F-4D97-AF65-F5344CB8AC3E}">
        <p14:creationId xmlns:p14="http://schemas.microsoft.com/office/powerpoint/2010/main" xmlns="" val="41048715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7_Produktvergleich-Text-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Gerade Verbindung 1">
            <a:extLst>
              <a:ext uri="{FF2B5EF4-FFF2-40B4-BE49-F238E27FC236}">
                <a16:creationId xmlns:a16="http://schemas.microsoft.com/office/drawing/2014/main" xmlns="" id="{8BFBA5D1-F38B-CD4B-BC44-C7519FA1048D}"/>
              </a:ext>
            </a:extLst>
          </p:cNvPr>
          <p:cNvCxnSpPr/>
          <p:nvPr userDrawn="1"/>
        </p:nvCxnSpPr>
        <p:spPr>
          <a:xfrm>
            <a:off x="869950" y="1084263"/>
            <a:ext cx="479425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3">
            <a:extLst>
              <a:ext uri="{FF2B5EF4-FFF2-40B4-BE49-F238E27FC236}">
                <a16:creationId xmlns:a16="http://schemas.microsoft.com/office/drawing/2014/main" xmlns="" id="{A511A988-2B4E-EF46-B207-0667EF75D5F4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8" y="504172"/>
            <a:ext cx="4596484" cy="430345"/>
          </a:xfrm>
          <a:prstGeom prst="rect">
            <a:avLst/>
          </a:prstGeom>
          <a:noFill/>
        </p:spPr>
        <p:txBody>
          <a:bodyPr lIns="216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Produktvergleich</a:t>
            </a:r>
          </a:p>
        </p:txBody>
      </p:sp>
      <p:sp>
        <p:nvSpPr>
          <p:cNvPr id="4" name="Bildplatzhalter 2">
            <a:extLst>
              <a:ext uri="{FF2B5EF4-FFF2-40B4-BE49-F238E27FC236}">
                <a16:creationId xmlns:a16="http://schemas.microsoft.com/office/drawing/2014/main" xmlns="" id="{0A163C9D-8EDA-9C4A-A166-660BB9E8FD90}"/>
              </a:ext>
            </a:extLst>
          </p:cNvPr>
          <p:cNvSpPr>
            <a:spLocks noGrp="1"/>
          </p:cNvSpPr>
          <p:nvPr>
            <p:ph type="pic" sz="quarter" idx="65"/>
          </p:nvPr>
        </p:nvSpPr>
        <p:spPr>
          <a:xfrm flipH="1">
            <a:off x="6096000" y="0"/>
            <a:ext cx="6096000" cy="6858000"/>
          </a:xfrm>
          <a:prstGeom prst="rect">
            <a:avLst/>
          </a:prstGeom>
          <a:solidFill>
            <a:schemeClr val="tx1"/>
          </a:solidFill>
        </p:spPr>
        <p:txBody>
          <a:bodyPr tIns="972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5" name="Textplatzhalter 3">
            <a:extLst>
              <a:ext uri="{FF2B5EF4-FFF2-40B4-BE49-F238E27FC236}">
                <a16:creationId xmlns:a16="http://schemas.microsoft.com/office/drawing/2014/main" xmlns="" id="{E7202344-A824-2742-B6F2-4598B850E05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74700" y="1894689"/>
            <a:ext cx="4493491" cy="4167262"/>
          </a:xfrm>
          <a:prstGeom prst="rect">
            <a:avLst/>
          </a:prstGeom>
        </p:spPr>
        <p:txBody>
          <a:bodyPr/>
          <a:lstStyle>
            <a:lvl1pPr marL="342900" indent="-342900">
              <a:lnSpc>
                <a:spcPct val="150000"/>
              </a:lnSpc>
              <a:buFont typeface="+mj-lt"/>
              <a:buAutoNum type="arabicPeriod"/>
              <a:defRPr sz="1800" b="0" i="0">
                <a:latin typeface="Roboto Light" panose="02000000000000000000" pitchFamily="2" charset="0"/>
                <a:ea typeface="Roboto Light" panose="02000000000000000000" pitchFamily="2" charset="0"/>
              </a:defRPr>
            </a:lvl1pPr>
            <a:lvl2pPr marL="800100" indent="-342900">
              <a:lnSpc>
                <a:spcPct val="150000"/>
              </a:lnSpc>
              <a:buFont typeface="+mj-lt"/>
              <a:buAutoNum type="arabicPeriod"/>
              <a:defRPr sz="1600" b="0" i="0">
                <a:latin typeface="Roboto Light" panose="02000000000000000000" pitchFamily="2" charset="0"/>
                <a:ea typeface="Roboto Light" panose="02000000000000000000" pitchFamily="2" charset="0"/>
              </a:defRPr>
            </a:lvl2pPr>
            <a:lvl3pPr>
              <a:lnSpc>
                <a:spcPct val="150000"/>
              </a:lnSpc>
              <a:buFont typeface="+mj-lt"/>
              <a:buAutoNum type="arabicPeriod"/>
              <a:defRPr sz="1200" b="0" i="0">
                <a:latin typeface="Roboto Light" panose="02000000000000000000" pitchFamily="2" charset="0"/>
                <a:ea typeface="Roboto Light" panose="02000000000000000000" pitchFamily="2" charset="0"/>
              </a:defRPr>
            </a:lvl3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xmlns="" val="36477884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8_Moodbilder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Gerade Verbindung 1">
            <a:extLst>
              <a:ext uri="{FF2B5EF4-FFF2-40B4-BE49-F238E27FC236}">
                <a16:creationId xmlns:a16="http://schemas.microsoft.com/office/drawing/2014/main" xmlns="" id="{CC3DE7D3-6A31-954A-B3D5-33251D053505}"/>
              </a:ext>
            </a:extLst>
          </p:cNvPr>
          <p:cNvCxnSpPr/>
          <p:nvPr userDrawn="1"/>
        </p:nvCxnSpPr>
        <p:spPr>
          <a:xfrm>
            <a:off x="869950" y="1084263"/>
            <a:ext cx="479425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Bildplatzhalter 2">
            <a:extLst>
              <a:ext uri="{FF2B5EF4-FFF2-40B4-BE49-F238E27FC236}">
                <a16:creationId xmlns:a16="http://schemas.microsoft.com/office/drawing/2014/main" xmlns="" id="{C3C081DC-069B-E44D-825F-D707A85CD6EF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65910" y="1894689"/>
            <a:ext cx="10455570" cy="3578322"/>
          </a:xfrm>
          <a:prstGeom prst="rect">
            <a:avLst/>
          </a:prstGeom>
          <a:solidFill>
            <a:schemeClr val="tx1"/>
          </a:solidFill>
        </p:spPr>
        <p:txBody>
          <a:bodyPr tIns="972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82BE4A2-A2B7-6548-81CA-901DB9899704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8" y="504172"/>
            <a:ext cx="4596484" cy="430345"/>
          </a:xfrm>
          <a:prstGeom prst="rect">
            <a:avLst/>
          </a:prstGeom>
          <a:noFill/>
        </p:spPr>
        <p:txBody>
          <a:bodyPr lIns="216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 err="1"/>
              <a:t>Moodbilder</a:t>
            </a:r>
            <a:r>
              <a:rPr lang="de-DE" dirty="0"/>
              <a:t>/ Themenheadline</a:t>
            </a:r>
          </a:p>
        </p:txBody>
      </p:sp>
    </p:spTree>
    <p:extLst>
      <p:ext uri="{BB962C8B-B14F-4D97-AF65-F5344CB8AC3E}">
        <p14:creationId xmlns:p14="http://schemas.microsoft.com/office/powerpoint/2010/main" xmlns="" val="27960270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Moodbilder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ildplatzhalter 2">
            <a:extLst>
              <a:ext uri="{FF2B5EF4-FFF2-40B4-BE49-F238E27FC236}">
                <a16:creationId xmlns:a16="http://schemas.microsoft.com/office/drawing/2014/main" xmlns="" id="{C3C081DC-069B-E44D-825F-D707A85CD6EF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65910" y="1894688"/>
            <a:ext cx="10455570" cy="4617871"/>
          </a:xfrm>
          <a:prstGeom prst="rect">
            <a:avLst/>
          </a:prstGeom>
          <a:solidFill>
            <a:schemeClr val="tx1"/>
          </a:solidFill>
        </p:spPr>
        <p:txBody>
          <a:bodyPr tIns="972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xmlns="" id="{44337805-9469-BA4C-9868-74463046353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707" y="998374"/>
            <a:ext cx="10848585" cy="663053"/>
          </a:xfrm>
          <a:prstGeom prst="rect">
            <a:avLst/>
          </a:prstGeom>
          <a:noFill/>
        </p:spPr>
        <p:txBody>
          <a:bodyPr wrap="square" tIns="108000" bIns="0" anchor="t" anchorCtr="0">
            <a:spAutoFit/>
          </a:bodyPr>
          <a:lstStyle>
            <a:lvl1pPr algn="l">
              <a:defRPr sz="40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Headline Titel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xmlns="" id="{E645CF05-CD46-8740-A57E-BAE44161B656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7" y="504172"/>
            <a:ext cx="10848585" cy="430345"/>
          </a:xfrm>
          <a:prstGeom prst="rect">
            <a:avLst/>
          </a:prstGeom>
          <a:noFill/>
        </p:spPr>
        <p:txBody>
          <a:bodyPr lIns="108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Präsentationstitel</a:t>
            </a:r>
          </a:p>
        </p:txBody>
      </p:sp>
    </p:spTree>
    <p:extLst>
      <p:ext uri="{BB962C8B-B14F-4D97-AF65-F5344CB8AC3E}">
        <p14:creationId xmlns:p14="http://schemas.microsoft.com/office/powerpoint/2010/main" xmlns="" val="13700032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8_Moodbilder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2">
            <a:extLst>
              <a:ext uri="{FF2B5EF4-FFF2-40B4-BE49-F238E27FC236}">
                <a16:creationId xmlns:a16="http://schemas.microsoft.com/office/drawing/2014/main" xmlns="" id="{2B51D1D6-3D75-5B4D-80DD-30F76322D807}"/>
              </a:ext>
            </a:extLst>
          </p:cNvPr>
          <p:cNvSpPr>
            <a:spLocks noGrp="1"/>
          </p:cNvSpPr>
          <p:nvPr>
            <p:ph type="pic" sz="quarter" idx="68"/>
          </p:nvPr>
        </p:nvSpPr>
        <p:spPr>
          <a:xfrm>
            <a:off x="7984188" y="1894687"/>
            <a:ext cx="3337292" cy="1480616"/>
          </a:xfrm>
          <a:prstGeom prst="rect">
            <a:avLst/>
          </a:prstGeom>
          <a:solidFill>
            <a:schemeClr val="tx1"/>
          </a:solidFill>
        </p:spPr>
        <p:txBody>
          <a:bodyPr tIns="972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xmlns="" id="{8D6694D6-CD59-5245-B555-6808EBB1B2A2}"/>
              </a:ext>
            </a:extLst>
          </p:cNvPr>
          <p:cNvSpPr>
            <a:spLocks noGrp="1"/>
          </p:cNvSpPr>
          <p:nvPr>
            <p:ph type="pic" sz="quarter" idx="69"/>
          </p:nvPr>
        </p:nvSpPr>
        <p:spPr>
          <a:xfrm>
            <a:off x="4425048" y="1894687"/>
            <a:ext cx="3337292" cy="1480616"/>
          </a:xfrm>
          <a:prstGeom prst="rect">
            <a:avLst/>
          </a:prstGeom>
          <a:solidFill>
            <a:schemeClr val="tx1"/>
          </a:solidFill>
        </p:spPr>
        <p:txBody>
          <a:bodyPr tIns="972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4" name="Bildplatzhalter 2">
            <a:extLst>
              <a:ext uri="{FF2B5EF4-FFF2-40B4-BE49-F238E27FC236}">
                <a16:creationId xmlns:a16="http://schemas.microsoft.com/office/drawing/2014/main" xmlns="" id="{BA9B276D-E99F-B44D-8BED-405D8F7FA269}"/>
              </a:ext>
            </a:extLst>
          </p:cNvPr>
          <p:cNvSpPr>
            <a:spLocks noGrp="1"/>
          </p:cNvSpPr>
          <p:nvPr>
            <p:ph type="pic" sz="quarter" idx="71"/>
          </p:nvPr>
        </p:nvSpPr>
        <p:spPr>
          <a:xfrm>
            <a:off x="2642681" y="4322690"/>
            <a:ext cx="1560519" cy="1721946"/>
          </a:xfrm>
          <a:prstGeom prst="rect">
            <a:avLst/>
          </a:prstGeom>
          <a:solidFill>
            <a:schemeClr val="tx1"/>
          </a:solidFill>
        </p:spPr>
        <p:txBody>
          <a:bodyPr tIns="1188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5" name="Textplatzhalter 2">
            <a:extLst>
              <a:ext uri="{FF2B5EF4-FFF2-40B4-BE49-F238E27FC236}">
                <a16:creationId xmlns:a16="http://schemas.microsoft.com/office/drawing/2014/main" xmlns="" id="{C6C75F00-C576-984A-88AE-B4E4D5EBF03D}"/>
              </a:ext>
            </a:extLst>
          </p:cNvPr>
          <p:cNvSpPr>
            <a:spLocks noGrp="1"/>
          </p:cNvSpPr>
          <p:nvPr>
            <p:ph type="body" idx="75" hasCustomPrompt="1"/>
          </p:nvPr>
        </p:nvSpPr>
        <p:spPr>
          <a:xfrm>
            <a:off x="4423897" y="1894687"/>
            <a:ext cx="3338443" cy="55459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02</a:t>
            </a:r>
          </a:p>
        </p:txBody>
      </p:sp>
      <p:sp>
        <p:nvSpPr>
          <p:cNvPr id="6" name="Textplatzhalter 2">
            <a:extLst>
              <a:ext uri="{FF2B5EF4-FFF2-40B4-BE49-F238E27FC236}">
                <a16:creationId xmlns:a16="http://schemas.microsoft.com/office/drawing/2014/main" xmlns="" id="{A2BBA2A1-B156-AE4B-AF84-19A3B90FD0EB}"/>
              </a:ext>
            </a:extLst>
          </p:cNvPr>
          <p:cNvSpPr>
            <a:spLocks noGrp="1"/>
          </p:cNvSpPr>
          <p:nvPr>
            <p:ph type="body" idx="78" hasCustomPrompt="1"/>
          </p:nvPr>
        </p:nvSpPr>
        <p:spPr>
          <a:xfrm>
            <a:off x="7983038" y="1897516"/>
            <a:ext cx="3339594" cy="55459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03</a:t>
            </a:r>
          </a:p>
        </p:txBody>
      </p:sp>
      <p:sp>
        <p:nvSpPr>
          <p:cNvPr id="7" name="Bildplatzhalter 2">
            <a:extLst>
              <a:ext uri="{FF2B5EF4-FFF2-40B4-BE49-F238E27FC236}">
                <a16:creationId xmlns:a16="http://schemas.microsoft.com/office/drawing/2014/main" xmlns="" id="{1127676F-307B-234E-AF80-B9BCE62F488A}"/>
              </a:ext>
            </a:extLst>
          </p:cNvPr>
          <p:cNvSpPr>
            <a:spLocks noGrp="1"/>
          </p:cNvSpPr>
          <p:nvPr>
            <p:ph type="pic" sz="quarter" idx="79"/>
          </p:nvPr>
        </p:nvSpPr>
        <p:spPr>
          <a:xfrm>
            <a:off x="865908" y="1894686"/>
            <a:ext cx="3337292" cy="2251259"/>
          </a:xfrm>
          <a:prstGeom prst="rect">
            <a:avLst/>
          </a:prstGeom>
          <a:solidFill>
            <a:schemeClr val="tx1"/>
          </a:solidFill>
        </p:spPr>
        <p:txBody>
          <a:bodyPr tIns="1440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8" name="Bildplatzhalter 2">
            <a:extLst>
              <a:ext uri="{FF2B5EF4-FFF2-40B4-BE49-F238E27FC236}">
                <a16:creationId xmlns:a16="http://schemas.microsoft.com/office/drawing/2014/main" xmlns="" id="{A64A6E41-024D-3546-8F34-651270D66AAB}"/>
              </a:ext>
            </a:extLst>
          </p:cNvPr>
          <p:cNvSpPr>
            <a:spLocks noGrp="1"/>
          </p:cNvSpPr>
          <p:nvPr>
            <p:ph type="pic" sz="quarter" idx="80"/>
          </p:nvPr>
        </p:nvSpPr>
        <p:spPr>
          <a:xfrm>
            <a:off x="4427929" y="3591347"/>
            <a:ext cx="3337292" cy="2470786"/>
          </a:xfrm>
          <a:prstGeom prst="rect">
            <a:avLst/>
          </a:prstGeom>
          <a:solidFill>
            <a:schemeClr val="tx1"/>
          </a:solidFill>
        </p:spPr>
        <p:txBody>
          <a:bodyPr tIns="1548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9" name="Textplatzhalter 2">
            <a:extLst>
              <a:ext uri="{FF2B5EF4-FFF2-40B4-BE49-F238E27FC236}">
                <a16:creationId xmlns:a16="http://schemas.microsoft.com/office/drawing/2014/main" xmlns="" id="{A52B8AC8-8638-164E-9E1C-F76634DA2906}"/>
              </a:ext>
            </a:extLst>
          </p:cNvPr>
          <p:cNvSpPr>
            <a:spLocks noGrp="1"/>
          </p:cNvSpPr>
          <p:nvPr>
            <p:ph type="body" idx="81" hasCustomPrompt="1"/>
          </p:nvPr>
        </p:nvSpPr>
        <p:spPr>
          <a:xfrm>
            <a:off x="4426778" y="3591347"/>
            <a:ext cx="3338443" cy="55459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06</a:t>
            </a:r>
          </a:p>
        </p:txBody>
      </p:sp>
      <p:sp>
        <p:nvSpPr>
          <p:cNvPr id="10" name="Bildplatzhalter 2">
            <a:extLst>
              <a:ext uri="{FF2B5EF4-FFF2-40B4-BE49-F238E27FC236}">
                <a16:creationId xmlns:a16="http://schemas.microsoft.com/office/drawing/2014/main" xmlns="" id="{8D2D699C-C1D9-804A-B8ED-E93C88CD9060}"/>
              </a:ext>
            </a:extLst>
          </p:cNvPr>
          <p:cNvSpPr>
            <a:spLocks noGrp="1"/>
          </p:cNvSpPr>
          <p:nvPr>
            <p:ph type="pic" sz="quarter" idx="82"/>
          </p:nvPr>
        </p:nvSpPr>
        <p:spPr>
          <a:xfrm>
            <a:off x="7983038" y="3591347"/>
            <a:ext cx="3337292" cy="2470786"/>
          </a:xfrm>
          <a:prstGeom prst="rect">
            <a:avLst/>
          </a:prstGeom>
          <a:solidFill>
            <a:schemeClr val="tx1"/>
          </a:solidFill>
        </p:spPr>
        <p:txBody>
          <a:bodyPr tIns="1548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11" name="Textplatzhalter 2">
            <a:extLst>
              <a:ext uri="{FF2B5EF4-FFF2-40B4-BE49-F238E27FC236}">
                <a16:creationId xmlns:a16="http://schemas.microsoft.com/office/drawing/2014/main" xmlns="" id="{04DEF39B-2FCE-FE4B-A55F-587F9B22B6D9}"/>
              </a:ext>
            </a:extLst>
          </p:cNvPr>
          <p:cNvSpPr>
            <a:spLocks noGrp="1"/>
          </p:cNvSpPr>
          <p:nvPr>
            <p:ph type="body" idx="83" hasCustomPrompt="1"/>
          </p:nvPr>
        </p:nvSpPr>
        <p:spPr>
          <a:xfrm>
            <a:off x="7981887" y="3591347"/>
            <a:ext cx="3338443" cy="55459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07</a:t>
            </a:r>
          </a:p>
        </p:txBody>
      </p:sp>
      <p:sp>
        <p:nvSpPr>
          <p:cNvPr id="12" name="Textplatzhalter 2">
            <a:extLst>
              <a:ext uri="{FF2B5EF4-FFF2-40B4-BE49-F238E27FC236}">
                <a16:creationId xmlns:a16="http://schemas.microsoft.com/office/drawing/2014/main" xmlns="" id="{5536DB73-1E28-304D-9522-376579BAB7DD}"/>
              </a:ext>
            </a:extLst>
          </p:cNvPr>
          <p:cNvSpPr>
            <a:spLocks noGrp="1"/>
          </p:cNvSpPr>
          <p:nvPr>
            <p:ph type="body" idx="84" hasCustomPrompt="1"/>
          </p:nvPr>
        </p:nvSpPr>
        <p:spPr>
          <a:xfrm>
            <a:off x="865332" y="1894687"/>
            <a:ext cx="3338443" cy="55459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01</a:t>
            </a:r>
          </a:p>
        </p:txBody>
      </p:sp>
      <p:sp>
        <p:nvSpPr>
          <p:cNvPr id="13" name="Bildplatzhalter 2">
            <a:extLst>
              <a:ext uri="{FF2B5EF4-FFF2-40B4-BE49-F238E27FC236}">
                <a16:creationId xmlns:a16="http://schemas.microsoft.com/office/drawing/2014/main" xmlns="" id="{8C3679FE-EF07-C44F-B9F5-5CB3E720826A}"/>
              </a:ext>
            </a:extLst>
          </p:cNvPr>
          <p:cNvSpPr>
            <a:spLocks noGrp="1"/>
          </p:cNvSpPr>
          <p:nvPr>
            <p:ph type="pic" sz="quarter" idx="85"/>
          </p:nvPr>
        </p:nvSpPr>
        <p:spPr>
          <a:xfrm>
            <a:off x="865332" y="4322689"/>
            <a:ext cx="1560519" cy="1721946"/>
          </a:xfrm>
          <a:prstGeom prst="rect">
            <a:avLst/>
          </a:prstGeom>
          <a:solidFill>
            <a:schemeClr val="tx1"/>
          </a:solidFill>
        </p:spPr>
        <p:txBody>
          <a:bodyPr tIns="1188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14" name="Textplatzhalter 2">
            <a:extLst>
              <a:ext uri="{FF2B5EF4-FFF2-40B4-BE49-F238E27FC236}">
                <a16:creationId xmlns:a16="http://schemas.microsoft.com/office/drawing/2014/main" xmlns="" id="{1EE7AB62-3297-5047-819E-65760BE072B9}"/>
              </a:ext>
            </a:extLst>
          </p:cNvPr>
          <p:cNvSpPr>
            <a:spLocks noGrp="1"/>
          </p:cNvSpPr>
          <p:nvPr>
            <p:ph type="body" idx="86" hasCustomPrompt="1"/>
          </p:nvPr>
        </p:nvSpPr>
        <p:spPr>
          <a:xfrm>
            <a:off x="2649429" y="4322689"/>
            <a:ext cx="1553771" cy="55459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05</a:t>
            </a:r>
          </a:p>
        </p:txBody>
      </p:sp>
      <p:sp>
        <p:nvSpPr>
          <p:cNvPr id="15" name="Textplatzhalter 2">
            <a:extLst>
              <a:ext uri="{FF2B5EF4-FFF2-40B4-BE49-F238E27FC236}">
                <a16:creationId xmlns:a16="http://schemas.microsoft.com/office/drawing/2014/main" xmlns="" id="{0EDDACE7-6AE0-8648-AC82-6FF989A92241}"/>
              </a:ext>
            </a:extLst>
          </p:cNvPr>
          <p:cNvSpPr>
            <a:spLocks noGrp="1"/>
          </p:cNvSpPr>
          <p:nvPr>
            <p:ph type="body" idx="87" hasCustomPrompt="1"/>
          </p:nvPr>
        </p:nvSpPr>
        <p:spPr>
          <a:xfrm>
            <a:off x="868705" y="4322689"/>
            <a:ext cx="1553771" cy="55459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04</a:t>
            </a:r>
          </a:p>
        </p:txBody>
      </p:sp>
      <p:cxnSp>
        <p:nvCxnSpPr>
          <p:cNvPr id="16" name="Gerade Verbindung 15">
            <a:extLst>
              <a:ext uri="{FF2B5EF4-FFF2-40B4-BE49-F238E27FC236}">
                <a16:creationId xmlns:a16="http://schemas.microsoft.com/office/drawing/2014/main" xmlns="" id="{5FAC3312-58F1-7E4D-AC21-9F726E2C18D0}"/>
              </a:ext>
            </a:extLst>
          </p:cNvPr>
          <p:cNvCxnSpPr/>
          <p:nvPr userDrawn="1"/>
        </p:nvCxnSpPr>
        <p:spPr>
          <a:xfrm>
            <a:off x="869950" y="1084263"/>
            <a:ext cx="479425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 Placeholder 3">
            <a:extLst>
              <a:ext uri="{FF2B5EF4-FFF2-40B4-BE49-F238E27FC236}">
                <a16:creationId xmlns:a16="http://schemas.microsoft.com/office/drawing/2014/main" xmlns="" id="{0AA22AC9-6512-DF4E-B187-B3D6F6CD9CE0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8" y="504172"/>
            <a:ext cx="4596484" cy="430345"/>
          </a:xfrm>
          <a:prstGeom prst="rect">
            <a:avLst/>
          </a:prstGeom>
          <a:noFill/>
        </p:spPr>
        <p:txBody>
          <a:bodyPr lIns="216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 err="1"/>
              <a:t>Moodbilder</a:t>
            </a:r>
            <a:r>
              <a:rPr lang="de-DE" dirty="0"/>
              <a:t>/ Themenheadline</a:t>
            </a:r>
          </a:p>
        </p:txBody>
      </p:sp>
    </p:spTree>
    <p:extLst>
      <p:ext uri="{BB962C8B-B14F-4D97-AF65-F5344CB8AC3E}">
        <p14:creationId xmlns:p14="http://schemas.microsoft.com/office/powerpoint/2010/main" xmlns="" val="216397000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8_Moodbilder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Bildplatzhalter 2">
            <a:extLst>
              <a:ext uri="{FF2B5EF4-FFF2-40B4-BE49-F238E27FC236}">
                <a16:creationId xmlns:a16="http://schemas.microsoft.com/office/drawing/2014/main" xmlns="" id="{EA19CB64-042F-8C44-A871-9224BF03BC12}"/>
              </a:ext>
            </a:extLst>
          </p:cNvPr>
          <p:cNvSpPr>
            <a:spLocks noGrp="1"/>
          </p:cNvSpPr>
          <p:nvPr>
            <p:ph type="pic" sz="quarter" idx="79"/>
          </p:nvPr>
        </p:nvSpPr>
        <p:spPr>
          <a:xfrm>
            <a:off x="865908" y="1894687"/>
            <a:ext cx="3337292" cy="4167446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19" name="Textplatzhalter 2">
            <a:extLst>
              <a:ext uri="{FF2B5EF4-FFF2-40B4-BE49-F238E27FC236}">
                <a16:creationId xmlns:a16="http://schemas.microsoft.com/office/drawing/2014/main" xmlns="" id="{49A0326E-5436-F54E-AFC1-BEDE419A8A7D}"/>
              </a:ext>
            </a:extLst>
          </p:cNvPr>
          <p:cNvSpPr>
            <a:spLocks noGrp="1"/>
          </p:cNvSpPr>
          <p:nvPr>
            <p:ph type="body" idx="84" hasCustomPrompt="1"/>
          </p:nvPr>
        </p:nvSpPr>
        <p:spPr>
          <a:xfrm>
            <a:off x="865332" y="1894687"/>
            <a:ext cx="3338443" cy="55459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01</a:t>
            </a:r>
          </a:p>
        </p:txBody>
      </p:sp>
      <p:sp>
        <p:nvSpPr>
          <p:cNvPr id="20" name="Bildplatzhalter 2">
            <a:extLst>
              <a:ext uri="{FF2B5EF4-FFF2-40B4-BE49-F238E27FC236}">
                <a16:creationId xmlns:a16="http://schemas.microsoft.com/office/drawing/2014/main" xmlns="" id="{EEAF41A7-145F-B246-A6B5-A58231E6966A}"/>
              </a:ext>
            </a:extLst>
          </p:cNvPr>
          <p:cNvSpPr>
            <a:spLocks noGrp="1"/>
          </p:cNvSpPr>
          <p:nvPr>
            <p:ph type="pic" sz="quarter" idx="85"/>
          </p:nvPr>
        </p:nvSpPr>
        <p:spPr>
          <a:xfrm>
            <a:off x="7973273" y="1894687"/>
            <a:ext cx="3337292" cy="4167446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21" name="Textplatzhalter 2">
            <a:extLst>
              <a:ext uri="{FF2B5EF4-FFF2-40B4-BE49-F238E27FC236}">
                <a16:creationId xmlns:a16="http://schemas.microsoft.com/office/drawing/2014/main" xmlns="" id="{6ABCF4EF-4EA5-F24D-91D4-EE546109A2D2}"/>
              </a:ext>
            </a:extLst>
          </p:cNvPr>
          <p:cNvSpPr>
            <a:spLocks noGrp="1"/>
          </p:cNvSpPr>
          <p:nvPr>
            <p:ph type="body" idx="86" hasCustomPrompt="1"/>
          </p:nvPr>
        </p:nvSpPr>
        <p:spPr>
          <a:xfrm>
            <a:off x="7972697" y="1894687"/>
            <a:ext cx="3338443" cy="55459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03</a:t>
            </a:r>
          </a:p>
        </p:txBody>
      </p:sp>
      <p:sp>
        <p:nvSpPr>
          <p:cNvPr id="22" name="Bildplatzhalter 2">
            <a:extLst>
              <a:ext uri="{FF2B5EF4-FFF2-40B4-BE49-F238E27FC236}">
                <a16:creationId xmlns:a16="http://schemas.microsoft.com/office/drawing/2014/main" xmlns="" id="{A4AD905A-53AA-9649-8695-346B718ECA13}"/>
              </a:ext>
            </a:extLst>
          </p:cNvPr>
          <p:cNvSpPr>
            <a:spLocks noGrp="1"/>
          </p:cNvSpPr>
          <p:nvPr>
            <p:ph type="pic" sz="quarter" idx="87"/>
          </p:nvPr>
        </p:nvSpPr>
        <p:spPr>
          <a:xfrm>
            <a:off x="4427066" y="1894687"/>
            <a:ext cx="3337292" cy="4167446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23" name="Textplatzhalter 2">
            <a:extLst>
              <a:ext uri="{FF2B5EF4-FFF2-40B4-BE49-F238E27FC236}">
                <a16:creationId xmlns:a16="http://schemas.microsoft.com/office/drawing/2014/main" xmlns="" id="{034DEF13-6201-B54E-AF7C-250F98746953}"/>
              </a:ext>
            </a:extLst>
          </p:cNvPr>
          <p:cNvSpPr>
            <a:spLocks noGrp="1"/>
          </p:cNvSpPr>
          <p:nvPr>
            <p:ph type="body" idx="88" hasCustomPrompt="1"/>
          </p:nvPr>
        </p:nvSpPr>
        <p:spPr>
          <a:xfrm>
            <a:off x="4426490" y="1894687"/>
            <a:ext cx="3338443" cy="55459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02</a:t>
            </a:r>
          </a:p>
        </p:txBody>
      </p:sp>
      <p:cxnSp>
        <p:nvCxnSpPr>
          <p:cNvPr id="24" name="Gerade Verbindung 23">
            <a:extLst>
              <a:ext uri="{FF2B5EF4-FFF2-40B4-BE49-F238E27FC236}">
                <a16:creationId xmlns:a16="http://schemas.microsoft.com/office/drawing/2014/main" xmlns="" id="{E9F04E13-266E-BA4E-9846-0B2B7BFD12E0}"/>
              </a:ext>
            </a:extLst>
          </p:cNvPr>
          <p:cNvCxnSpPr/>
          <p:nvPr userDrawn="1"/>
        </p:nvCxnSpPr>
        <p:spPr>
          <a:xfrm>
            <a:off x="869950" y="1084263"/>
            <a:ext cx="479425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 Placeholder 3">
            <a:extLst>
              <a:ext uri="{FF2B5EF4-FFF2-40B4-BE49-F238E27FC236}">
                <a16:creationId xmlns:a16="http://schemas.microsoft.com/office/drawing/2014/main" xmlns="" id="{A79B2237-C084-B848-A6B8-B33A15D6B186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8" y="504172"/>
            <a:ext cx="4596484" cy="430345"/>
          </a:xfrm>
          <a:prstGeom prst="rect">
            <a:avLst/>
          </a:prstGeom>
          <a:noFill/>
        </p:spPr>
        <p:txBody>
          <a:bodyPr lIns="216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 err="1"/>
              <a:t>Moodbilder</a:t>
            </a:r>
            <a:r>
              <a:rPr lang="de-DE" dirty="0"/>
              <a:t>/ Themenheadline</a:t>
            </a:r>
          </a:p>
        </p:txBody>
      </p:sp>
    </p:spTree>
    <p:extLst>
      <p:ext uri="{BB962C8B-B14F-4D97-AF65-F5344CB8AC3E}">
        <p14:creationId xmlns:p14="http://schemas.microsoft.com/office/powerpoint/2010/main" xmlns="" val="31727302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Moodbilder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Bildplatzhalter 2">
            <a:extLst>
              <a:ext uri="{FF2B5EF4-FFF2-40B4-BE49-F238E27FC236}">
                <a16:creationId xmlns:a16="http://schemas.microsoft.com/office/drawing/2014/main" xmlns="" id="{EA19CB64-042F-8C44-A871-9224BF03BC12}"/>
              </a:ext>
            </a:extLst>
          </p:cNvPr>
          <p:cNvSpPr>
            <a:spLocks noGrp="1"/>
          </p:cNvSpPr>
          <p:nvPr>
            <p:ph type="pic" sz="quarter" idx="79"/>
          </p:nvPr>
        </p:nvSpPr>
        <p:spPr>
          <a:xfrm>
            <a:off x="865908" y="1894687"/>
            <a:ext cx="3337292" cy="4167446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19" name="Textplatzhalter 2">
            <a:extLst>
              <a:ext uri="{FF2B5EF4-FFF2-40B4-BE49-F238E27FC236}">
                <a16:creationId xmlns:a16="http://schemas.microsoft.com/office/drawing/2014/main" xmlns="" id="{49A0326E-5436-F54E-AFC1-BEDE419A8A7D}"/>
              </a:ext>
            </a:extLst>
          </p:cNvPr>
          <p:cNvSpPr>
            <a:spLocks noGrp="1"/>
          </p:cNvSpPr>
          <p:nvPr>
            <p:ph type="body" idx="84" hasCustomPrompt="1"/>
          </p:nvPr>
        </p:nvSpPr>
        <p:spPr>
          <a:xfrm>
            <a:off x="865332" y="1894687"/>
            <a:ext cx="3338443" cy="55459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01</a:t>
            </a:r>
          </a:p>
        </p:txBody>
      </p:sp>
      <p:sp>
        <p:nvSpPr>
          <p:cNvPr id="20" name="Bildplatzhalter 2">
            <a:extLst>
              <a:ext uri="{FF2B5EF4-FFF2-40B4-BE49-F238E27FC236}">
                <a16:creationId xmlns:a16="http://schemas.microsoft.com/office/drawing/2014/main" xmlns="" id="{EEAF41A7-145F-B246-A6B5-A58231E6966A}"/>
              </a:ext>
            </a:extLst>
          </p:cNvPr>
          <p:cNvSpPr>
            <a:spLocks noGrp="1"/>
          </p:cNvSpPr>
          <p:nvPr>
            <p:ph type="pic" sz="quarter" idx="85"/>
          </p:nvPr>
        </p:nvSpPr>
        <p:spPr>
          <a:xfrm>
            <a:off x="7973273" y="1894687"/>
            <a:ext cx="3337292" cy="4167446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21" name="Textplatzhalter 2">
            <a:extLst>
              <a:ext uri="{FF2B5EF4-FFF2-40B4-BE49-F238E27FC236}">
                <a16:creationId xmlns:a16="http://schemas.microsoft.com/office/drawing/2014/main" xmlns="" id="{6ABCF4EF-4EA5-F24D-91D4-EE546109A2D2}"/>
              </a:ext>
            </a:extLst>
          </p:cNvPr>
          <p:cNvSpPr>
            <a:spLocks noGrp="1"/>
          </p:cNvSpPr>
          <p:nvPr>
            <p:ph type="body" idx="86" hasCustomPrompt="1"/>
          </p:nvPr>
        </p:nvSpPr>
        <p:spPr>
          <a:xfrm>
            <a:off x="7972697" y="1894687"/>
            <a:ext cx="3338443" cy="55459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03</a:t>
            </a:r>
          </a:p>
        </p:txBody>
      </p:sp>
      <p:sp>
        <p:nvSpPr>
          <p:cNvPr id="22" name="Bildplatzhalter 2">
            <a:extLst>
              <a:ext uri="{FF2B5EF4-FFF2-40B4-BE49-F238E27FC236}">
                <a16:creationId xmlns:a16="http://schemas.microsoft.com/office/drawing/2014/main" xmlns="" id="{A4AD905A-53AA-9649-8695-346B718ECA13}"/>
              </a:ext>
            </a:extLst>
          </p:cNvPr>
          <p:cNvSpPr>
            <a:spLocks noGrp="1"/>
          </p:cNvSpPr>
          <p:nvPr>
            <p:ph type="pic" sz="quarter" idx="87"/>
          </p:nvPr>
        </p:nvSpPr>
        <p:spPr>
          <a:xfrm>
            <a:off x="4427066" y="1894687"/>
            <a:ext cx="3337292" cy="4167446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23" name="Textplatzhalter 2">
            <a:extLst>
              <a:ext uri="{FF2B5EF4-FFF2-40B4-BE49-F238E27FC236}">
                <a16:creationId xmlns:a16="http://schemas.microsoft.com/office/drawing/2014/main" xmlns="" id="{034DEF13-6201-B54E-AF7C-250F98746953}"/>
              </a:ext>
            </a:extLst>
          </p:cNvPr>
          <p:cNvSpPr>
            <a:spLocks noGrp="1"/>
          </p:cNvSpPr>
          <p:nvPr>
            <p:ph type="body" idx="88" hasCustomPrompt="1"/>
          </p:nvPr>
        </p:nvSpPr>
        <p:spPr>
          <a:xfrm>
            <a:off x="4426490" y="1894687"/>
            <a:ext cx="3338443" cy="55459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02</a:t>
            </a:r>
          </a:p>
        </p:txBody>
      </p:sp>
      <p:sp>
        <p:nvSpPr>
          <p:cNvPr id="10" name="Titel 1">
            <a:extLst>
              <a:ext uri="{FF2B5EF4-FFF2-40B4-BE49-F238E27FC236}">
                <a16:creationId xmlns:a16="http://schemas.microsoft.com/office/drawing/2014/main" xmlns="" id="{C16D814A-914C-AA4C-8F8D-A9EC0C099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707" y="998374"/>
            <a:ext cx="10848585" cy="663053"/>
          </a:xfrm>
          <a:prstGeom prst="rect">
            <a:avLst/>
          </a:prstGeom>
          <a:noFill/>
        </p:spPr>
        <p:txBody>
          <a:bodyPr wrap="square" tIns="108000" bIns="0" anchor="t" anchorCtr="0">
            <a:spAutoFit/>
          </a:bodyPr>
          <a:lstStyle>
            <a:lvl1pPr algn="l">
              <a:defRPr sz="40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Headline Titel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xmlns="" id="{82815EE8-76E7-9545-82D9-151866443B1B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7" y="504172"/>
            <a:ext cx="10848585" cy="430345"/>
          </a:xfrm>
          <a:prstGeom prst="rect">
            <a:avLst/>
          </a:prstGeom>
          <a:noFill/>
        </p:spPr>
        <p:txBody>
          <a:bodyPr lIns="108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Präsentationstitel</a:t>
            </a:r>
          </a:p>
        </p:txBody>
      </p:sp>
    </p:spTree>
    <p:extLst>
      <p:ext uri="{BB962C8B-B14F-4D97-AF65-F5344CB8AC3E}">
        <p14:creationId xmlns:p14="http://schemas.microsoft.com/office/powerpoint/2010/main" xmlns="" val="28535202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8_Moodbilder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Gerade Verbindung 1">
            <a:extLst>
              <a:ext uri="{FF2B5EF4-FFF2-40B4-BE49-F238E27FC236}">
                <a16:creationId xmlns:a16="http://schemas.microsoft.com/office/drawing/2014/main" xmlns="" id="{4BC3853C-42B6-CE49-9DF7-79835A6710EB}"/>
              </a:ext>
            </a:extLst>
          </p:cNvPr>
          <p:cNvCxnSpPr/>
          <p:nvPr userDrawn="1"/>
        </p:nvCxnSpPr>
        <p:spPr>
          <a:xfrm>
            <a:off x="869950" y="1084263"/>
            <a:ext cx="479425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3">
            <a:extLst>
              <a:ext uri="{FF2B5EF4-FFF2-40B4-BE49-F238E27FC236}">
                <a16:creationId xmlns:a16="http://schemas.microsoft.com/office/drawing/2014/main" xmlns="" id="{CE06BA60-D66C-B346-95C6-384A3F08F376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8" y="504172"/>
            <a:ext cx="4596484" cy="430345"/>
          </a:xfrm>
          <a:prstGeom prst="rect">
            <a:avLst/>
          </a:prstGeom>
          <a:noFill/>
        </p:spPr>
        <p:txBody>
          <a:bodyPr lIns="216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 err="1"/>
              <a:t>Moodbilder</a:t>
            </a:r>
            <a:r>
              <a:rPr lang="de-DE" dirty="0"/>
              <a:t>/ Themenheadline</a:t>
            </a:r>
          </a:p>
        </p:txBody>
      </p:sp>
      <p:sp>
        <p:nvSpPr>
          <p:cNvPr id="4" name="Bildplatzhalter 2">
            <a:extLst>
              <a:ext uri="{FF2B5EF4-FFF2-40B4-BE49-F238E27FC236}">
                <a16:creationId xmlns:a16="http://schemas.microsoft.com/office/drawing/2014/main" xmlns="" id="{E347946B-13A3-2647-BCDE-88E43C76700E}"/>
              </a:ext>
            </a:extLst>
          </p:cNvPr>
          <p:cNvSpPr>
            <a:spLocks noGrp="1"/>
          </p:cNvSpPr>
          <p:nvPr>
            <p:ph type="pic" sz="quarter" idx="79"/>
          </p:nvPr>
        </p:nvSpPr>
        <p:spPr>
          <a:xfrm>
            <a:off x="865908" y="1894686"/>
            <a:ext cx="5123431" cy="4167447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5" name="Bildplatzhalter 2">
            <a:extLst>
              <a:ext uri="{FF2B5EF4-FFF2-40B4-BE49-F238E27FC236}">
                <a16:creationId xmlns:a16="http://schemas.microsoft.com/office/drawing/2014/main" xmlns="" id="{01DE9643-BEDA-5448-A7F3-433D5E2B8537}"/>
              </a:ext>
            </a:extLst>
          </p:cNvPr>
          <p:cNvSpPr>
            <a:spLocks noGrp="1"/>
          </p:cNvSpPr>
          <p:nvPr>
            <p:ph type="pic" sz="quarter" idx="80"/>
          </p:nvPr>
        </p:nvSpPr>
        <p:spPr>
          <a:xfrm>
            <a:off x="6173434" y="1894686"/>
            <a:ext cx="5152658" cy="4167447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6" name="Textplatzhalter 2">
            <a:extLst>
              <a:ext uri="{FF2B5EF4-FFF2-40B4-BE49-F238E27FC236}">
                <a16:creationId xmlns:a16="http://schemas.microsoft.com/office/drawing/2014/main" xmlns="" id="{C31E0E9A-FC9A-D541-9B1C-9B6CFB43ADAC}"/>
              </a:ext>
            </a:extLst>
          </p:cNvPr>
          <p:cNvSpPr>
            <a:spLocks noGrp="1"/>
          </p:cNvSpPr>
          <p:nvPr>
            <p:ph type="body" idx="82" hasCustomPrompt="1"/>
          </p:nvPr>
        </p:nvSpPr>
        <p:spPr>
          <a:xfrm>
            <a:off x="865908" y="1894686"/>
            <a:ext cx="5123431" cy="879511"/>
          </a:xfrm>
          <a:prstGeom prst="rect">
            <a:avLst/>
          </a:prstGeom>
        </p:spPr>
        <p:txBody>
          <a:bodyPr wrap="none" lIns="396000" tIns="180000" rIns="288000" bIns="0" anchor="b" anchorCtr="0"/>
          <a:lstStyle>
            <a:lvl1pPr marL="0" indent="0" algn="l">
              <a:buNone/>
              <a:defRPr sz="4800" b="1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01</a:t>
            </a:r>
          </a:p>
        </p:txBody>
      </p:sp>
      <p:sp>
        <p:nvSpPr>
          <p:cNvPr id="7" name="Textplatzhalter 2">
            <a:extLst>
              <a:ext uri="{FF2B5EF4-FFF2-40B4-BE49-F238E27FC236}">
                <a16:creationId xmlns:a16="http://schemas.microsoft.com/office/drawing/2014/main" xmlns="" id="{2571D243-9706-BD45-B75D-CF56D417056A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173434" y="1894685"/>
            <a:ext cx="5152658" cy="879511"/>
          </a:xfrm>
          <a:prstGeom prst="rect">
            <a:avLst/>
          </a:prstGeom>
        </p:spPr>
        <p:txBody>
          <a:bodyPr wrap="none" lIns="396000" tIns="180000" rIns="288000" bIns="0" anchor="b" anchorCtr="0"/>
          <a:lstStyle>
            <a:lvl1pPr marL="0" indent="0" algn="l">
              <a:buNone/>
              <a:defRPr sz="4800" b="1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xmlns="" val="7746098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Moodbilder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2">
            <a:extLst>
              <a:ext uri="{FF2B5EF4-FFF2-40B4-BE49-F238E27FC236}">
                <a16:creationId xmlns:a16="http://schemas.microsoft.com/office/drawing/2014/main" xmlns="" id="{E347946B-13A3-2647-BCDE-88E43C76700E}"/>
              </a:ext>
            </a:extLst>
          </p:cNvPr>
          <p:cNvSpPr>
            <a:spLocks noGrp="1"/>
          </p:cNvSpPr>
          <p:nvPr>
            <p:ph type="pic" sz="quarter" idx="79"/>
          </p:nvPr>
        </p:nvSpPr>
        <p:spPr>
          <a:xfrm>
            <a:off x="865908" y="1894686"/>
            <a:ext cx="5123431" cy="4167447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5" name="Bildplatzhalter 2">
            <a:extLst>
              <a:ext uri="{FF2B5EF4-FFF2-40B4-BE49-F238E27FC236}">
                <a16:creationId xmlns:a16="http://schemas.microsoft.com/office/drawing/2014/main" xmlns="" id="{01DE9643-BEDA-5448-A7F3-433D5E2B8537}"/>
              </a:ext>
            </a:extLst>
          </p:cNvPr>
          <p:cNvSpPr>
            <a:spLocks noGrp="1"/>
          </p:cNvSpPr>
          <p:nvPr>
            <p:ph type="pic" sz="quarter" idx="80"/>
          </p:nvPr>
        </p:nvSpPr>
        <p:spPr>
          <a:xfrm>
            <a:off x="6173434" y="1894686"/>
            <a:ext cx="5152658" cy="4167447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6" name="Textplatzhalter 2">
            <a:extLst>
              <a:ext uri="{FF2B5EF4-FFF2-40B4-BE49-F238E27FC236}">
                <a16:creationId xmlns:a16="http://schemas.microsoft.com/office/drawing/2014/main" xmlns="" id="{C31E0E9A-FC9A-D541-9B1C-9B6CFB43ADAC}"/>
              </a:ext>
            </a:extLst>
          </p:cNvPr>
          <p:cNvSpPr>
            <a:spLocks noGrp="1"/>
          </p:cNvSpPr>
          <p:nvPr>
            <p:ph type="body" idx="82" hasCustomPrompt="1"/>
          </p:nvPr>
        </p:nvSpPr>
        <p:spPr>
          <a:xfrm>
            <a:off x="865908" y="1894686"/>
            <a:ext cx="5123431" cy="879511"/>
          </a:xfrm>
          <a:prstGeom prst="rect">
            <a:avLst/>
          </a:prstGeom>
        </p:spPr>
        <p:txBody>
          <a:bodyPr wrap="none" lIns="396000" tIns="180000" rIns="288000" bIns="0" anchor="b" anchorCtr="0"/>
          <a:lstStyle>
            <a:lvl1pPr marL="0" indent="0" algn="l">
              <a:buNone/>
              <a:defRPr sz="4800" b="1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01</a:t>
            </a:r>
          </a:p>
        </p:txBody>
      </p:sp>
      <p:sp>
        <p:nvSpPr>
          <p:cNvPr id="7" name="Textplatzhalter 2">
            <a:extLst>
              <a:ext uri="{FF2B5EF4-FFF2-40B4-BE49-F238E27FC236}">
                <a16:creationId xmlns:a16="http://schemas.microsoft.com/office/drawing/2014/main" xmlns="" id="{2571D243-9706-BD45-B75D-CF56D417056A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173434" y="1894685"/>
            <a:ext cx="5152658" cy="879511"/>
          </a:xfrm>
          <a:prstGeom prst="rect">
            <a:avLst/>
          </a:prstGeom>
        </p:spPr>
        <p:txBody>
          <a:bodyPr wrap="none" lIns="396000" tIns="180000" rIns="288000" bIns="0" anchor="b" anchorCtr="0"/>
          <a:lstStyle>
            <a:lvl1pPr marL="0" indent="0" algn="l">
              <a:buNone/>
              <a:defRPr sz="4800" b="1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02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xmlns="" id="{C16D814A-914C-AA4C-8F8D-A9EC0C099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707" y="998374"/>
            <a:ext cx="10848585" cy="663053"/>
          </a:xfrm>
          <a:prstGeom prst="rect">
            <a:avLst/>
          </a:prstGeom>
          <a:noFill/>
        </p:spPr>
        <p:txBody>
          <a:bodyPr wrap="square" tIns="108000" bIns="0" anchor="t" anchorCtr="0">
            <a:spAutoFit/>
          </a:bodyPr>
          <a:lstStyle>
            <a:lvl1pPr algn="l">
              <a:defRPr sz="40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Headline Titel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xmlns="" id="{82815EE8-76E7-9545-82D9-151866443B1B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7" y="504172"/>
            <a:ext cx="10848585" cy="430345"/>
          </a:xfrm>
          <a:prstGeom prst="rect">
            <a:avLst/>
          </a:prstGeom>
          <a:noFill/>
        </p:spPr>
        <p:txBody>
          <a:bodyPr lIns="108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Präsentationstitel</a:t>
            </a:r>
          </a:p>
        </p:txBody>
      </p:sp>
    </p:spTree>
    <p:extLst>
      <p:ext uri="{BB962C8B-B14F-4D97-AF65-F5344CB8AC3E}">
        <p14:creationId xmlns:p14="http://schemas.microsoft.com/office/powerpoint/2010/main" xmlns="" val="25620543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8_Moodbilder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2">
            <a:extLst>
              <a:ext uri="{FF2B5EF4-FFF2-40B4-BE49-F238E27FC236}">
                <a16:creationId xmlns:a16="http://schemas.microsoft.com/office/drawing/2014/main" xmlns="" id="{76076DE7-91F6-D14C-8CA5-243A6381B4FE}"/>
              </a:ext>
            </a:extLst>
          </p:cNvPr>
          <p:cNvSpPr>
            <a:spLocks noGrp="1"/>
          </p:cNvSpPr>
          <p:nvPr>
            <p:ph type="pic" sz="quarter" idx="79"/>
          </p:nvPr>
        </p:nvSpPr>
        <p:spPr>
          <a:xfrm>
            <a:off x="865908" y="1894686"/>
            <a:ext cx="5123431" cy="4167447"/>
          </a:xfrm>
          <a:prstGeom prst="rect">
            <a:avLst/>
          </a:prstGeom>
          <a:solidFill>
            <a:schemeClr val="tx1"/>
          </a:solidFill>
        </p:spPr>
        <p:txBody>
          <a:bodyPr tIns="230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xmlns="" id="{EE794E26-DD0A-4849-BC3A-598D856790FC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65908" y="1894686"/>
            <a:ext cx="5123431" cy="879511"/>
          </a:xfrm>
          <a:prstGeom prst="rect">
            <a:avLst/>
          </a:prstGeom>
        </p:spPr>
        <p:txBody>
          <a:bodyPr wrap="none" lIns="396000" tIns="180000" rIns="288000" bIns="0" anchor="b" anchorCtr="0"/>
          <a:lstStyle>
            <a:lvl1pPr marL="0" indent="0" algn="l">
              <a:buNone/>
              <a:defRPr sz="4800" b="1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01</a:t>
            </a:r>
          </a:p>
        </p:txBody>
      </p:sp>
      <p:sp>
        <p:nvSpPr>
          <p:cNvPr id="4" name="Bildplatzhalter 2">
            <a:extLst>
              <a:ext uri="{FF2B5EF4-FFF2-40B4-BE49-F238E27FC236}">
                <a16:creationId xmlns:a16="http://schemas.microsoft.com/office/drawing/2014/main" xmlns="" id="{7B7D16DF-4289-074E-BA84-BF2989AE0959}"/>
              </a:ext>
            </a:extLst>
          </p:cNvPr>
          <p:cNvSpPr>
            <a:spLocks noGrp="1"/>
          </p:cNvSpPr>
          <p:nvPr>
            <p:ph type="pic" sz="quarter" idx="80"/>
          </p:nvPr>
        </p:nvSpPr>
        <p:spPr>
          <a:xfrm>
            <a:off x="6173434" y="1894686"/>
            <a:ext cx="5152658" cy="2003871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5" name="Textplatzhalter 2">
            <a:extLst>
              <a:ext uri="{FF2B5EF4-FFF2-40B4-BE49-F238E27FC236}">
                <a16:creationId xmlns:a16="http://schemas.microsoft.com/office/drawing/2014/main" xmlns="" id="{6D66EE08-B713-264E-8B55-3D6A3CF8760D}"/>
              </a:ext>
            </a:extLst>
          </p:cNvPr>
          <p:cNvSpPr>
            <a:spLocks noGrp="1"/>
          </p:cNvSpPr>
          <p:nvPr>
            <p:ph type="body" idx="81" hasCustomPrompt="1"/>
          </p:nvPr>
        </p:nvSpPr>
        <p:spPr>
          <a:xfrm>
            <a:off x="6173434" y="1894686"/>
            <a:ext cx="5123431" cy="879511"/>
          </a:xfrm>
          <a:prstGeom prst="rect">
            <a:avLst/>
          </a:prstGeom>
        </p:spPr>
        <p:txBody>
          <a:bodyPr wrap="none" lIns="396000" tIns="180000" rIns="251999" bIns="0" anchor="b" anchorCtr="0"/>
          <a:lstStyle>
            <a:lvl1pPr marL="0" indent="0" algn="l">
              <a:buNone/>
              <a:defRPr sz="4800" b="1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02</a:t>
            </a:r>
          </a:p>
        </p:txBody>
      </p:sp>
      <p:sp>
        <p:nvSpPr>
          <p:cNvPr id="6" name="Bildplatzhalter 2">
            <a:extLst>
              <a:ext uri="{FF2B5EF4-FFF2-40B4-BE49-F238E27FC236}">
                <a16:creationId xmlns:a16="http://schemas.microsoft.com/office/drawing/2014/main" xmlns="" id="{9A15DE22-73F5-6944-9128-2862D38419D4}"/>
              </a:ext>
            </a:extLst>
          </p:cNvPr>
          <p:cNvSpPr>
            <a:spLocks noGrp="1"/>
          </p:cNvSpPr>
          <p:nvPr>
            <p:ph type="pic" sz="quarter" idx="82"/>
          </p:nvPr>
        </p:nvSpPr>
        <p:spPr>
          <a:xfrm>
            <a:off x="6173434" y="4058262"/>
            <a:ext cx="5152658" cy="2003871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7" name="Textplatzhalter 2">
            <a:extLst>
              <a:ext uri="{FF2B5EF4-FFF2-40B4-BE49-F238E27FC236}">
                <a16:creationId xmlns:a16="http://schemas.microsoft.com/office/drawing/2014/main" xmlns="" id="{834CD786-A7D6-334B-9850-7123DFD4F64B}"/>
              </a:ext>
            </a:extLst>
          </p:cNvPr>
          <p:cNvSpPr>
            <a:spLocks noGrp="1"/>
          </p:cNvSpPr>
          <p:nvPr>
            <p:ph type="body" idx="83" hasCustomPrompt="1"/>
          </p:nvPr>
        </p:nvSpPr>
        <p:spPr>
          <a:xfrm>
            <a:off x="6173434" y="4058262"/>
            <a:ext cx="5123431" cy="885697"/>
          </a:xfrm>
          <a:prstGeom prst="rect">
            <a:avLst/>
          </a:prstGeom>
        </p:spPr>
        <p:txBody>
          <a:bodyPr wrap="none" lIns="396000" tIns="180000" rIns="251999" bIns="0" anchor="b" anchorCtr="0"/>
          <a:lstStyle>
            <a:lvl1pPr marL="0" indent="0" algn="l">
              <a:buNone/>
              <a:defRPr sz="4800" b="1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03</a:t>
            </a:r>
          </a:p>
        </p:txBody>
      </p:sp>
      <p:cxnSp>
        <p:nvCxnSpPr>
          <p:cNvPr id="8" name="Gerade Verbindung 7">
            <a:extLst>
              <a:ext uri="{FF2B5EF4-FFF2-40B4-BE49-F238E27FC236}">
                <a16:creationId xmlns:a16="http://schemas.microsoft.com/office/drawing/2014/main" xmlns="" id="{5D96DFC9-424F-AB4E-8A1B-A3197F81D6E5}"/>
              </a:ext>
            </a:extLst>
          </p:cNvPr>
          <p:cNvCxnSpPr/>
          <p:nvPr userDrawn="1"/>
        </p:nvCxnSpPr>
        <p:spPr>
          <a:xfrm>
            <a:off x="869950" y="1084263"/>
            <a:ext cx="479425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3">
            <a:extLst>
              <a:ext uri="{FF2B5EF4-FFF2-40B4-BE49-F238E27FC236}">
                <a16:creationId xmlns:a16="http://schemas.microsoft.com/office/drawing/2014/main" xmlns="" id="{4368EB63-57A0-CA49-A8FC-B03FDF50C9DC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8" y="504172"/>
            <a:ext cx="4596484" cy="430345"/>
          </a:xfrm>
          <a:prstGeom prst="rect">
            <a:avLst/>
          </a:prstGeom>
          <a:noFill/>
        </p:spPr>
        <p:txBody>
          <a:bodyPr lIns="216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 err="1"/>
              <a:t>Moodbilder</a:t>
            </a:r>
            <a:r>
              <a:rPr lang="de-DE" dirty="0"/>
              <a:t>/ Themenheadline</a:t>
            </a:r>
          </a:p>
        </p:txBody>
      </p:sp>
    </p:spTree>
    <p:extLst>
      <p:ext uri="{BB962C8B-B14F-4D97-AF65-F5344CB8AC3E}">
        <p14:creationId xmlns:p14="http://schemas.microsoft.com/office/powerpoint/2010/main" xmlns="" val="26191160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8_Moodbilder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2">
            <a:extLst>
              <a:ext uri="{FF2B5EF4-FFF2-40B4-BE49-F238E27FC236}">
                <a16:creationId xmlns:a16="http://schemas.microsoft.com/office/drawing/2014/main" xmlns="" id="{76076DE7-91F6-D14C-8CA5-243A6381B4FE}"/>
              </a:ext>
            </a:extLst>
          </p:cNvPr>
          <p:cNvSpPr>
            <a:spLocks noGrp="1"/>
          </p:cNvSpPr>
          <p:nvPr>
            <p:ph type="pic" sz="quarter" idx="79"/>
          </p:nvPr>
        </p:nvSpPr>
        <p:spPr>
          <a:xfrm>
            <a:off x="865908" y="1894686"/>
            <a:ext cx="5123431" cy="4167447"/>
          </a:xfrm>
          <a:prstGeom prst="rect">
            <a:avLst/>
          </a:prstGeom>
          <a:solidFill>
            <a:schemeClr val="tx1"/>
          </a:solidFill>
        </p:spPr>
        <p:txBody>
          <a:bodyPr tIns="230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xmlns="" id="{EE794E26-DD0A-4849-BC3A-598D856790FC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65908" y="1894686"/>
            <a:ext cx="5123431" cy="879511"/>
          </a:xfrm>
          <a:prstGeom prst="rect">
            <a:avLst/>
          </a:prstGeom>
        </p:spPr>
        <p:txBody>
          <a:bodyPr wrap="none" lIns="396000" tIns="180000" rIns="288000" bIns="0" anchor="b" anchorCtr="0"/>
          <a:lstStyle>
            <a:lvl1pPr marL="0" indent="0" algn="l">
              <a:buNone/>
              <a:defRPr sz="4800" b="1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01</a:t>
            </a:r>
          </a:p>
        </p:txBody>
      </p:sp>
      <p:sp>
        <p:nvSpPr>
          <p:cNvPr id="4" name="Bildplatzhalter 2">
            <a:extLst>
              <a:ext uri="{FF2B5EF4-FFF2-40B4-BE49-F238E27FC236}">
                <a16:creationId xmlns:a16="http://schemas.microsoft.com/office/drawing/2014/main" xmlns="" id="{7B7D16DF-4289-074E-BA84-BF2989AE0959}"/>
              </a:ext>
            </a:extLst>
          </p:cNvPr>
          <p:cNvSpPr>
            <a:spLocks noGrp="1"/>
          </p:cNvSpPr>
          <p:nvPr>
            <p:ph type="pic" sz="quarter" idx="80"/>
          </p:nvPr>
        </p:nvSpPr>
        <p:spPr>
          <a:xfrm>
            <a:off x="6173434" y="1894686"/>
            <a:ext cx="5152658" cy="2003871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5" name="Textplatzhalter 2">
            <a:extLst>
              <a:ext uri="{FF2B5EF4-FFF2-40B4-BE49-F238E27FC236}">
                <a16:creationId xmlns:a16="http://schemas.microsoft.com/office/drawing/2014/main" xmlns="" id="{6D66EE08-B713-264E-8B55-3D6A3CF8760D}"/>
              </a:ext>
            </a:extLst>
          </p:cNvPr>
          <p:cNvSpPr>
            <a:spLocks noGrp="1"/>
          </p:cNvSpPr>
          <p:nvPr>
            <p:ph type="body" idx="81" hasCustomPrompt="1"/>
          </p:nvPr>
        </p:nvSpPr>
        <p:spPr>
          <a:xfrm>
            <a:off x="6173434" y="1894686"/>
            <a:ext cx="5123431" cy="879511"/>
          </a:xfrm>
          <a:prstGeom prst="rect">
            <a:avLst/>
          </a:prstGeom>
        </p:spPr>
        <p:txBody>
          <a:bodyPr wrap="none" lIns="396000" tIns="180000" rIns="251999" bIns="0" anchor="b" anchorCtr="0"/>
          <a:lstStyle>
            <a:lvl1pPr marL="0" indent="0" algn="l">
              <a:buNone/>
              <a:defRPr sz="4800" b="1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02</a:t>
            </a:r>
          </a:p>
        </p:txBody>
      </p:sp>
      <p:cxnSp>
        <p:nvCxnSpPr>
          <p:cNvPr id="8" name="Gerade Verbindung 7">
            <a:extLst>
              <a:ext uri="{FF2B5EF4-FFF2-40B4-BE49-F238E27FC236}">
                <a16:creationId xmlns:a16="http://schemas.microsoft.com/office/drawing/2014/main" xmlns="" id="{5D96DFC9-424F-AB4E-8A1B-A3197F81D6E5}"/>
              </a:ext>
            </a:extLst>
          </p:cNvPr>
          <p:cNvCxnSpPr/>
          <p:nvPr userDrawn="1"/>
        </p:nvCxnSpPr>
        <p:spPr>
          <a:xfrm>
            <a:off x="869950" y="1084263"/>
            <a:ext cx="479425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3">
            <a:extLst>
              <a:ext uri="{FF2B5EF4-FFF2-40B4-BE49-F238E27FC236}">
                <a16:creationId xmlns:a16="http://schemas.microsoft.com/office/drawing/2014/main" xmlns="" id="{4368EB63-57A0-CA49-A8FC-B03FDF50C9DC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8" y="504172"/>
            <a:ext cx="4596484" cy="430345"/>
          </a:xfrm>
          <a:prstGeom prst="rect">
            <a:avLst/>
          </a:prstGeom>
          <a:noFill/>
        </p:spPr>
        <p:txBody>
          <a:bodyPr lIns="216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 err="1"/>
              <a:t>Moodbilder</a:t>
            </a:r>
            <a:r>
              <a:rPr lang="de-DE" dirty="0"/>
              <a:t>/ Themenheadline</a:t>
            </a:r>
          </a:p>
        </p:txBody>
      </p:sp>
      <p:sp>
        <p:nvSpPr>
          <p:cNvPr id="10" name="Bildplatzhalter 2">
            <a:extLst>
              <a:ext uri="{FF2B5EF4-FFF2-40B4-BE49-F238E27FC236}">
                <a16:creationId xmlns:a16="http://schemas.microsoft.com/office/drawing/2014/main" xmlns="" id="{C89DA38B-83CD-8F45-8885-A587AA7D644C}"/>
              </a:ext>
            </a:extLst>
          </p:cNvPr>
          <p:cNvSpPr>
            <a:spLocks noGrp="1"/>
          </p:cNvSpPr>
          <p:nvPr>
            <p:ph type="pic" sz="quarter" idx="82"/>
          </p:nvPr>
        </p:nvSpPr>
        <p:spPr>
          <a:xfrm>
            <a:off x="6173434" y="4058262"/>
            <a:ext cx="2491935" cy="2003871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11" name="Bildplatzhalter 2">
            <a:extLst>
              <a:ext uri="{FF2B5EF4-FFF2-40B4-BE49-F238E27FC236}">
                <a16:creationId xmlns:a16="http://schemas.microsoft.com/office/drawing/2014/main" xmlns="" id="{EB38C205-FDC5-744B-BE20-16E2C7C6437E}"/>
              </a:ext>
            </a:extLst>
          </p:cNvPr>
          <p:cNvSpPr>
            <a:spLocks noGrp="1"/>
          </p:cNvSpPr>
          <p:nvPr>
            <p:ph type="pic" sz="quarter" idx="84"/>
          </p:nvPr>
        </p:nvSpPr>
        <p:spPr>
          <a:xfrm>
            <a:off x="8834157" y="4058262"/>
            <a:ext cx="2491935" cy="2003871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12" name="Textplatzhalter 2">
            <a:extLst>
              <a:ext uri="{FF2B5EF4-FFF2-40B4-BE49-F238E27FC236}">
                <a16:creationId xmlns:a16="http://schemas.microsoft.com/office/drawing/2014/main" xmlns="" id="{E5ACC524-A99E-5849-AD80-D42E3830A806}"/>
              </a:ext>
            </a:extLst>
          </p:cNvPr>
          <p:cNvSpPr>
            <a:spLocks noGrp="1"/>
          </p:cNvSpPr>
          <p:nvPr>
            <p:ph type="body" idx="83" hasCustomPrompt="1"/>
          </p:nvPr>
        </p:nvSpPr>
        <p:spPr>
          <a:xfrm>
            <a:off x="8804930" y="4058262"/>
            <a:ext cx="2491935" cy="885697"/>
          </a:xfrm>
          <a:prstGeom prst="rect">
            <a:avLst/>
          </a:prstGeom>
        </p:spPr>
        <p:txBody>
          <a:bodyPr wrap="none" lIns="396000" tIns="180000" rIns="251999" bIns="0" anchor="b" anchorCtr="0"/>
          <a:lstStyle>
            <a:lvl1pPr marL="0" indent="0" algn="l">
              <a:buNone/>
              <a:defRPr sz="4800" b="1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04</a:t>
            </a:r>
          </a:p>
        </p:txBody>
      </p:sp>
      <p:sp>
        <p:nvSpPr>
          <p:cNvPr id="13" name="Textplatzhalter 2">
            <a:extLst>
              <a:ext uri="{FF2B5EF4-FFF2-40B4-BE49-F238E27FC236}">
                <a16:creationId xmlns:a16="http://schemas.microsoft.com/office/drawing/2014/main" xmlns="" id="{59EC50E6-341C-6C4A-9AF6-AFE2CD189019}"/>
              </a:ext>
            </a:extLst>
          </p:cNvPr>
          <p:cNvSpPr>
            <a:spLocks noGrp="1"/>
          </p:cNvSpPr>
          <p:nvPr>
            <p:ph type="body" idx="85" hasCustomPrompt="1"/>
          </p:nvPr>
        </p:nvSpPr>
        <p:spPr>
          <a:xfrm>
            <a:off x="6151167" y="4058262"/>
            <a:ext cx="2491935" cy="885697"/>
          </a:xfrm>
          <a:prstGeom prst="rect">
            <a:avLst/>
          </a:prstGeom>
        </p:spPr>
        <p:txBody>
          <a:bodyPr wrap="none" lIns="396000" tIns="180000" rIns="251999" bIns="0" anchor="b" anchorCtr="0"/>
          <a:lstStyle>
            <a:lvl1pPr marL="0" indent="0" algn="l">
              <a:buNone/>
              <a:defRPr sz="4800" b="1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xmlns="" val="375679370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Moodbilder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2">
            <a:extLst>
              <a:ext uri="{FF2B5EF4-FFF2-40B4-BE49-F238E27FC236}">
                <a16:creationId xmlns:a16="http://schemas.microsoft.com/office/drawing/2014/main" xmlns="" id="{76076DE7-91F6-D14C-8CA5-243A6381B4FE}"/>
              </a:ext>
            </a:extLst>
          </p:cNvPr>
          <p:cNvSpPr>
            <a:spLocks noGrp="1"/>
          </p:cNvSpPr>
          <p:nvPr>
            <p:ph type="pic" sz="quarter" idx="79"/>
          </p:nvPr>
        </p:nvSpPr>
        <p:spPr>
          <a:xfrm>
            <a:off x="865908" y="1894686"/>
            <a:ext cx="5123431" cy="4167447"/>
          </a:xfrm>
          <a:prstGeom prst="rect">
            <a:avLst/>
          </a:prstGeom>
          <a:solidFill>
            <a:schemeClr val="tx1"/>
          </a:solidFill>
        </p:spPr>
        <p:txBody>
          <a:bodyPr tIns="230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xmlns="" id="{EE794E26-DD0A-4849-BC3A-598D856790FC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65908" y="1894686"/>
            <a:ext cx="5123431" cy="879511"/>
          </a:xfrm>
          <a:prstGeom prst="rect">
            <a:avLst/>
          </a:prstGeom>
        </p:spPr>
        <p:txBody>
          <a:bodyPr wrap="none" lIns="396000" tIns="180000" rIns="288000" bIns="0" anchor="b" anchorCtr="0"/>
          <a:lstStyle>
            <a:lvl1pPr marL="0" indent="0" algn="l">
              <a:buNone/>
              <a:defRPr sz="4800" b="1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01</a:t>
            </a:r>
          </a:p>
        </p:txBody>
      </p:sp>
      <p:sp>
        <p:nvSpPr>
          <p:cNvPr id="4" name="Bildplatzhalter 2">
            <a:extLst>
              <a:ext uri="{FF2B5EF4-FFF2-40B4-BE49-F238E27FC236}">
                <a16:creationId xmlns:a16="http://schemas.microsoft.com/office/drawing/2014/main" xmlns="" id="{7B7D16DF-4289-074E-BA84-BF2989AE0959}"/>
              </a:ext>
            </a:extLst>
          </p:cNvPr>
          <p:cNvSpPr>
            <a:spLocks noGrp="1"/>
          </p:cNvSpPr>
          <p:nvPr>
            <p:ph type="pic" sz="quarter" idx="80"/>
          </p:nvPr>
        </p:nvSpPr>
        <p:spPr>
          <a:xfrm>
            <a:off x="6173434" y="1894686"/>
            <a:ext cx="5152658" cy="2003871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5" name="Textplatzhalter 2">
            <a:extLst>
              <a:ext uri="{FF2B5EF4-FFF2-40B4-BE49-F238E27FC236}">
                <a16:creationId xmlns:a16="http://schemas.microsoft.com/office/drawing/2014/main" xmlns="" id="{6D66EE08-B713-264E-8B55-3D6A3CF8760D}"/>
              </a:ext>
            </a:extLst>
          </p:cNvPr>
          <p:cNvSpPr>
            <a:spLocks noGrp="1"/>
          </p:cNvSpPr>
          <p:nvPr>
            <p:ph type="body" idx="81" hasCustomPrompt="1"/>
          </p:nvPr>
        </p:nvSpPr>
        <p:spPr>
          <a:xfrm>
            <a:off x="6173434" y="1894686"/>
            <a:ext cx="5123431" cy="879511"/>
          </a:xfrm>
          <a:prstGeom prst="rect">
            <a:avLst/>
          </a:prstGeom>
        </p:spPr>
        <p:txBody>
          <a:bodyPr wrap="none" lIns="396000" tIns="180000" rIns="251999" bIns="0" anchor="b" anchorCtr="0"/>
          <a:lstStyle>
            <a:lvl1pPr marL="0" indent="0" algn="l">
              <a:buNone/>
              <a:defRPr sz="4800" b="1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02</a:t>
            </a:r>
          </a:p>
        </p:txBody>
      </p:sp>
      <p:sp>
        <p:nvSpPr>
          <p:cNvPr id="10" name="Bildplatzhalter 2">
            <a:extLst>
              <a:ext uri="{FF2B5EF4-FFF2-40B4-BE49-F238E27FC236}">
                <a16:creationId xmlns:a16="http://schemas.microsoft.com/office/drawing/2014/main" xmlns="" id="{C89DA38B-83CD-8F45-8885-A587AA7D644C}"/>
              </a:ext>
            </a:extLst>
          </p:cNvPr>
          <p:cNvSpPr>
            <a:spLocks noGrp="1"/>
          </p:cNvSpPr>
          <p:nvPr>
            <p:ph type="pic" sz="quarter" idx="82"/>
          </p:nvPr>
        </p:nvSpPr>
        <p:spPr>
          <a:xfrm>
            <a:off x="6173434" y="4058262"/>
            <a:ext cx="2491935" cy="2003871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11" name="Bildplatzhalter 2">
            <a:extLst>
              <a:ext uri="{FF2B5EF4-FFF2-40B4-BE49-F238E27FC236}">
                <a16:creationId xmlns:a16="http://schemas.microsoft.com/office/drawing/2014/main" xmlns="" id="{EB38C205-FDC5-744B-BE20-16E2C7C6437E}"/>
              </a:ext>
            </a:extLst>
          </p:cNvPr>
          <p:cNvSpPr>
            <a:spLocks noGrp="1"/>
          </p:cNvSpPr>
          <p:nvPr>
            <p:ph type="pic" sz="quarter" idx="84"/>
          </p:nvPr>
        </p:nvSpPr>
        <p:spPr>
          <a:xfrm>
            <a:off x="8834157" y="4058262"/>
            <a:ext cx="2491935" cy="2003871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12" name="Textplatzhalter 2">
            <a:extLst>
              <a:ext uri="{FF2B5EF4-FFF2-40B4-BE49-F238E27FC236}">
                <a16:creationId xmlns:a16="http://schemas.microsoft.com/office/drawing/2014/main" xmlns="" id="{E5ACC524-A99E-5849-AD80-D42E3830A806}"/>
              </a:ext>
            </a:extLst>
          </p:cNvPr>
          <p:cNvSpPr>
            <a:spLocks noGrp="1"/>
          </p:cNvSpPr>
          <p:nvPr>
            <p:ph type="body" idx="83" hasCustomPrompt="1"/>
          </p:nvPr>
        </p:nvSpPr>
        <p:spPr>
          <a:xfrm>
            <a:off x="8804930" y="4058262"/>
            <a:ext cx="2491935" cy="885697"/>
          </a:xfrm>
          <a:prstGeom prst="rect">
            <a:avLst/>
          </a:prstGeom>
        </p:spPr>
        <p:txBody>
          <a:bodyPr wrap="none" lIns="396000" tIns="180000" rIns="251999" bIns="0" anchor="b" anchorCtr="0"/>
          <a:lstStyle>
            <a:lvl1pPr marL="0" indent="0" algn="l">
              <a:buNone/>
              <a:defRPr sz="4800" b="1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04</a:t>
            </a:r>
          </a:p>
        </p:txBody>
      </p:sp>
      <p:sp>
        <p:nvSpPr>
          <p:cNvPr id="13" name="Textplatzhalter 2">
            <a:extLst>
              <a:ext uri="{FF2B5EF4-FFF2-40B4-BE49-F238E27FC236}">
                <a16:creationId xmlns:a16="http://schemas.microsoft.com/office/drawing/2014/main" xmlns="" id="{59EC50E6-341C-6C4A-9AF6-AFE2CD189019}"/>
              </a:ext>
            </a:extLst>
          </p:cNvPr>
          <p:cNvSpPr>
            <a:spLocks noGrp="1"/>
          </p:cNvSpPr>
          <p:nvPr>
            <p:ph type="body" idx="85" hasCustomPrompt="1"/>
          </p:nvPr>
        </p:nvSpPr>
        <p:spPr>
          <a:xfrm>
            <a:off x="6151167" y="4058262"/>
            <a:ext cx="2491935" cy="885697"/>
          </a:xfrm>
          <a:prstGeom prst="rect">
            <a:avLst/>
          </a:prstGeom>
        </p:spPr>
        <p:txBody>
          <a:bodyPr wrap="none" lIns="396000" tIns="180000" rIns="251999" bIns="0" anchor="b" anchorCtr="0"/>
          <a:lstStyle>
            <a:lvl1pPr marL="0" indent="0" algn="l">
              <a:buNone/>
              <a:defRPr sz="4800" b="1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03</a:t>
            </a:r>
          </a:p>
        </p:txBody>
      </p:sp>
      <p:sp>
        <p:nvSpPr>
          <p:cNvPr id="14" name="Titel 1">
            <a:extLst>
              <a:ext uri="{FF2B5EF4-FFF2-40B4-BE49-F238E27FC236}">
                <a16:creationId xmlns:a16="http://schemas.microsoft.com/office/drawing/2014/main" xmlns="" id="{C16D814A-914C-AA4C-8F8D-A9EC0C099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707" y="998374"/>
            <a:ext cx="10848585" cy="663053"/>
          </a:xfrm>
          <a:prstGeom prst="rect">
            <a:avLst/>
          </a:prstGeom>
          <a:noFill/>
        </p:spPr>
        <p:txBody>
          <a:bodyPr wrap="square" tIns="108000" bIns="0" anchor="t" anchorCtr="0">
            <a:spAutoFit/>
          </a:bodyPr>
          <a:lstStyle>
            <a:lvl1pPr algn="l">
              <a:defRPr sz="40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Headline Titel</a:t>
            </a:r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xmlns="" id="{82815EE8-76E7-9545-82D9-151866443B1B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7" y="504172"/>
            <a:ext cx="10848585" cy="430345"/>
          </a:xfrm>
          <a:prstGeom prst="rect">
            <a:avLst/>
          </a:prstGeom>
          <a:noFill/>
        </p:spPr>
        <p:txBody>
          <a:bodyPr lIns="108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Präsentationstitel</a:t>
            </a:r>
          </a:p>
        </p:txBody>
      </p:sp>
    </p:spTree>
    <p:extLst>
      <p:ext uri="{BB962C8B-B14F-4D97-AF65-F5344CB8AC3E}">
        <p14:creationId xmlns:p14="http://schemas.microsoft.com/office/powerpoint/2010/main" xmlns="" val="74511106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9_Bild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>
            <a:extLst>
              <a:ext uri="{FF2B5EF4-FFF2-40B4-BE49-F238E27FC236}">
                <a16:creationId xmlns:a16="http://schemas.microsoft.com/office/drawing/2014/main" xmlns="" id="{D55591D1-6701-4645-BD4F-62D48326A8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707" y="998374"/>
            <a:ext cx="10848585" cy="663053"/>
          </a:xfrm>
          <a:prstGeom prst="rect">
            <a:avLst/>
          </a:prstGeom>
          <a:noFill/>
        </p:spPr>
        <p:txBody>
          <a:bodyPr wrap="square" lIns="216000" tIns="108000" rIns="216000" bIns="0" anchor="t" anchorCtr="0">
            <a:spAutoFit/>
          </a:bodyPr>
          <a:lstStyle>
            <a:lvl1pPr algn="l">
              <a:defRPr sz="40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Headline Titel</a:t>
            </a:r>
          </a:p>
        </p:txBody>
      </p:sp>
      <p:sp>
        <p:nvSpPr>
          <p:cNvPr id="10" name="Bildplatzhalter 2">
            <a:extLst>
              <a:ext uri="{FF2B5EF4-FFF2-40B4-BE49-F238E27FC236}">
                <a16:creationId xmlns:a16="http://schemas.microsoft.com/office/drawing/2014/main" xmlns="" id="{EB782413-462B-604F-BA05-49559B5D78D7}"/>
              </a:ext>
            </a:extLst>
          </p:cNvPr>
          <p:cNvSpPr>
            <a:spLocks noGrp="1"/>
          </p:cNvSpPr>
          <p:nvPr>
            <p:ph type="pic" sz="quarter" idx="91"/>
          </p:nvPr>
        </p:nvSpPr>
        <p:spPr>
          <a:xfrm>
            <a:off x="8032182" y="1894685"/>
            <a:ext cx="3337292" cy="2003871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11" name="Bildplatzhalter 2">
            <a:extLst>
              <a:ext uri="{FF2B5EF4-FFF2-40B4-BE49-F238E27FC236}">
                <a16:creationId xmlns:a16="http://schemas.microsoft.com/office/drawing/2014/main" xmlns="" id="{446EF019-A94C-464E-82C9-B2228497CC93}"/>
              </a:ext>
            </a:extLst>
          </p:cNvPr>
          <p:cNvSpPr>
            <a:spLocks noGrp="1"/>
          </p:cNvSpPr>
          <p:nvPr>
            <p:ph type="pic" sz="quarter" idx="92"/>
          </p:nvPr>
        </p:nvSpPr>
        <p:spPr>
          <a:xfrm>
            <a:off x="8032182" y="4058262"/>
            <a:ext cx="3337292" cy="2003871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12" name="Bildplatzhalter 2">
            <a:extLst>
              <a:ext uri="{FF2B5EF4-FFF2-40B4-BE49-F238E27FC236}">
                <a16:creationId xmlns:a16="http://schemas.microsoft.com/office/drawing/2014/main" xmlns="" id="{00F9A9D2-CC92-D44F-BEC5-8A3638D5CAAD}"/>
              </a:ext>
            </a:extLst>
          </p:cNvPr>
          <p:cNvSpPr>
            <a:spLocks noGrp="1"/>
          </p:cNvSpPr>
          <p:nvPr>
            <p:ph type="pic" sz="quarter" idx="86"/>
          </p:nvPr>
        </p:nvSpPr>
        <p:spPr>
          <a:xfrm>
            <a:off x="865908" y="1894687"/>
            <a:ext cx="3337292" cy="2003869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13" name="Bildplatzhalter 2">
            <a:extLst>
              <a:ext uri="{FF2B5EF4-FFF2-40B4-BE49-F238E27FC236}">
                <a16:creationId xmlns:a16="http://schemas.microsoft.com/office/drawing/2014/main" xmlns="" id="{5B83D69E-CF46-F342-A2E9-3665313E703E}"/>
              </a:ext>
            </a:extLst>
          </p:cNvPr>
          <p:cNvSpPr>
            <a:spLocks noGrp="1"/>
          </p:cNvSpPr>
          <p:nvPr>
            <p:ph type="pic" sz="quarter" idx="87"/>
          </p:nvPr>
        </p:nvSpPr>
        <p:spPr>
          <a:xfrm>
            <a:off x="4449045" y="1894685"/>
            <a:ext cx="3337292" cy="2003871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14" name="Bildplatzhalter 2">
            <a:extLst>
              <a:ext uri="{FF2B5EF4-FFF2-40B4-BE49-F238E27FC236}">
                <a16:creationId xmlns:a16="http://schemas.microsoft.com/office/drawing/2014/main" xmlns="" id="{D056691F-6160-6243-A6BE-5735446CBC7E}"/>
              </a:ext>
            </a:extLst>
          </p:cNvPr>
          <p:cNvSpPr>
            <a:spLocks noGrp="1"/>
          </p:cNvSpPr>
          <p:nvPr>
            <p:ph type="pic" sz="quarter" idx="88"/>
          </p:nvPr>
        </p:nvSpPr>
        <p:spPr>
          <a:xfrm>
            <a:off x="4449045" y="4058262"/>
            <a:ext cx="3337292" cy="2003871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15" name="Bildplatzhalter 2">
            <a:extLst>
              <a:ext uri="{FF2B5EF4-FFF2-40B4-BE49-F238E27FC236}">
                <a16:creationId xmlns:a16="http://schemas.microsoft.com/office/drawing/2014/main" xmlns="" id="{0668B1E7-B794-7C44-96C1-53F2C9D5CE44}"/>
              </a:ext>
            </a:extLst>
          </p:cNvPr>
          <p:cNvSpPr>
            <a:spLocks noGrp="1"/>
          </p:cNvSpPr>
          <p:nvPr>
            <p:ph type="pic" sz="quarter" idx="89"/>
          </p:nvPr>
        </p:nvSpPr>
        <p:spPr>
          <a:xfrm>
            <a:off x="860342" y="4058264"/>
            <a:ext cx="3337292" cy="2003869"/>
          </a:xfrm>
          <a:prstGeom prst="rect">
            <a:avLst/>
          </a:prstGeom>
          <a:solidFill>
            <a:schemeClr val="tx1"/>
          </a:solidFill>
        </p:spPr>
        <p:txBody>
          <a:bodyPr tIns="1224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xmlns="" id="{D1C8F847-B5FE-5449-8478-7A0D4269677F}"/>
              </a:ext>
            </a:extLst>
          </p:cNvPr>
          <p:cNvSpPr>
            <a:spLocks noGrp="1"/>
          </p:cNvSpPr>
          <p:nvPr>
            <p:ph type="body" sz="half" idx="93" hasCustomPrompt="1"/>
          </p:nvPr>
        </p:nvSpPr>
        <p:spPr>
          <a:xfrm>
            <a:off x="671708" y="504172"/>
            <a:ext cx="10848584" cy="430345"/>
          </a:xfrm>
          <a:prstGeom prst="rect">
            <a:avLst/>
          </a:prstGeom>
          <a:noFill/>
        </p:spPr>
        <p:txBody>
          <a:bodyPr lIns="216000" tIns="108000" rIns="72000" bIns="216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 err="1"/>
              <a:t>Chaptertitel</a:t>
            </a:r>
            <a:endParaRPr lang="de-DE" dirty="0"/>
          </a:p>
        </p:txBody>
      </p:sp>
      <p:sp>
        <p:nvSpPr>
          <p:cNvPr id="18" name="Textplatzhalter 2">
            <a:extLst>
              <a:ext uri="{FF2B5EF4-FFF2-40B4-BE49-F238E27FC236}">
                <a16:creationId xmlns:a16="http://schemas.microsoft.com/office/drawing/2014/main" xmlns="" id="{E53EE7D3-DF0B-6647-997C-964ADC2FC6FA}"/>
              </a:ext>
            </a:extLst>
          </p:cNvPr>
          <p:cNvSpPr>
            <a:spLocks noGrp="1"/>
          </p:cNvSpPr>
          <p:nvPr>
            <p:ph type="body" idx="84" hasCustomPrompt="1"/>
          </p:nvPr>
        </p:nvSpPr>
        <p:spPr>
          <a:xfrm>
            <a:off x="865332" y="1894687"/>
            <a:ext cx="3338443" cy="55459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01</a:t>
            </a:r>
          </a:p>
        </p:txBody>
      </p:sp>
      <p:sp>
        <p:nvSpPr>
          <p:cNvPr id="19" name="Textplatzhalter 2">
            <a:extLst>
              <a:ext uri="{FF2B5EF4-FFF2-40B4-BE49-F238E27FC236}">
                <a16:creationId xmlns:a16="http://schemas.microsoft.com/office/drawing/2014/main" xmlns="" id="{30863A62-12D4-E84E-8496-325B0EA70AE7}"/>
              </a:ext>
            </a:extLst>
          </p:cNvPr>
          <p:cNvSpPr>
            <a:spLocks noGrp="1"/>
          </p:cNvSpPr>
          <p:nvPr>
            <p:ph type="body" idx="94" hasCustomPrompt="1"/>
          </p:nvPr>
        </p:nvSpPr>
        <p:spPr>
          <a:xfrm>
            <a:off x="4449045" y="1894687"/>
            <a:ext cx="3338443" cy="55459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02</a:t>
            </a:r>
          </a:p>
        </p:txBody>
      </p:sp>
      <p:sp>
        <p:nvSpPr>
          <p:cNvPr id="21" name="Textplatzhalter 2">
            <a:extLst>
              <a:ext uri="{FF2B5EF4-FFF2-40B4-BE49-F238E27FC236}">
                <a16:creationId xmlns:a16="http://schemas.microsoft.com/office/drawing/2014/main" xmlns="" id="{5ACF43FE-48F5-3A47-82F0-4C9489C0B257}"/>
              </a:ext>
            </a:extLst>
          </p:cNvPr>
          <p:cNvSpPr>
            <a:spLocks noGrp="1"/>
          </p:cNvSpPr>
          <p:nvPr>
            <p:ph type="body" idx="95" hasCustomPrompt="1"/>
          </p:nvPr>
        </p:nvSpPr>
        <p:spPr>
          <a:xfrm>
            <a:off x="8031607" y="1894687"/>
            <a:ext cx="3338443" cy="55459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03</a:t>
            </a:r>
          </a:p>
        </p:txBody>
      </p:sp>
      <p:sp>
        <p:nvSpPr>
          <p:cNvPr id="22" name="Textplatzhalter 2">
            <a:extLst>
              <a:ext uri="{FF2B5EF4-FFF2-40B4-BE49-F238E27FC236}">
                <a16:creationId xmlns:a16="http://schemas.microsoft.com/office/drawing/2014/main" xmlns="" id="{2C08871F-AB91-B74F-9DBF-9EA06F413605}"/>
              </a:ext>
            </a:extLst>
          </p:cNvPr>
          <p:cNvSpPr>
            <a:spLocks noGrp="1"/>
          </p:cNvSpPr>
          <p:nvPr>
            <p:ph type="body" idx="96" hasCustomPrompt="1"/>
          </p:nvPr>
        </p:nvSpPr>
        <p:spPr>
          <a:xfrm>
            <a:off x="859191" y="4058262"/>
            <a:ext cx="3338443" cy="55459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04</a:t>
            </a:r>
          </a:p>
        </p:txBody>
      </p:sp>
      <p:sp>
        <p:nvSpPr>
          <p:cNvPr id="23" name="Textplatzhalter 2">
            <a:extLst>
              <a:ext uri="{FF2B5EF4-FFF2-40B4-BE49-F238E27FC236}">
                <a16:creationId xmlns:a16="http://schemas.microsoft.com/office/drawing/2014/main" xmlns="" id="{2BEECC2D-14CD-504B-AEFE-2E4C916D4E4B}"/>
              </a:ext>
            </a:extLst>
          </p:cNvPr>
          <p:cNvSpPr>
            <a:spLocks noGrp="1"/>
          </p:cNvSpPr>
          <p:nvPr>
            <p:ph type="body" idx="97" hasCustomPrompt="1"/>
          </p:nvPr>
        </p:nvSpPr>
        <p:spPr>
          <a:xfrm>
            <a:off x="4442904" y="4058262"/>
            <a:ext cx="3338443" cy="55459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05</a:t>
            </a:r>
          </a:p>
        </p:txBody>
      </p:sp>
      <p:sp>
        <p:nvSpPr>
          <p:cNvPr id="24" name="Textplatzhalter 2">
            <a:extLst>
              <a:ext uri="{FF2B5EF4-FFF2-40B4-BE49-F238E27FC236}">
                <a16:creationId xmlns:a16="http://schemas.microsoft.com/office/drawing/2014/main" xmlns="" id="{431C695F-C8F0-8845-A4FF-726691CBBB1D}"/>
              </a:ext>
            </a:extLst>
          </p:cNvPr>
          <p:cNvSpPr>
            <a:spLocks noGrp="1"/>
          </p:cNvSpPr>
          <p:nvPr>
            <p:ph type="body" idx="98" hasCustomPrompt="1"/>
          </p:nvPr>
        </p:nvSpPr>
        <p:spPr>
          <a:xfrm>
            <a:off x="8025466" y="4058262"/>
            <a:ext cx="3338443" cy="55459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xmlns="" val="91786440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9_Bildfolie-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2">
            <a:extLst>
              <a:ext uri="{FF2B5EF4-FFF2-40B4-BE49-F238E27FC236}">
                <a16:creationId xmlns:a16="http://schemas.microsoft.com/office/drawing/2014/main" xmlns="" id="{65530132-F33A-A547-A27D-09AC03443FB0}"/>
              </a:ext>
            </a:extLst>
          </p:cNvPr>
          <p:cNvSpPr>
            <a:spLocks noGrp="1"/>
          </p:cNvSpPr>
          <p:nvPr>
            <p:ph type="pic" sz="quarter" idx="65"/>
          </p:nvPr>
        </p:nvSpPr>
        <p:spPr>
          <a:xfrm flipH="1">
            <a:off x="0" y="0"/>
            <a:ext cx="6096000" cy="6858000"/>
          </a:xfrm>
          <a:prstGeom prst="rect">
            <a:avLst/>
          </a:prstGeom>
          <a:solidFill>
            <a:schemeClr val="tx1"/>
          </a:solidFill>
        </p:spPr>
        <p:txBody>
          <a:bodyPr tIns="972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xmlns="" id="{F7B536DB-F40D-1B40-8B64-8488D65BFE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8300" y="998374"/>
            <a:ext cx="4801992" cy="663053"/>
          </a:xfrm>
          <a:prstGeom prst="rect">
            <a:avLst/>
          </a:prstGeom>
          <a:noFill/>
        </p:spPr>
        <p:txBody>
          <a:bodyPr wrap="square" tIns="108000" bIns="0" anchor="t" anchorCtr="0">
            <a:spAutoFit/>
          </a:bodyPr>
          <a:lstStyle>
            <a:lvl1pPr algn="l">
              <a:defRPr sz="40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Headline Titel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xmlns="" id="{D4CF0BBA-2D5A-1C4E-B79E-6E85BC7F818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718300" y="1894754"/>
            <a:ext cx="4801992" cy="4167262"/>
          </a:xfrm>
          <a:prstGeom prst="rect">
            <a:avLst/>
          </a:prstGeom>
        </p:spPr>
        <p:txBody>
          <a:bodyPr/>
          <a:lstStyle>
            <a:lvl1pPr marL="342900" indent="-342900">
              <a:lnSpc>
                <a:spcPct val="150000"/>
              </a:lnSpc>
              <a:buFont typeface="+mj-lt"/>
              <a:buAutoNum type="arabicPeriod"/>
              <a:defRPr sz="1800" b="0" i="0">
                <a:latin typeface="Roboto Light" panose="02000000000000000000" pitchFamily="2" charset="0"/>
                <a:ea typeface="Roboto Light" panose="02000000000000000000" pitchFamily="2" charset="0"/>
              </a:defRPr>
            </a:lvl1pPr>
            <a:lvl2pPr marL="800100" indent="-342900">
              <a:lnSpc>
                <a:spcPct val="150000"/>
              </a:lnSpc>
              <a:buFont typeface="+mj-lt"/>
              <a:buAutoNum type="arabicPeriod"/>
              <a:defRPr sz="1600" b="0" i="0">
                <a:latin typeface="Roboto Light" panose="02000000000000000000" pitchFamily="2" charset="0"/>
                <a:ea typeface="Roboto Light" panose="02000000000000000000" pitchFamily="2" charset="0"/>
              </a:defRPr>
            </a:lvl2pPr>
            <a:lvl3pPr>
              <a:lnSpc>
                <a:spcPct val="150000"/>
              </a:lnSpc>
              <a:buFont typeface="+mj-lt"/>
              <a:buAutoNum type="arabicPeriod"/>
              <a:defRPr sz="1200" b="0" i="0">
                <a:latin typeface="Roboto Light" panose="02000000000000000000" pitchFamily="2" charset="0"/>
                <a:ea typeface="Roboto Light" panose="02000000000000000000" pitchFamily="2" charset="0"/>
              </a:defRPr>
            </a:lvl3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xmlns="" val="11184782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09_Bildfolie-Lin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2">
            <a:extLst>
              <a:ext uri="{FF2B5EF4-FFF2-40B4-BE49-F238E27FC236}">
                <a16:creationId xmlns:a16="http://schemas.microsoft.com/office/drawing/2014/main" xmlns="" id="{BBBE57A4-9C2C-894F-B9D4-F0A199C70973}"/>
              </a:ext>
            </a:extLst>
          </p:cNvPr>
          <p:cNvSpPr>
            <a:spLocks noGrp="1"/>
          </p:cNvSpPr>
          <p:nvPr>
            <p:ph type="pic" sz="quarter" idx="82"/>
          </p:nvPr>
        </p:nvSpPr>
        <p:spPr>
          <a:xfrm>
            <a:off x="8620062" y="4101919"/>
            <a:ext cx="2900230" cy="1960032"/>
          </a:xfrm>
          <a:prstGeom prst="rect">
            <a:avLst/>
          </a:prstGeom>
          <a:solidFill>
            <a:schemeClr val="tx1"/>
          </a:solidFill>
        </p:spPr>
        <p:txBody>
          <a:bodyPr tIns="1296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xmlns="" id="{262FB4E4-8D45-7341-BACC-44A3CEC0388E}"/>
              </a:ext>
            </a:extLst>
          </p:cNvPr>
          <p:cNvSpPr>
            <a:spLocks noGrp="1"/>
          </p:cNvSpPr>
          <p:nvPr>
            <p:ph type="pic" sz="quarter" idx="87"/>
          </p:nvPr>
        </p:nvSpPr>
        <p:spPr>
          <a:xfrm>
            <a:off x="8607362" y="1901566"/>
            <a:ext cx="2900230" cy="1960032"/>
          </a:xfrm>
          <a:prstGeom prst="rect">
            <a:avLst/>
          </a:prstGeom>
          <a:solidFill>
            <a:schemeClr val="tx1"/>
          </a:solidFill>
        </p:spPr>
        <p:txBody>
          <a:bodyPr tIns="1296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4" name="Textplatzhalter 2">
            <a:extLst>
              <a:ext uri="{FF2B5EF4-FFF2-40B4-BE49-F238E27FC236}">
                <a16:creationId xmlns:a16="http://schemas.microsoft.com/office/drawing/2014/main" xmlns="" id="{3CE22FF7-BB35-CF44-BF1F-6485CA8B22CC}"/>
              </a:ext>
            </a:extLst>
          </p:cNvPr>
          <p:cNvSpPr>
            <a:spLocks noGrp="1"/>
          </p:cNvSpPr>
          <p:nvPr>
            <p:ph type="body" idx="88" hasCustomPrompt="1"/>
          </p:nvPr>
        </p:nvSpPr>
        <p:spPr>
          <a:xfrm>
            <a:off x="8620062" y="1894506"/>
            <a:ext cx="2880645" cy="55459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02</a:t>
            </a:r>
          </a:p>
        </p:txBody>
      </p:sp>
      <p:sp>
        <p:nvSpPr>
          <p:cNvPr id="5" name="Textplatzhalter 2">
            <a:extLst>
              <a:ext uri="{FF2B5EF4-FFF2-40B4-BE49-F238E27FC236}">
                <a16:creationId xmlns:a16="http://schemas.microsoft.com/office/drawing/2014/main" xmlns="" id="{EFA9F768-6D59-3A4B-80EB-B25445A23093}"/>
              </a:ext>
            </a:extLst>
          </p:cNvPr>
          <p:cNvSpPr>
            <a:spLocks noGrp="1"/>
          </p:cNvSpPr>
          <p:nvPr>
            <p:ph type="body" idx="89" hasCustomPrompt="1"/>
          </p:nvPr>
        </p:nvSpPr>
        <p:spPr>
          <a:xfrm>
            <a:off x="8620062" y="4101918"/>
            <a:ext cx="2880645" cy="55459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04</a:t>
            </a:r>
          </a:p>
        </p:txBody>
      </p:sp>
      <p:sp>
        <p:nvSpPr>
          <p:cNvPr id="6" name="Bildplatzhalter 2">
            <a:extLst>
              <a:ext uri="{FF2B5EF4-FFF2-40B4-BE49-F238E27FC236}">
                <a16:creationId xmlns:a16="http://schemas.microsoft.com/office/drawing/2014/main" xmlns="" id="{3FD77E98-B7C6-714B-AAE9-91DB7A175C41}"/>
              </a:ext>
            </a:extLst>
          </p:cNvPr>
          <p:cNvSpPr>
            <a:spLocks noGrp="1"/>
          </p:cNvSpPr>
          <p:nvPr>
            <p:ph type="pic" sz="quarter" idx="90"/>
          </p:nvPr>
        </p:nvSpPr>
        <p:spPr>
          <a:xfrm>
            <a:off x="5487585" y="4101800"/>
            <a:ext cx="2900230" cy="1960032"/>
          </a:xfrm>
          <a:prstGeom prst="rect">
            <a:avLst/>
          </a:prstGeom>
          <a:solidFill>
            <a:schemeClr val="tx1"/>
          </a:solidFill>
        </p:spPr>
        <p:txBody>
          <a:bodyPr tIns="1296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7" name="Bildplatzhalter 2">
            <a:extLst>
              <a:ext uri="{FF2B5EF4-FFF2-40B4-BE49-F238E27FC236}">
                <a16:creationId xmlns:a16="http://schemas.microsoft.com/office/drawing/2014/main" xmlns="" id="{14BC98FE-F78C-954C-83B9-F0D5F215DFA3}"/>
              </a:ext>
            </a:extLst>
          </p:cNvPr>
          <p:cNvSpPr>
            <a:spLocks noGrp="1"/>
          </p:cNvSpPr>
          <p:nvPr>
            <p:ph type="pic" sz="quarter" idx="91"/>
          </p:nvPr>
        </p:nvSpPr>
        <p:spPr>
          <a:xfrm>
            <a:off x="5474885" y="1901447"/>
            <a:ext cx="2900230" cy="1960032"/>
          </a:xfrm>
          <a:prstGeom prst="rect">
            <a:avLst/>
          </a:prstGeom>
          <a:solidFill>
            <a:schemeClr val="tx1"/>
          </a:solidFill>
        </p:spPr>
        <p:txBody>
          <a:bodyPr tIns="1296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xmlns="" id="{95A3DA4A-7314-A142-B648-2B18770132C1}"/>
              </a:ext>
            </a:extLst>
          </p:cNvPr>
          <p:cNvSpPr>
            <a:spLocks noGrp="1"/>
          </p:cNvSpPr>
          <p:nvPr>
            <p:ph type="body" idx="92" hasCustomPrompt="1"/>
          </p:nvPr>
        </p:nvSpPr>
        <p:spPr>
          <a:xfrm>
            <a:off x="5487585" y="1894387"/>
            <a:ext cx="2880645" cy="55459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01</a:t>
            </a:r>
          </a:p>
        </p:txBody>
      </p:sp>
      <p:sp>
        <p:nvSpPr>
          <p:cNvPr id="9" name="Textplatzhalter 2">
            <a:extLst>
              <a:ext uri="{FF2B5EF4-FFF2-40B4-BE49-F238E27FC236}">
                <a16:creationId xmlns:a16="http://schemas.microsoft.com/office/drawing/2014/main" xmlns="" id="{0EB37B53-4381-8146-BF10-A5725EDC6C04}"/>
              </a:ext>
            </a:extLst>
          </p:cNvPr>
          <p:cNvSpPr>
            <a:spLocks noGrp="1"/>
          </p:cNvSpPr>
          <p:nvPr>
            <p:ph type="body" idx="93" hasCustomPrompt="1"/>
          </p:nvPr>
        </p:nvSpPr>
        <p:spPr>
          <a:xfrm>
            <a:off x="5487585" y="4101799"/>
            <a:ext cx="2880645" cy="554599"/>
          </a:xfrm>
          <a:prstGeom prst="rect">
            <a:avLst/>
          </a:prstGeom>
        </p:spPr>
        <p:txBody>
          <a:bodyPr wrap="none" lIns="251999" tIns="251999" rIns="251999" bIns="251999" anchor="t" anchorCtr="0"/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03</a:t>
            </a:r>
          </a:p>
        </p:txBody>
      </p:sp>
      <p:sp>
        <p:nvSpPr>
          <p:cNvPr id="10" name="Textplatzhalter 3">
            <a:extLst>
              <a:ext uri="{FF2B5EF4-FFF2-40B4-BE49-F238E27FC236}">
                <a16:creationId xmlns:a16="http://schemas.microsoft.com/office/drawing/2014/main" xmlns="" id="{5E48D310-EF27-E641-86C5-EBD2562851C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71707" y="1894689"/>
            <a:ext cx="4188391" cy="4167262"/>
          </a:xfrm>
          <a:prstGeom prst="rect">
            <a:avLst/>
          </a:prstGeom>
        </p:spPr>
        <p:txBody>
          <a:bodyPr/>
          <a:lstStyle>
            <a:lvl1pPr marL="342900" indent="-342900">
              <a:lnSpc>
                <a:spcPct val="150000"/>
              </a:lnSpc>
              <a:buFont typeface="+mj-lt"/>
              <a:buAutoNum type="arabicPeriod"/>
              <a:defRPr sz="1800" b="0" i="0">
                <a:latin typeface="Roboto Light" panose="02000000000000000000" pitchFamily="2" charset="0"/>
                <a:ea typeface="Roboto Light" panose="02000000000000000000" pitchFamily="2" charset="0"/>
              </a:defRPr>
            </a:lvl1pPr>
            <a:lvl2pPr marL="800100" indent="-342900">
              <a:lnSpc>
                <a:spcPct val="150000"/>
              </a:lnSpc>
              <a:buFont typeface="+mj-lt"/>
              <a:buAutoNum type="arabicPeriod"/>
              <a:defRPr sz="1600" b="0" i="0">
                <a:latin typeface="Roboto Light" panose="02000000000000000000" pitchFamily="2" charset="0"/>
                <a:ea typeface="Roboto Light" panose="02000000000000000000" pitchFamily="2" charset="0"/>
              </a:defRPr>
            </a:lvl2pPr>
            <a:lvl3pPr>
              <a:lnSpc>
                <a:spcPct val="150000"/>
              </a:lnSpc>
              <a:buFont typeface="+mj-lt"/>
              <a:buAutoNum type="arabicPeriod"/>
              <a:defRPr sz="1200" b="0" i="0">
                <a:latin typeface="Roboto Light" panose="02000000000000000000" pitchFamily="2" charset="0"/>
                <a:ea typeface="Roboto Light" panose="02000000000000000000" pitchFamily="2" charset="0"/>
              </a:defRPr>
            </a:lvl3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xmlns="" id="{FD4400EA-33A3-924F-A9AB-4FCB168880C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707" y="998374"/>
            <a:ext cx="10848585" cy="663053"/>
          </a:xfrm>
          <a:prstGeom prst="rect">
            <a:avLst/>
          </a:prstGeom>
          <a:noFill/>
        </p:spPr>
        <p:txBody>
          <a:bodyPr wrap="square" tIns="108000" bIns="0" anchor="t" anchorCtr="0">
            <a:spAutoFit/>
          </a:bodyPr>
          <a:lstStyle>
            <a:lvl1pPr algn="l">
              <a:defRPr sz="40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Headline Titel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xmlns="" id="{345AB206-5508-8745-84A7-C3851247B727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7" y="504172"/>
            <a:ext cx="10848585" cy="430345"/>
          </a:xfrm>
          <a:prstGeom prst="rect">
            <a:avLst/>
          </a:prstGeom>
          <a:noFill/>
        </p:spPr>
        <p:txBody>
          <a:bodyPr lIns="108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 err="1"/>
              <a:t>Chaptertitel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xmlns="" val="42586987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0_3er-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xmlns="" id="{3ACA7A2B-76D5-0649-80A5-C1B12F75DA85}"/>
              </a:ext>
            </a:extLst>
          </p:cNvPr>
          <p:cNvSpPr/>
          <p:nvPr userDrawn="1"/>
        </p:nvSpPr>
        <p:spPr>
          <a:xfrm>
            <a:off x="869950" y="1895475"/>
            <a:ext cx="3338513" cy="4167188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/>
          </a:p>
        </p:txBody>
      </p:sp>
      <p:cxnSp>
        <p:nvCxnSpPr>
          <p:cNvPr id="3" name="Gerade Verbindung 2">
            <a:extLst>
              <a:ext uri="{FF2B5EF4-FFF2-40B4-BE49-F238E27FC236}">
                <a16:creationId xmlns:a16="http://schemas.microsoft.com/office/drawing/2014/main" xmlns="" id="{636D6A92-0636-3849-9830-32609604AE3A}"/>
              </a:ext>
            </a:extLst>
          </p:cNvPr>
          <p:cNvCxnSpPr/>
          <p:nvPr userDrawn="1"/>
        </p:nvCxnSpPr>
        <p:spPr>
          <a:xfrm>
            <a:off x="869950" y="1084263"/>
            <a:ext cx="479425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hteck 3">
            <a:extLst>
              <a:ext uri="{FF2B5EF4-FFF2-40B4-BE49-F238E27FC236}">
                <a16:creationId xmlns:a16="http://schemas.microsoft.com/office/drawing/2014/main" xmlns="" id="{0C147DFF-8124-A944-9716-2D560AF48E3B}"/>
              </a:ext>
            </a:extLst>
          </p:cNvPr>
          <p:cNvSpPr/>
          <p:nvPr userDrawn="1"/>
        </p:nvSpPr>
        <p:spPr>
          <a:xfrm>
            <a:off x="7983538" y="1895475"/>
            <a:ext cx="3338512" cy="4167188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xmlns="" id="{D8DED731-6742-864F-BEDE-11D4590367D8}"/>
              </a:ext>
            </a:extLst>
          </p:cNvPr>
          <p:cNvSpPr/>
          <p:nvPr userDrawn="1"/>
        </p:nvSpPr>
        <p:spPr>
          <a:xfrm>
            <a:off x="4427538" y="1895475"/>
            <a:ext cx="3336925" cy="4167188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xmlns="" id="{140D7D0D-8F6A-AB49-804E-D8A3033A276A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8" y="504172"/>
            <a:ext cx="4596484" cy="430345"/>
          </a:xfrm>
          <a:prstGeom prst="rect">
            <a:avLst/>
          </a:prstGeom>
          <a:noFill/>
        </p:spPr>
        <p:txBody>
          <a:bodyPr lIns="216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Themenheadline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xmlns="" id="{378D8B74-7931-C649-873F-4B27974EBA71}"/>
              </a:ext>
            </a:extLst>
          </p:cNvPr>
          <p:cNvSpPr>
            <a:spLocks noGrp="1"/>
          </p:cNvSpPr>
          <p:nvPr>
            <p:ph type="body" sz="half" idx="66" hasCustomPrompt="1"/>
          </p:nvPr>
        </p:nvSpPr>
        <p:spPr>
          <a:xfrm>
            <a:off x="870521" y="2660222"/>
            <a:ext cx="3337293" cy="3342204"/>
          </a:xfrm>
          <a:prstGeom prst="rect">
            <a:avLst/>
          </a:prstGeom>
          <a:noFill/>
        </p:spPr>
        <p:txBody>
          <a:bodyPr lIns="251999" tIns="72000" rIns="251999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3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xmlns="" id="{62EE0A68-5170-AB49-9740-FA6647D636C7}"/>
              </a:ext>
            </a:extLst>
          </p:cNvPr>
          <p:cNvSpPr>
            <a:spLocks noGrp="1"/>
          </p:cNvSpPr>
          <p:nvPr>
            <p:ph type="body" idx="67" hasCustomPrompt="1"/>
          </p:nvPr>
        </p:nvSpPr>
        <p:spPr>
          <a:xfrm>
            <a:off x="870520" y="2097610"/>
            <a:ext cx="3337293" cy="56261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17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Headline 1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xmlns="" id="{E277B510-712E-464B-94A1-DE455AA06421}"/>
              </a:ext>
            </a:extLst>
          </p:cNvPr>
          <p:cNvSpPr>
            <a:spLocks noGrp="1"/>
          </p:cNvSpPr>
          <p:nvPr>
            <p:ph type="body" sz="half" idx="83" hasCustomPrompt="1"/>
          </p:nvPr>
        </p:nvSpPr>
        <p:spPr>
          <a:xfrm>
            <a:off x="7984189" y="2664156"/>
            <a:ext cx="3337293" cy="3397977"/>
          </a:xfrm>
          <a:prstGeom prst="rect">
            <a:avLst/>
          </a:prstGeom>
          <a:noFill/>
        </p:spPr>
        <p:txBody>
          <a:bodyPr lIns="251999" tIns="72000" rIns="251999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3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xmlns="" id="{295EAB1D-AADA-B242-A3D6-3B1CC76B0160}"/>
              </a:ext>
            </a:extLst>
          </p:cNvPr>
          <p:cNvSpPr>
            <a:spLocks noGrp="1"/>
          </p:cNvSpPr>
          <p:nvPr>
            <p:ph type="body" idx="84" hasCustomPrompt="1"/>
          </p:nvPr>
        </p:nvSpPr>
        <p:spPr>
          <a:xfrm>
            <a:off x="7984188" y="2098157"/>
            <a:ext cx="3337291" cy="56261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17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Headline 3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xmlns="" id="{E6E64188-D0FB-044F-B37C-9C0931E926FB}"/>
              </a:ext>
            </a:extLst>
          </p:cNvPr>
          <p:cNvSpPr>
            <a:spLocks noGrp="1"/>
          </p:cNvSpPr>
          <p:nvPr>
            <p:ph type="body" sz="half" idx="85" hasCustomPrompt="1"/>
          </p:nvPr>
        </p:nvSpPr>
        <p:spPr>
          <a:xfrm>
            <a:off x="4427355" y="2660222"/>
            <a:ext cx="3337293" cy="3342204"/>
          </a:xfrm>
          <a:prstGeom prst="rect">
            <a:avLst/>
          </a:prstGeom>
          <a:noFill/>
        </p:spPr>
        <p:txBody>
          <a:bodyPr lIns="251999" tIns="72000" rIns="251999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3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12" name="Textplatzhalter 2">
            <a:extLst>
              <a:ext uri="{FF2B5EF4-FFF2-40B4-BE49-F238E27FC236}">
                <a16:creationId xmlns:a16="http://schemas.microsoft.com/office/drawing/2014/main" xmlns="" id="{08BCC6F2-DE6A-5E4B-8219-BA9753C9B748}"/>
              </a:ext>
            </a:extLst>
          </p:cNvPr>
          <p:cNvSpPr>
            <a:spLocks noGrp="1"/>
          </p:cNvSpPr>
          <p:nvPr>
            <p:ph type="body" idx="86" hasCustomPrompt="1"/>
          </p:nvPr>
        </p:nvSpPr>
        <p:spPr>
          <a:xfrm>
            <a:off x="4427354" y="2097610"/>
            <a:ext cx="3337293" cy="56261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17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Headline 2</a:t>
            </a:r>
          </a:p>
        </p:txBody>
      </p:sp>
    </p:spTree>
    <p:extLst>
      <p:ext uri="{BB962C8B-B14F-4D97-AF65-F5344CB8AC3E}">
        <p14:creationId xmlns:p14="http://schemas.microsoft.com/office/powerpoint/2010/main" xmlns="" val="414778709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1_Tab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Gerade Verbindung 2">
            <a:extLst>
              <a:ext uri="{FF2B5EF4-FFF2-40B4-BE49-F238E27FC236}">
                <a16:creationId xmlns:a16="http://schemas.microsoft.com/office/drawing/2014/main" xmlns="" id="{636D6A92-0636-3849-9830-32609604AE3A}"/>
              </a:ext>
            </a:extLst>
          </p:cNvPr>
          <p:cNvCxnSpPr/>
          <p:nvPr userDrawn="1"/>
        </p:nvCxnSpPr>
        <p:spPr>
          <a:xfrm>
            <a:off x="869950" y="1084263"/>
            <a:ext cx="479425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 Placeholder 3">
            <a:extLst>
              <a:ext uri="{FF2B5EF4-FFF2-40B4-BE49-F238E27FC236}">
                <a16:creationId xmlns:a16="http://schemas.microsoft.com/office/drawing/2014/main" xmlns="" id="{140D7D0D-8F6A-AB49-804E-D8A3033A276A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8" y="504172"/>
            <a:ext cx="4596484" cy="430345"/>
          </a:xfrm>
          <a:prstGeom prst="rect">
            <a:avLst/>
          </a:prstGeom>
          <a:noFill/>
        </p:spPr>
        <p:txBody>
          <a:bodyPr lIns="216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Tabelle</a:t>
            </a:r>
          </a:p>
        </p:txBody>
      </p:sp>
    </p:spTree>
    <p:extLst>
      <p:ext uri="{BB962C8B-B14F-4D97-AF65-F5344CB8AC3E}">
        <p14:creationId xmlns:p14="http://schemas.microsoft.com/office/powerpoint/2010/main" xmlns="" val="237580687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2_Zeitstrah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Gerade Verbindung 2">
            <a:extLst>
              <a:ext uri="{FF2B5EF4-FFF2-40B4-BE49-F238E27FC236}">
                <a16:creationId xmlns:a16="http://schemas.microsoft.com/office/drawing/2014/main" xmlns="" id="{636D6A92-0636-3849-9830-32609604AE3A}"/>
              </a:ext>
            </a:extLst>
          </p:cNvPr>
          <p:cNvCxnSpPr/>
          <p:nvPr userDrawn="1"/>
        </p:nvCxnSpPr>
        <p:spPr>
          <a:xfrm>
            <a:off x="869950" y="1084263"/>
            <a:ext cx="479425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 Placeholder 3">
            <a:extLst>
              <a:ext uri="{FF2B5EF4-FFF2-40B4-BE49-F238E27FC236}">
                <a16:creationId xmlns:a16="http://schemas.microsoft.com/office/drawing/2014/main" xmlns="" id="{140D7D0D-8F6A-AB49-804E-D8A3033A276A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8" y="504172"/>
            <a:ext cx="4596484" cy="430345"/>
          </a:xfrm>
          <a:prstGeom prst="rect">
            <a:avLst/>
          </a:prstGeom>
          <a:noFill/>
        </p:spPr>
        <p:txBody>
          <a:bodyPr lIns="216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Zeitstrahl</a:t>
            </a:r>
          </a:p>
        </p:txBody>
      </p:sp>
    </p:spTree>
    <p:extLst>
      <p:ext uri="{BB962C8B-B14F-4D97-AF65-F5344CB8AC3E}">
        <p14:creationId xmlns:p14="http://schemas.microsoft.com/office/powerpoint/2010/main" xmlns="" val="357148850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4_Diagrammfolie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688E707D-3BCA-8545-AF2A-985A7671C7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707" y="998374"/>
            <a:ext cx="10848585" cy="663053"/>
          </a:xfrm>
          <a:prstGeom prst="rect">
            <a:avLst/>
          </a:prstGeom>
          <a:noFill/>
        </p:spPr>
        <p:txBody>
          <a:bodyPr wrap="square" tIns="108000" bIns="0" anchor="t" anchorCtr="0">
            <a:spAutoFit/>
          </a:bodyPr>
          <a:lstStyle>
            <a:lvl1pPr algn="l">
              <a:defRPr sz="40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Headline Titel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xmlns="" id="{6905BC36-4245-3A48-9448-1D16122AC8F1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7" y="504172"/>
            <a:ext cx="10848585" cy="430345"/>
          </a:xfrm>
          <a:prstGeom prst="rect">
            <a:avLst/>
          </a:prstGeom>
          <a:noFill/>
        </p:spPr>
        <p:txBody>
          <a:bodyPr lIns="108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 err="1"/>
              <a:t>Chaptertitel</a:t>
            </a:r>
            <a:endParaRPr lang="de-DE" dirty="0"/>
          </a:p>
        </p:txBody>
      </p:sp>
      <p:sp>
        <p:nvSpPr>
          <p:cNvPr id="5" name="Textplatzhalter 3">
            <a:extLst>
              <a:ext uri="{FF2B5EF4-FFF2-40B4-BE49-F238E27FC236}">
                <a16:creationId xmlns:a16="http://schemas.microsoft.com/office/drawing/2014/main" xmlns="" id="{A314A0D3-3227-4744-9FF5-2F68B2A0566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71708" y="1894689"/>
            <a:ext cx="3938392" cy="4167262"/>
          </a:xfrm>
          <a:prstGeom prst="rect">
            <a:avLst/>
          </a:prstGeom>
        </p:spPr>
        <p:txBody>
          <a:bodyPr/>
          <a:lstStyle>
            <a:lvl1pPr marL="342900" indent="-342900">
              <a:lnSpc>
                <a:spcPct val="150000"/>
              </a:lnSpc>
              <a:buFont typeface="+mj-lt"/>
              <a:buAutoNum type="arabicPeriod"/>
              <a:defRPr sz="1800" b="0" i="0">
                <a:latin typeface="Roboto Light" panose="02000000000000000000" pitchFamily="2" charset="0"/>
                <a:ea typeface="Roboto Light" panose="02000000000000000000" pitchFamily="2" charset="0"/>
              </a:defRPr>
            </a:lvl1pPr>
            <a:lvl2pPr marL="800100" indent="-342900">
              <a:lnSpc>
                <a:spcPct val="150000"/>
              </a:lnSpc>
              <a:buFont typeface="+mj-lt"/>
              <a:buAutoNum type="arabicPeriod"/>
              <a:defRPr sz="1600" b="0" i="0">
                <a:latin typeface="Roboto Light" panose="02000000000000000000" pitchFamily="2" charset="0"/>
                <a:ea typeface="Roboto Light" panose="02000000000000000000" pitchFamily="2" charset="0"/>
              </a:defRPr>
            </a:lvl2pPr>
            <a:lvl3pPr>
              <a:lnSpc>
                <a:spcPct val="150000"/>
              </a:lnSpc>
              <a:buFont typeface="+mj-lt"/>
              <a:buAutoNum type="arabicPeriod"/>
              <a:defRPr sz="1200" b="0" i="0">
                <a:latin typeface="Roboto Light" panose="02000000000000000000" pitchFamily="2" charset="0"/>
                <a:ea typeface="Roboto Light" panose="02000000000000000000" pitchFamily="2" charset="0"/>
              </a:defRPr>
            </a:lvl3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7" name="Diagrammplatzhalter 6">
            <a:extLst>
              <a:ext uri="{FF2B5EF4-FFF2-40B4-BE49-F238E27FC236}">
                <a16:creationId xmlns:a16="http://schemas.microsoft.com/office/drawing/2014/main" xmlns="" id="{99322A09-3614-1E49-B93B-0B28A78DE6CA}"/>
              </a:ext>
            </a:extLst>
          </p:cNvPr>
          <p:cNvSpPr>
            <a:spLocks noGrp="1"/>
          </p:cNvSpPr>
          <p:nvPr>
            <p:ph type="chart" sz="quarter" idx="65" hasCustomPrompt="1"/>
          </p:nvPr>
        </p:nvSpPr>
        <p:spPr>
          <a:xfrm>
            <a:off x="5099247" y="1894689"/>
            <a:ext cx="6421045" cy="4167262"/>
          </a:xfrm>
          <a:prstGeom prst="rect">
            <a:avLst/>
          </a:prstGeom>
        </p:spPr>
        <p:txBody>
          <a:bodyPr tIns="827999"/>
          <a:lstStyle>
            <a:lvl1pPr marL="0" indent="0" algn="ctr">
              <a:buNone/>
              <a:defRPr sz="1800" b="0" i="0">
                <a:latin typeface="Roboto Medium" panose="02000000000000000000" pitchFamily="2" charset="0"/>
                <a:ea typeface="Roboto Medium" panose="02000000000000000000" pitchFamily="2" charset="0"/>
              </a:defRPr>
            </a:lvl1pPr>
          </a:lstStyle>
          <a:p>
            <a:r>
              <a:rPr lang="de-DE" dirty="0"/>
              <a:t>Diagramm einfügen</a:t>
            </a:r>
          </a:p>
        </p:txBody>
      </p:sp>
    </p:spTree>
    <p:extLst>
      <p:ext uri="{BB962C8B-B14F-4D97-AF65-F5344CB8AC3E}">
        <p14:creationId xmlns:p14="http://schemas.microsoft.com/office/powerpoint/2010/main" xmlns="" val="380412901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4_Diagrammfolie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409D0E33-8717-9241-9DF3-C7A03821888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707" y="998374"/>
            <a:ext cx="10848585" cy="663053"/>
          </a:xfrm>
          <a:prstGeom prst="rect">
            <a:avLst/>
          </a:prstGeom>
          <a:noFill/>
        </p:spPr>
        <p:txBody>
          <a:bodyPr wrap="square" tIns="108000" bIns="0" anchor="t" anchorCtr="0">
            <a:spAutoFit/>
          </a:bodyPr>
          <a:lstStyle>
            <a:lvl1pPr algn="l">
              <a:defRPr sz="40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Headline Titel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xmlns="" id="{F969C844-7472-1D46-988D-A797E85A9EBC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7" y="504172"/>
            <a:ext cx="10848585" cy="430345"/>
          </a:xfrm>
          <a:prstGeom prst="rect">
            <a:avLst/>
          </a:prstGeom>
          <a:noFill/>
        </p:spPr>
        <p:txBody>
          <a:bodyPr lIns="108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 err="1"/>
              <a:t>Chaptertitel</a:t>
            </a:r>
            <a:endParaRPr lang="de-DE" dirty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xmlns="" id="{1EC17A24-AF25-0641-AFE6-68C7CA6F55F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71708" y="1894689"/>
            <a:ext cx="5516150" cy="4167262"/>
          </a:xfrm>
          <a:prstGeom prst="rect">
            <a:avLst/>
          </a:prstGeom>
        </p:spPr>
        <p:txBody>
          <a:bodyPr/>
          <a:lstStyle>
            <a:lvl1pPr marL="342900" indent="-342900">
              <a:lnSpc>
                <a:spcPct val="150000"/>
              </a:lnSpc>
              <a:buFont typeface="+mj-lt"/>
              <a:buAutoNum type="arabicPeriod"/>
              <a:defRPr sz="1800" b="0" i="0">
                <a:latin typeface="Roboto Light" panose="02000000000000000000" pitchFamily="2" charset="0"/>
                <a:ea typeface="Roboto Light" panose="02000000000000000000" pitchFamily="2" charset="0"/>
              </a:defRPr>
            </a:lvl1pPr>
            <a:lvl2pPr marL="800100" indent="-342900">
              <a:lnSpc>
                <a:spcPct val="150000"/>
              </a:lnSpc>
              <a:buFont typeface="+mj-lt"/>
              <a:buAutoNum type="arabicPeriod"/>
              <a:defRPr sz="1600" b="0" i="0">
                <a:latin typeface="Roboto Light" panose="02000000000000000000" pitchFamily="2" charset="0"/>
                <a:ea typeface="Roboto Light" panose="02000000000000000000" pitchFamily="2" charset="0"/>
              </a:defRPr>
            </a:lvl2pPr>
            <a:lvl3pPr>
              <a:lnSpc>
                <a:spcPct val="150000"/>
              </a:lnSpc>
              <a:buFont typeface="+mj-lt"/>
              <a:buAutoNum type="arabicPeriod"/>
              <a:defRPr sz="1200" b="0" i="0">
                <a:latin typeface="Roboto Light" panose="02000000000000000000" pitchFamily="2" charset="0"/>
                <a:ea typeface="Roboto Light" panose="02000000000000000000" pitchFamily="2" charset="0"/>
              </a:defRPr>
            </a:lvl3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Diagrammplatzhalter 6">
            <a:extLst>
              <a:ext uri="{FF2B5EF4-FFF2-40B4-BE49-F238E27FC236}">
                <a16:creationId xmlns:a16="http://schemas.microsoft.com/office/drawing/2014/main" xmlns="" id="{7DDBE21C-C862-EA40-9D6B-5C03ACE2197F}"/>
              </a:ext>
            </a:extLst>
          </p:cNvPr>
          <p:cNvSpPr>
            <a:spLocks noGrp="1"/>
          </p:cNvSpPr>
          <p:nvPr>
            <p:ph type="chart" sz="quarter" idx="65" hasCustomPrompt="1"/>
          </p:nvPr>
        </p:nvSpPr>
        <p:spPr>
          <a:xfrm>
            <a:off x="6705600" y="1894689"/>
            <a:ext cx="4814692" cy="4167262"/>
          </a:xfrm>
          <a:prstGeom prst="rect">
            <a:avLst/>
          </a:prstGeom>
        </p:spPr>
        <p:txBody>
          <a:bodyPr tIns="827999"/>
          <a:lstStyle>
            <a:lvl1pPr marL="0" indent="0" algn="ctr">
              <a:buNone/>
              <a:defRPr sz="1800" b="0" i="0">
                <a:latin typeface="Roboto Medium" panose="02000000000000000000" pitchFamily="2" charset="0"/>
                <a:ea typeface="Roboto Medium" panose="02000000000000000000" pitchFamily="2" charset="0"/>
              </a:defRPr>
            </a:lvl1pPr>
          </a:lstStyle>
          <a:p>
            <a:r>
              <a:rPr lang="de-DE" dirty="0"/>
              <a:t>Diagramm einfügen</a:t>
            </a:r>
          </a:p>
        </p:txBody>
      </p:sp>
    </p:spTree>
    <p:extLst>
      <p:ext uri="{BB962C8B-B14F-4D97-AF65-F5344CB8AC3E}">
        <p14:creationId xmlns:p14="http://schemas.microsoft.com/office/powerpoint/2010/main" xmlns="" val="191257112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4_Diagrammfolie-Quar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>
            <a:extLst>
              <a:ext uri="{FF2B5EF4-FFF2-40B4-BE49-F238E27FC236}">
                <a16:creationId xmlns:a16="http://schemas.microsoft.com/office/drawing/2014/main" xmlns="" id="{EC9328CC-765B-634A-90EE-7734D4DF077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707" y="998374"/>
            <a:ext cx="10848585" cy="663053"/>
          </a:xfrm>
          <a:prstGeom prst="rect">
            <a:avLst/>
          </a:prstGeom>
          <a:noFill/>
        </p:spPr>
        <p:txBody>
          <a:bodyPr wrap="square" tIns="108000" bIns="0" anchor="t" anchorCtr="0">
            <a:spAutoFit/>
          </a:bodyPr>
          <a:lstStyle>
            <a:lvl1pPr algn="l">
              <a:defRPr sz="40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Headline Titel</a:t>
            </a: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xmlns="" id="{F94D2301-9F22-9A4D-A312-517E4859A1EE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7" y="504172"/>
            <a:ext cx="10848585" cy="430345"/>
          </a:xfrm>
          <a:prstGeom prst="rect">
            <a:avLst/>
          </a:prstGeom>
          <a:noFill/>
        </p:spPr>
        <p:txBody>
          <a:bodyPr lIns="108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 err="1"/>
              <a:t>Chaptertitel</a:t>
            </a:r>
            <a:endParaRPr lang="de-DE" dirty="0"/>
          </a:p>
        </p:txBody>
      </p:sp>
      <p:sp>
        <p:nvSpPr>
          <p:cNvPr id="10" name="Diagrammplatzhalter 6">
            <a:extLst>
              <a:ext uri="{FF2B5EF4-FFF2-40B4-BE49-F238E27FC236}">
                <a16:creationId xmlns:a16="http://schemas.microsoft.com/office/drawing/2014/main" xmlns="" id="{354513CC-9EC7-DC4D-B9B9-7912A65BC069}"/>
              </a:ext>
            </a:extLst>
          </p:cNvPr>
          <p:cNvSpPr>
            <a:spLocks noGrp="1"/>
          </p:cNvSpPr>
          <p:nvPr>
            <p:ph type="chart" sz="quarter" idx="65" hasCustomPrompt="1"/>
          </p:nvPr>
        </p:nvSpPr>
        <p:spPr>
          <a:xfrm>
            <a:off x="7505346" y="1894689"/>
            <a:ext cx="4014946" cy="4167262"/>
          </a:xfrm>
          <a:prstGeom prst="rect">
            <a:avLst/>
          </a:prstGeom>
        </p:spPr>
        <p:txBody>
          <a:bodyPr tIns="827999"/>
          <a:lstStyle>
            <a:lvl1pPr marL="0" indent="0" algn="ctr">
              <a:buNone/>
              <a:defRPr sz="1800" b="0" i="0">
                <a:latin typeface="Roboto Medium" panose="02000000000000000000" pitchFamily="2" charset="0"/>
                <a:ea typeface="Roboto Medium" panose="02000000000000000000" pitchFamily="2" charset="0"/>
              </a:defRPr>
            </a:lvl1pPr>
          </a:lstStyle>
          <a:p>
            <a:r>
              <a:rPr lang="de-DE" dirty="0"/>
              <a:t>Diagramm einfügen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805DD3EB-CEB1-5249-80C1-5250ECBB4A66}"/>
              </a:ext>
            </a:extLst>
          </p:cNvPr>
          <p:cNvSpPr/>
          <p:nvPr userDrawn="1"/>
        </p:nvSpPr>
        <p:spPr>
          <a:xfrm>
            <a:off x="714375" y="2709863"/>
            <a:ext cx="295275" cy="293687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8C9E2C89-87B2-C54E-8964-2E5CEBB39A88}"/>
              </a:ext>
            </a:extLst>
          </p:cNvPr>
          <p:cNvSpPr/>
          <p:nvPr userDrawn="1"/>
        </p:nvSpPr>
        <p:spPr>
          <a:xfrm>
            <a:off x="4044950" y="2709863"/>
            <a:ext cx="295275" cy="293687"/>
          </a:xfrm>
          <a:prstGeom prst="ellipse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30719C92-C67E-8742-8F9C-C4BDDEABF8B4}"/>
              </a:ext>
            </a:extLst>
          </p:cNvPr>
          <p:cNvSpPr/>
          <p:nvPr userDrawn="1"/>
        </p:nvSpPr>
        <p:spPr>
          <a:xfrm>
            <a:off x="714375" y="4473575"/>
            <a:ext cx="295275" cy="293688"/>
          </a:xfrm>
          <a:prstGeom prst="ellipse">
            <a:avLst/>
          </a:prstGeom>
          <a:solidFill>
            <a:srgbClr val="F844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01B03065-9028-9645-B91E-03142B1DCA6E}"/>
              </a:ext>
            </a:extLst>
          </p:cNvPr>
          <p:cNvSpPr/>
          <p:nvPr userDrawn="1"/>
        </p:nvSpPr>
        <p:spPr>
          <a:xfrm>
            <a:off x="4044950" y="4473575"/>
            <a:ext cx="295275" cy="293688"/>
          </a:xfrm>
          <a:prstGeom prst="ellipse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xmlns="" id="{D9DC36FC-722C-904D-805C-119AFE2E3074}"/>
              </a:ext>
            </a:extLst>
          </p:cNvPr>
          <p:cNvSpPr>
            <a:spLocks noGrp="1"/>
          </p:cNvSpPr>
          <p:nvPr>
            <p:ph type="body" sz="half" idx="66" hasCustomPrompt="1"/>
          </p:nvPr>
        </p:nvSpPr>
        <p:spPr>
          <a:xfrm>
            <a:off x="530084" y="3125693"/>
            <a:ext cx="3165615" cy="714962"/>
          </a:xfrm>
          <a:prstGeom prst="rect">
            <a:avLst/>
          </a:prstGeom>
          <a:noFill/>
        </p:spPr>
        <p:txBody>
          <a:bodyPr lIns="180000" tIns="72000" rIns="180000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4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xmlns="" id="{3AD49996-DE18-C84D-852A-3C429E302C5C}"/>
              </a:ext>
            </a:extLst>
          </p:cNvPr>
          <p:cNvSpPr>
            <a:spLocks noGrp="1"/>
          </p:cNvSpPr>
          <p:nvPr>
            <p:ph type="body" idx="67" hasCustomPrompt="1"/>
          </p:nvPr>
        </p:nvSpPr>
        <p:spPr>
          <a:xfrm>
            <a:off x="1009519" y="2410729"/>
            <a:ext cx="2686180" cy="714962"/>
          </a:xfrm>
          <a:prstGeom prst="rect">
            <a:avLst/>
          </a:prstGeom>
        </p:spPr>
        <p:txBody>
          <a:bodyPr wrap="square" lIns="180000" tIns="251999" rIns="180000" bIns="72000" anchor="b" anchorCtr="0">
            <a:spAutoFit/>
          </a:bodyPr>
          <a:lstStyle>
            <a:lvl1pPr marL="0" indent="0">
              <a:buNone/>
              <a:defRPr sz="28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Quartal 1</a:t>
            </a:r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xmlns="" id="{5163F1D3-C1C8-5948-B299-9718E36CF987}"/>
              </a:ext>
            </a:extLst>
          </p:cNvPr>
          <p:cNvSpPr>
            <a:spLocks noGrp="1"/>
          </p:cNvSpPr>
          <p:nvPr>
            <p:ph type="body" sz="half" idx="68" hasCustomPrompt="1"/>
          </p:nvPr>
        </p:nvSpPr>
        <p:spPr>
          <a:xfrm>
            <a:off x="3860296" y="3125693"/>
            <a:ext cx="3165615" cy="714962"/>
          </a:xfrm>
          <a:prstGeom prst="rect">
            <a:avLst/>
          </a:prstGeom>
          <a:noFill/>
        </p:spPr>
        <p:txBody>
          <a:bodyPr lIns="180000" tIns="72000" rIns="180000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4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18" name="Textplatzhalter 2">
            <a:extLst>
              <a:ext uri="{FF2B5EF4-FFF2-40B4-BE49-F238E27FC236}">
                <a16:creationId xmlns:a16="http://schemas.microsoft.com/office/drawing/2014/main" xmlns="" id="{23AD38E9-6386-1F4D-B4FE-C4803B25E039}"/>
              </a:ext>
            </a:extLst>
          </p:cNvPr>
          <p:cNvSpPr>
            <a:spLocks noGrp="1"/>
          </p:cNvSpPr>
          <p:nvPr>
            <p:ph type="body" idx="69" hasCustomPrompt="1"/>
          </p:nvPr>
        </p:nvSpPr>
        <p:spPr>
          <a:xfrm>
            <a:off x="4339731" y="2410729"/>
            <a:ext cx="2686180" cy="714962"/>
          </a:xfrm>
          <a:prstGeom prst="rect">
            <a:avLst/>
          </a:prstGeom>
        </p:spPr>
        <p:txBody>
          <a:bodyPr wrap="square" lIns="180000" tIns="251999" rIns="180000" bIns="72000" anchor="b" anchorCtr="0">
            <a:spAutoFit/>
          </a:bodyPr>
          <a:lstStyle>
            <a:lvl1pPr marL="0" indent="0">
              <a:buNone/>
              <a:defRPr sz="28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Quartal 2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xmlns="" id="{3CB7A026-AD88-2044-9BCC-BDF720479CE3}"/>
              </a:ext>
            </a:extLst>
          </p:cNvPr>
          <p:cNvSpPr>
            <a:spLocks noGrp="1"/>
          </p:cNvSpPr>
          <p:nvPr>
            <p:ph type="body" sz="half" idx="70" hasCustomPrompt="1"/>
          </p:nvPr>
        </p:nvSpPr>
        <p:spPr>
          <a:xfrm>
            <a:off x="530084" y="4889118"/>
            <a:ext cx="3165615" cy="714962"/>
          </a:xfrm>
          <a:prstGeom prst="rect">
            <a:avLst/>
          </a:prstGeom>
          <a:noFill/>
        </p:spPr>
        <p:txBody>
          <a:bodyPr lIns="180000" tIns="72000" rIns="180000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4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20" name="Textplatzhalter 2">
            <a:extLst>
              <a:ext uri="{FF2B5EF4-FFF2-40B4-BE49-F238E27FC236}">
                <a16:creationId xmlns:a16="http://schemas.microsoft.com/office/drawing/2014/main" xmlns="" id="{EA1FF96E-9179-7F43-BD33-818FF93136D4}"/>
              </a:ext>
            </a:extLst>
          </p:cNvPr>
          <p:cNvSpPr>
            <a:spLocks noGrp="1"/>
          </p:cNvSpPr>
          <p:nvPr>
            <p:ph type="body" idx="71" hasCustomPrompt="1"/>
          </p:nvPr>
        </p:nvSpPr>
        <p:spPr>
          <a:xfrm>
            <a:off x="1009519" y="4174154"/>
            <a:ext cx="2686180" cy="714962"/>
          </a:xfrm>
          <a:prstGeom prst="rect">
            <a:avLst/>
          </a:prstGeom>
        </p:spPr>
        <p:txBody>
          <a:bodyPr wrap="square" lIns="180000" tIns="251999" rIns="180000" bIns="72000" anchor="b" anchorCtr="0">
            <a:spAutoFit/>
          </a:bodyPr>
          <a:lstStyle>
            <a:lvl1pPr marL="0" indent="0">
              <a:buNone/>
              <a:defRPr sz="28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Quartal 3</a:t>
            </a:r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xmlns="" id="{40420EDC-210E-8646-83D6-02411B9806BE}"/>
              </a:ext>
            </a:extLst>
          </p:cNvPr>
          <p:cNvSpPr>
            <a:spLocks noGrp="1"/>
          </p:cNvSpPr>
          <p:nvPr>
            <p:ph type="body" sz="half" idx="72" hasCustomPrompt="1"/>
          </p:nvPr>
        </p:nvSpPr>
        <p:spPr>
          <a:xfrm>
            <a:off x="3860296" y="4889118"/>
            <a:ext cx="3165615" cy="714962"/>
          </a:xfrm>
          <a:prstGeom prst="rect">
            <a:avLst/>
          </a:prstGeom>
          <a:noFill/>
        </p:spPr>
        <p:txBody>
          <a:bodyPr lIns="180000" tIns="72000" rIns="180000" bIns="251999" anchor="t" anchorCtr="0"/>
          <a:lstStyle>
            <a:lvl1pPr marL="0" indent="0" algn="l">
              <a:lnSpc>
                <a:spcPct val="150000"/>
              </a:lnSpc>
              <a:buFont typeface="Arial" panose="020B0604020202020204" pitchFamily="34" charset="0"/>
              <a:buNone/>
              <a:defRPr sz="14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22" name="Textplatzhalter 2">
            <a:extLst>
              <a:ext uri="{FF2B5EF4-FFF2-40B4-BE49-F238E27FC236}">
                <a16:creationId xmlns:a16="http://schemas.microsoft.com/office/drawing/2014/main" xmlns="" id="{65C8856E-7EB6-BA43-9637-17A4FC3F4570}"/>
              </a:ext>
            </a:extLst>
          </p:cNvPr>
          <p:cNvSpPr>
            <a:spLocks noGrp="1"/>
          </p:cNvSpPr>
          <p:nvPr>
            <p:ph type="body" idx="73" hasCustomPrompt="1"/>
          </p:nvPr>
        </p:nvSpPr>
        <p:spPr>
          <a:xfrm>
            <a:off x="4339731" y="4174154"/>
            <a:ext cx="2686180" cy="714962"/>
          </a:xfrm>
          <a:prstGeom prst="rect">
            <a:avLst/>
          </a:prstGeom>
        </p:spPr>
        <p:txBody>
          <a:bodyPr wrap="square" lIns="180000" tIns="251999" rIns="180000" bIns="72000" anchor="b" anchorCtr="0">
            <a:spAutoFit/>
          </a:bodyPr>
          <a:lstStyle>
            <a:lvl1pPr marL="0" indent="0">
              <a:buNone/>
              <a:defRPr sz="28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Quartal 4</a:t>
            </a:r>
          </a:p>
        </p:txBody>
      </p:sp>
    </p:spTree>
    <p:extLst>
      <p:ext uri="{BB962C8B-B14F-4D97-AF65-F5344CB8AC3E}">
        <p14:creationId xmlns:p14="http://schemas.microsoft.com/office/powerpoint/2010/main" xmlns="" val="390442736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4_Diagrammfolie-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Gerade Verbindung 1">
            <a:extLst>
              <a:ext uri="{FF2B5EF4-FFF2-40B4-BE49-F238E27FC236}">
                <a16:creationId xmlns:a16="http://schemas.microsoft.com/office/drawing/2014/main" xmlns="" id="{01AC671F-6278-1044-99A9-C644539F8FA9}"/>
              </a:ext>
            </a:extLst>
          </p:cNvPr>
          <p:cNvCxnSpPr/>
          <p:nvPr userDrawn="1"/>
        </p:nvCxnSpPr>
        <p:spPr>
          <a:xfrm>
            <a:off x="869950" y="1084263"/>
            <a:ext cx="479425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3">
            <a:extLst>
              <a:ext uri="{FF2B5EF4-FFF2-40B4-BE49-F238E27FC236}">
                <a16:creationId xmlns:a16="http://schemas.microsoft.com/office/drawing/2014/main" xmlns="" id="{C9D59FB7-9888-0E4A-8DBA-21530D115433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8" y="504172"/>
            <a:ext cx="4596484" cy="430345"/>
          </a:xfrm>
          <a:prstGeom prst="rect">
            <a:avLst/>
          </a:prstGeom>
          <a:noFill/>
        </p:spPr>
        <p:txBody>
          <a:bodyPr lIns="216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Headline Titel</a:t>
            </a:r>
          </a:p>
        </p:txBody>
      </p:sp>
      <p:sp>
        <p:nvSpPr>
          <p:cNvPr id="5" name="Bildplatzhalter 2">
            <a:extLst>
              <a:ext uri="{FF2B5EF4-FFF2-40B4-BE49-F238E27FC236}">
                <a16:creationId xmlns:a16="http://schemas.microsoft.com/office/drawing/2014/main" xmlns="" id="{93C5EC56-139A-CF4A-92AA-3C7A8A33ED48}"/>
              </a:ext>
            </a:extLst>
          </p:cNvPr>
          <p:cNvSpPr>
            <a:spLocks noGrp="1"/>
          </p:cNvSpPr>
          <p:nvPr>
            <p:ph type="pic" sz="quarter" idx="65"/>
          </p:nvPr>
        </p:nvSpPr>
        <p:spPr>
          <a:xfrm flipH="1">
            <a:off x="7523017" y="1894568"/>
            <a:ext cx="3798457" cy="4167327"/>
          </a:xfrm>
          <a:prstGeom prst="rect">
            <a:avLst/>
          </a:prstGeom>
          <a:solidFill>
            <a:schemeClr val="tx1"/>
          </a:solidFill>
        </p:spPr>
        <p:txBody>
          <a:bodyPr tIns="972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6" name="Diagrammplatzhalter 6">
            <a:extLst>
              <a:ext uri="{FF2B5EF4-FFF2-40B4-BE49-F238E27FC236}">
                <a16:creationId xmlns:a16="http://schemas.microsoft.com/office/drawing/2014/main" xmlns="" id="{A7E8B111-6BC1-E144-946C-82C0E48CB554}"/>
              </a:ext>
            </a:extLst>
          </p:cNvPr>
          <p:cNvSpPr>
            <a:spLocks noGrp="1"/>
          </p:cNvSpPr>
          <p:nvPr>
            <p:ph type="chart" sz="quarter" idx="66" hasCustomPrompt="1"/>
          </p:nvPr>
        </p:nvSpPr>
        <p:spPr>
          <a:xfrm flipH="1">
            <a:off x="671708" y="1894689"/>
            <a:ext cx="6369172" cy="4167262"/>
          </a:xfrm>
          <a:prstGeom prst="rect">
            <a:avLst/>
          </a:prstGeom>
        </p:spPr>
        <p:txBody>
          <a:bodyPr tIns="827999"/>
          <a:lstStyle>
            <a:lvl1pPr marL="0" indent="0" algn="ctr">
              <a:buNone/>
              <a:defRPr sz="1800" b="0" i="0">
                <a:latin typeface="Roboto Medium" panose="02000000000000000000" pitchFamily="2" charset="0"/>
                <a:ea typeface="Roboto Medium" panose="02000000000000000000" pitchFamily="2" charset="0"/>
              </a:defRPr>
            </a:lvl1pPr>
          </a:lstStyle>
          <a:p>
            <a:r>
              <a:rPr lang="de-DE" dirty="0"/>
              <a:t>Diagramm einfügen</a:t>
            </a:r>
          </a:p>
        </p:txBody>
      </p:sp>
    </p:spTree>
    <p:extLst>
      <p:ext uri="{BB962C8B-B14F-4D97-AF65-F5344CB8AC3E}">
        <p14:creationId xmlns:p14="http://schemas.microsoft.com/office/powerpoint/2010/main" xmlns="" val="60619401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4_Diagrammfolie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Gerade Verbindung 1">
            <a:extLst>
              <a:ext uri="{FF2B5EF4-FFF2-40B4-BE49-F238E27FC236}">
                <a16:creationId xmlns:a16="http://schemas.microsoft.com/office/drawing/2014/main" xmlns="" id="{01AC671F-6278-1044-99A9-C644539F8FA9}"/>
              </a:ext>
            </a:extLst>
          </p:cNvPr>
          <p:cNvCxnSpPr/>
          <p:nvPr userDrawn="1"/>
        </p:nvCxnSpPr>
        <p:spPr>
          <a:xfrm>
            <a:off x="869950" y="1084263"/>
            <a:ext cx="479425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3">
            <a:extLst>
              <a:ext uri="{FF2B5EF4-FFF2-40B4-BE49-F238E27FC236}">
                <a16:creationId xmlns:a16="http://schemas.microsoft.com/office/drawing/2014/main" xmlns="" id="{C9D59FB7-9888-0E4A-8DBA-21530D115433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8" y="504172"/>
            <a:ext cx="4596484" cy="430345"/>
          </a:xfrm>
          <a:prstGeom prst="rect">
            <a:avLst/>
          </a:prstGeom>
          <a:noFill/>
        </p:spPr>
        <p:txBody>
          <a:bodyPr lIns="216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Headline Titel</a:t>
            </a:r>
          </a:p>
        </p:txBody>
      </p:sp>
      <p:sp>
        <p:nvSpPr>
          <p:cNvPr id="6" name="Diagrammplatzhalter 6">
            <a:extLst>
              <a:ext uri="{FF2B5EF4-FFF2-40B4-BE49-F238E27FC236}">
                <a16:creationId xmlns:a16="http://schemas.microsoft.com/office/drawing/2014/main" xmlns="" id="{A7E8B111-6BC1-E144-946C-82C0E48CB554}"/>
              </a:ext>
            </a:extLst>
          </p:cNvPr>
          <p:cNvSpPr>
            <a:spLocks noGrp="1"/>
          </p:cNvSpPr>
          <p:nvPr>
            <p:ph type="chart" sz="quarter" idx="66" hasCustomPrompt="1"/>
          </p:nvPr>
        </p:nvSpPr>
        <p:spPr>
          <a:xfrm flipH="1">
            <a:off x="6325748" y="1894689"/>
            <a:ext cx="5119492" cy="4167262"/>
          </a:xfrm>
          <a:prstGeom prst="rect">
            <a:avLst/>
          </a:prstGeom>
        </p:spPr>
        <p:txBody>
          <a:bodyPr tIns="827999"/>
          <a:lstStyle>
            <a:lvl1pPr marL="0" indent="0" algn="ctr">
              <a:buNone/>
              <a:defRPr sz="1800" b="0" i="0">
                <a:latin typeface="Roboto Medium" panose="02000000000000000000" pitchFamily="2" charset="0"/>
                <a:ea typeface="Roboto Medium" panose="02000000000000000000" pitchFamily="2" charset="0"/>
              </a:defRPr>
            </a:lvl1pPr>
          </a:lstStyle>
          <a:p>
            <a:r>
              <a:rPr lang="de-DE" dirty="0"/>
              <a:t>Diagramm einfügen</a:t>
            </a:r>
          </a:p>
        </p:txBody>
      </p:sp>
      <p:sp>
        <p:nvSpPr>
          <p:cNvPr id="5" name="Diagrammplatzhalter 6">
            <a:extLst>
              <a:ext uri="{FF2B5EF4-FFF2-40B4-BE49-F238E27FC236}">
                <a16:creationId xmlns:a16="http://schemas.microsoft.com/office/drawing/2014/main" xmlns="" id="{259DC31C-48D9-FE48-A288-5702B964A4C1}"/>
              </a:ext>
            </a:extLst>
          </p:cNvPr>
          <p:cNvSpPr>
            <a:spLocks noGrp="1"/>
          </p:cNvSpPr>
          <p:nvPr>
            <p:ph type="chart" sz="quarter" idx="67" hasCustomPrompt="1"/>
          </p:nvPr>
        </p:nvSpPr>
        <p:spPr>
          <a:xfrm flipH="1">
            <a:off x="671708" y="1894689"/>
            <a:ext cx="5119492" cy="4167262"/>
          </a:xfrm>
          <a:prstGeom prst="rect">
            <a:avLst/>
          </a:prstGeom>
        </p:spPr>
        <p:txBody>
          <a:bodyPr tIns="827999"/>
          <a:lstStyle>
            <a:lvl1pPr marL="0" indent="0" algn="ctr">
              <a:buNone/>
              <a:defRPr sz="1800" b="0" i="0">
                <a:latin typeface="Roboto Medium" panose="02000000000000000000" pitchFamily="2" charset="0"/>
                <a:ea typeface="Roboto Medium" panose="02000000000000000000" pitchFamily="2" charset="0"/>
              </a:defRPr>
            </a:lvl1pPr>
          </a:lstStyle>
          <a:p>
            <a:r>
              <a:rPr lang="de-DE" dirty="0"/>
              <a:t>Diagramm einfügen</a:t>
            </a:r>
          </a:p>
        </p:txBody>
      </p:sp>
    </p:spTree>
    <p:extLst>
      <p:ext uri="{BB962C8B-B14F-4D97-AF65-F5344CB8AC3E}">
        <p14:creationId xmlns:p14="http://schemas.microsoft.com/office/powerpoint/2010/main" xmlns="" val="12604114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4_Diagrammfolie-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Gerade Verbindung 1">
            <a:extLst>
              <a:ext uri="{FF2B5EF4-FFF2-40B4-BE49-F238E27FC236}">
                <a16:creationId xmlns:a16="http://schemas.microsoft.com/office/drawing/2014/main" xmlns="" id="{01AC671F-6278-1044-99A9-C644539F8FA9}"/>
              </a:ext>
            </a:extLst>
          </p:cNvPr>
          <p:cNvCxnSpPr/>
          <p:nvPr userDrawn="1"/>
        </p:nvCxnSpPr>
        <p:spPr>
          <a:xfrm>
            <a:off x="869950" y="1084263"/>
            <a:ext cx="479425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3">
            <a:extLst>
              <a:ext uri="{FF2B5EF4-FFF2-40B4-BE49-F238E27FC236}">
                <a16:creationId xmlns:a16="http://schemas.microsoft.com/office/drawing/2014/main" xmlns="" id="{C9D59FB7-9888-0E4A-8DBA-21530D115433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8" y="504172"/>
            <a:ext cx="4596484" cy="430345"/>
          </a:xfrm>
          <a:prstGeom prst="rect">
            <a:avLst/>
          </a:prstGeom>
          <a:noFill/>
        </p:spPr>
        <p:txBody>
          <a:bodyPr lIns="216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Headline Titel</a:t>
            </a:r>
          </a:p>
        </p:txBody>
      </p:sp>
      <p:sp>
        <p:nvSpPr>
          <p:cNvPr id="6" name="Diagrammplatzhalter 6">
            <a:extLst>
              <a:ext uri="{FF2B5EF4-FFF2-40B4-BE49-F238E27FC236}">
                <a16:creationId xmlns:a16="http://schemas.microsoft.com/office/drawing/2014/main" xmlns="" id="{A7E8B111-6BC1-E144-946C-82C0E48CB554}"/>
              </a:ext>
            </a:extLst>
          </p:cNvPr>
          <p:cNvSpPr>
            <a:spLocks noGrp="1"/>
          </p:cNvSpPr>
          <p:nvPr>
            <p:ph type="chart" sz="quarter" idx="66" hasCustomPrompt="1"/>
          </p:nvPr>
        </p:nvSpPr>
        <p:spPr>
          <a:xfrm flipH="1">
            <a:off x="671708" y="1894689"/>
            <a:ext cx="10773532" cy="4167262"/>
          </a:xfrm>
          <a:prstGeom prst="rect">
            <a:avLst/>
          </a:prstGeom>
        </p:spPr>
        <p:txBody>
          <a:bodyPr tIns="827999"/>
          <a:lstStyle>
            <a:lvl1pPr marL="0" indent="0" algn="ctr">
              <a:buNone/>
              <a:defRPr sz="1800" b="0" i="0">
                <a:latin typeface="Roboto Medium" panose="02000000000000000000" pitchFamily="2" charset="0"/>
                <a:ea typeface="Roboto Medium" panose="02000000000000000000" pitchFamily="2" charset="0"/>
              </a:defRPr>
            </a:lvl1pPr>
          </a:lstStyle>
          <a:p>
            <a:r>
              <a:rPr lang="de-DE" dirty="0"/>
              <a:t>Diagramm einfügen</a:t>
            </a:r>
          </a:p>
        </p:txBody>
      </p:sp>
    </p:spTree>
    <p:extLst>
      <p:ext uri="{BB962C8B-B14F-4D97-AF65-F5344CB8AC3E}">
        <p14:creationId xmlns:p14="http://schemas.microsoft.com/office/powerpoint/2010/main" xmlns="" val="406529526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5_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xmlns="" id="{C008D2A2-6BCB-9F44-A3E7-F1F1750665C7}"/>
              </a:ext>
            </a:extLst>
          </p:cNvPr>
          <p:cNvSpPr/>
          <p:nvPr userDrawn="1"/>
        </p:nvSpPr>
        <p:spPr>
          <a:xfrm>
            <a:off x="774700" y="1901825"/>
            <a:ext cx="646113" cy="64611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xmlns="" id="{C948A309-2ADE-BF4A-A373-EF75EECFF539}"/>
              </a:ext>
            </a:extLst>
          </p:cNvPr>
          <p:cNvSpPr/>
          <p:nvPr userDrawn="1"/>
        </p:nvSpPr>
        <p:spPr>
          <a:xfrm>
            <a:off x="774700" y="2690813"/>
            <a:ext cx="646113" cy="646112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xmlns="" id="{2B0A758E-2228-B345-8327-36FB292CB368}"/>
              </a:ext>
            </a:extLst>
          </p:cNvPr>
          <p:cNvSpPr/>
          <p:nvPr userDrawn="1"/>
        </p:nvSpPr>
        <p:spPr>
          <a:xfrm>
            <a:off x="774700" y="3498850"/>
            <a:ext cx="646113" cy="64611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xmlns="" id="{41E076DC-07CF-7449-ACD9-39511FD5A72F}"/>
              </a:ext>
            </a:extLst>
          </p:cNvPr>
          <p:cNvSpPr/>
          <p:nvPr userDrawn="1"/>
        </p:nvSpPr>
        <p:spPr>
          <a:xfrm>
            <a:off x="774700" y="4306888"/>
            <a:ext cx="646113" cy="64770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xmlns="" id="{98A4BA34-7EA9-F24B-A80D-BA762375CE13}"/>
              </a:ext>
            </a:extLst>
          </p:cNvPr>
          <p:cNvSpPr/>
          <p:nvPr userDrawn="1"/>
        </p:nvSpPr>
        <p:spPr>
          <a:xfrm>
            <a:off x="774700" y="5116513"/>
            <a:ext cx="646113" cy="646112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Textplatzhalter 2">
            <a:extLst>
              <a:ext uri="{FF2B5EF4-FFF2-40B4-BE49-F238E27FC236}">
                <a16:creationId xmlns:a16="http://schemas.microsoft.com/office/drawing/2014/main" xmlns="" id="{D8FD3732-7A5B-A348-AA2A-47715141ED3E}"/>
              </a:ext>
            </a:extLst>
          </p:cNvPr>
          <p:cNvSpPr>
            <a:spLocks noGrp="1"/>
          </p:cNvSpPr>
          <p:nvPr>
            <p:ph type="body" idx="75"/>
          </p:nvPr>
        </p:nvSpPr>
        <p:spPr>
          <a:xfrm>
            <a:off x="1474440" y="1899297"/>
            <a:ext cx="9833190" cy="64916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lIns="360000" tIns="216000" rIns="360000" bIns="180000" anchor="ctr" anchorCtr="0">
            <a:spAutoFit/>
          </a:bodyPr>
          <a:lstStyle>
            <a:lvl1pPr marL="0" indent="0">
              <a:buNone/>
              <a:defRPr sz="1800" b="0" i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xmlns="" id="{EE3D5399-3C4B-2346-AD1F-5E58BF5C34CE}"/>
              </a:ext>
            </a:extLst>
          </p:cNvPr>
          <p:cNvSpPr>
            <a:spLocks noGrp="1"/>
          </p:cNvSpPr>
          <p:nvPr>
            <p:ph type="body" idx="76"/>
          </p:nvPr>
        </p:nvSpPr>
        <p:spPr>
          <a:xfrm>
            <a:off x="1474440" y="2690593"/>
            <a:ext cx="9833190" cy="64916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lIns="360000" tIns="216000" rIns="360000" bIns="180000" anchor="ctr" anchorCtr="0">
            <a:spAutoFit/>
          </a:bodyPr>
          <a:lstStyle>
            <a:lvl1pPr marL="0" indent="0">
              <a:buNone/>
              <a:defRPr sz="1800" b="0" i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9" name="Textplatzhalter 2">
            <a:extLst>
              <a:ext uri="{FF2B5EF4-FFF2-40B4-BE49-F238E27FC236}">
                <a16:creationId xmlns:a16="http://schemas.microsoft.com/office/drawing/2014/main" xmlns="" id="{E2CD72FA-13F0-7546-925B-27365BBE7B61}"/>
              </a:ext>
            </a:extLst>
          </p:cNvPr>
          <p:cNvSpPr>
            <a:spLocks noGrp="1"/>
          </p:cNvSpPr>
          <p:nvPr>
            <p:ph type="body" idx="77"/>
          </p:nvPr>
        </p:nvSpPr>
        <p:spPr>
          <a:xfrm>
            <a:off x="1474440" y="3496536"/>
            <a:ext cx="9833190" cy="64916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lIns="360000" tIns="216000" rIns="360000" bIns="180000" anchor="ctr" anchorCtr="0">
            <a:spAutoFit/>
          </a:bodyPr>
          <a:lstStyle>
            <a:lvl1pPr marL="0" indent="0">
              <a:buNone/>
              <a:defRPr sz="1800" b="0" i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xmlns="" id="{C21E983B-A082-464C-98AC-B674C1EEE596}"/>
              </a:ext>
            </a:extLst>
          </p:cNvPr>
          <p:cNvSpPr>
            <a:spLocks noGrp="1"/>
          </p:cNvSpPr>
          <p:nvPr>
            <p:ph type="body" idx="78"/>
          </p:nvPr>
        </p:nvSpPr>
        <p:spPr>
          <a:xfrm>
            <a:off x="1474440" y="4309866"/>
            <a:ext cx="9833190" cy="64916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lIns="360000" tIns="216000" rIns="360000" bIns="180000" anchor="ctr" anchorCtr="0">
            <a:spAutoFit/>
          </a:bodyPr>
          <a:lstStyle>
            <a:lvl1pPr marL="0" indent="0">
              <a:buNone/>
              <a:defRPr sz="1800" b="0" i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11" name="Textplatzhalter 2">
            <a:extLst>
              <a:ext uri="{FF2B5EF4-FFF2-40B4-BE49-F238E27FC236}">
                <a16:creationId xmlns:a16="http://schemas.microsoft.com/office/drawing/2014/main" xmlns="" id="{89089596-89AE-8D40-9332-D91D25AF99FA}"/>
              </a:ext>
            </a:extLst>
          </p:cNvPr>
          <p:cNvSpPr>
            <a:spLocks noGrp="1"/>
          </p:cNvSpPr>
          <p:nvPr>
            <p:ph type="body" idx="79"/>
          </p:nvPr>
        </p:nvSpPr>
        <p:spPr>
          <a:xfrm>
            <a:off x="1474440" y="5112847"/>
            <a:ext cx="9833190" cy="64916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lIns="360000" tIns="216000" rIns="360000" bIns="180000" anchor="ctr" anchorCtr="0">
            <a:spAutoFit/>
          </a:bodyPr>
          <a:lstStyle>
            <a:lvl1pPr marL="0" indent="0">
              <a:buNone/>
              <a:defRPr sz="1800" b="0" i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xmlns="" id="{DFA39FCE-82C8-374C-B1FD-ECAB0952AB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707" y="998374"/>
            <a:ext cx="10848585" cy="663053"/>
          </a:xfrm>
          <a:prstGeom prst="rect">
            <a:avLst/>
          </a:prstGeom>
          <a:noFill/>
        </p:spPr>
        <p:txBody>
          <a:bodyPr wrap="square" tIns="108000" bIns="0" anchor="t" anchorCtr="0">
            <a:spAutoFit/>
          </a:bodyPr>
          <a:lstStyle>
            <a:lvl1pPr algn="l">
              <a:defRPr sz="40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Headline Titel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xmlns="" id="{46D08072-10E2-3049-B581-F95F2CB6E81F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7" y="504172"/>
            <a:ext cx="10848585" cy="430345"/>
          </a:xfrm>
          <a:prstGeom prst="rect">
            <a:avLst/>
          </a:prstGeom>
          <a:noFill/>
        </p:spPr>
        <p:txBody>
          <a:bodyPr lIns="108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 err="1"/>
              <a:t>Chaptertitel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xmlns="" val="3819434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  <p:set>
                                      <p:cBhvr>
                                        <p:cTn id="7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1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  <p:set>
                                      <p:cBhvr>
                                        <p:cTn id="11" dur="1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1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1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  <p:set>
                                      <p:cBhvr>
                                        <p:cTn id="19" dur="1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1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1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  <p:set>
                                      <p:cBhvr>
                                        <p:cTn id="25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1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  <p:set>
                                      <p:cBhvr>
                                        <p:cTn id="29" dur="1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1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  <p:set>
                                      <p:cBhvr>
                                        <p:cTn id="33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  <p:set>
                                      <p:cBhvr>
                                        <p:cTn id="41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1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1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  <p:set>
                                      <p:cBhvr>
                                        <p:cTn id="47" dur="1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1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  <p:set>
                                      <p:cBhvr>
                                        <p:cTn id="51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1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1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  <p:set>
                                      <p:cBhvr>
                                        <p:cTn id="57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1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  <p:set>
                                      <p:cBhvr>
                                        <p:cTn id="61" dur="1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1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  <p:set>
                                      <p:cBhvr>
                                        <p:cTn id="65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1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1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  <p:set>
                                      <p:cBhvr>
                                        <p:cTn id="73" dur="1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1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" dur="1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  <p:set>
                                      <p:cBhvr>
                                        <p:cTn id="79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  <p:set>
                                      <p:cBhvr>
                                        <p:cTn id="83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1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  <p:set>
                                      <p:cBhvr>
                                        <p:cTn id="87" dur="1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1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0" dur="1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1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  <p:set>
                                      <p:cBhvr>
                                        <p:cTn id="95" dur="1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1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8" dur="1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  <p:set>
                                      <p:cBhvr>
                                        <p:cTn id="99" dur="1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1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2" dur="1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1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  <p:set>
                                      <p:cBhvr>
                                        <p:cTn id="105" dur="1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1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  <p:set>
                                      <p:cBhvr>
                                        <p:cTn id="109" dur="1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1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1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7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7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7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tx1"/>
                      </p:to>
                    </p:animClr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8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tx1"/>
                      </p:to>
                    </p:animClr>
                  </p:childTnLst>
                </p:cTn>
              </p:par>
            </p:tnLst>
          </p:tmpl>
        </p:tmplLst>
      </p:bldP>
      <p:bldP spid="8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8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tx1"/>
                      </p:to>
                    </p:animClr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9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9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9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tx1"/>
                      </p:to>
                    </p:animClr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0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0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0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tx1"/>
                      </p:to>
                    </p:animClr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1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5_Bulletpoints-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2">
            <a:extLst>
              <a:ext uri="{FF2B5EF4-FFF2-40B4-BE49-F238E27FC236}">
                <a16:creationId xmlns:a16="http://schemas.microsoft.com/office/drawing/2014/main" xmlns="" id="{F36D99D0-AD6C-8440-BCC5-C78273749EA0}"/>
              </a:ext>
            </a:extLst>
          </p:cNvPr>
          <p:cNvSpPr>
            <a:spLocks noGrp="1"/>
          </p:cNvSpPr>
          <p:nvPr>
            <p:ph type="pic" sz="quarter" idx="69"/>
          </p:nvPr>
        </p:nvSpPr>
        <p:spPr>
          <a:xfrm>
            <a:off x="774700" y="1901824"/>
            <a:ext cx="646712" cy="646639"/>
          </a:xfrm>
          <a:prstGeom prst="rect">
            <a:avLst/>
          </a:prstGeom>
          <a:solidFill>
            <a:schemeClr val="tx1"/>
          </a:solidFill>
        </p:spPr>
        <p:txBody>
          <a:bodyPr/>
          <a:lstStyle>
            <a:lvl1pPr marL="0" indent="0">
              <a:buNone/>
              <a:defRPr sz="800"/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xmlns="" id="{389AF582-1A4E-C547-AEE7-86BBC2BAA42B}"/>
              </a:ext>
            </a:extLst>
          </p:cNvPr>
          <p:cNvSpPr>
            <a:spLocks noGrp="1"/>
          </p:cNvSpPr>
          <p:nvPr>
            <p:ph type="pic" sz="quarter" idx="70"/>
          </p:nvPr>
        </p:nvSpPr>
        <p:spPr>
          <a:xfrm>
            <a:off x="774698" y="2692565"/>
            <a:ext cx="646712" cy="646639"/>
          </a:xfrm>
          <a:prstGeom prst="rect">
            <a:avLst/>
          </a:prstGeom>
          <a:solidFill>
            <a:schemeClr val="tx1"/>
          </a:solidFill>
        </p:spPr>
        <p:txBody>
          <a:bodyPr/>
          <a:lstStyle>
            <a:lvl1pPr marL="0" indent="0">
              <a:buNone/>
              <a:defRPr sz="800"/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4" name="Bildplatzhalter 2">
            <a:extLst>
              <a:ext uri="{FF2B5EF4-FFF2-40B4-BE49-F238E27FC236}">
                <a16:creationId xmlns:a16="http://schemas.microsoft.com/office/drawing/2014/main" xmlns="" id="{8E54A8A9-CB70-0F4D-BB9A-788ACDFB1602}"/>
              </a:ext>
            </a:extLst>
          </p:cNvPr>
          <p:cNvSpPr>
            <a:spLocks noGrp="1"/>
          </p:cNvSpPr>
          <p:nvPr>
            <p:ph type="pic" sz="quarter" idx="71"/>
          </p:nvPr>
        </p:nvSpPr>
        <p:spPr>
          <a:xfrm>
            <a:off x="771882" y="3500959"/>
            <a:ext cx="646712" cy="646639"/>
          </a:xfrm>
          <a:prstGeom prst="rect">
            <a:avLst/>
          </a:prstGeom>
          <a:solidFill>
            <a:schemeClr val="tx1"/>
          </a:solidFill>
        </p:spPr>
        <p:txBody>
          <a:bodyPr/>
          <a:lstStyle>
            <a:lvl1pPr marL="0" indent="0">
              <a:buNone/>
              <a:defRPr sz="800"/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5" name="Bildplatzhalter 2">
            <a:extLst>
              <a:ext uri="{FF2B5EF4-FFF2-40B4-BE49-F238E27FC236}">
                <a16:creationId xmlns:a16="http://schemas.microsoft.com/office/drawing/2014/main" xmlns="" id="{8AB4BD52-BCC4-6E44-8A33-AF72D7D1A42E}"/>
              </a:ext>
            </a:extLst>
          </p:cNvPr>
          <p:cNvSpPr>
            <a:spLocks noGrp="1"/>
          </p:cNvSpPr>
          <p:nvPr>
            <p:ph type="pic" sz="quarter" idx="72"/>
          </p:nvPr>
        </p:nvSpPr>
        <p:spPr>
          <a:xfrm>
            <a:off x="771880" y="4307575"/>
            <a:ext cx="646712" cy="646639"/>
          </a:xfrm>
          <a:prstGeom prst="rect">
            <a:avLst/>
          </a:prstGeom>
          <a:solidFill>
            <a:schemeClr val="tx1"/>
          </a:solidFill>
        </p:spPr>
        <p:txBody>
          <a:bodyPr/>
          <a:lstStyle>
            <a:lvl1pPr marL="0" indent="0">
              <a:buNone/>
              <a:defRPr sz="800"/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6" name="Bildplatzhalter 2">
            <a:extLst>
              <a:ext uri="{FF2B5EF4-FFF2-40B4-BE49-F238E27FC236}">
                <a16:creationId xmlns:a16="http://schemas.microsoft.com/office/drawing/2014/main" xmlns="" id="{9356DA86-FC25-D041-8E23-7ED9DC422748}"/>
              </a:ext>
            </a:extLst>
          </p:cNvPr>
          <p:cNvSpPr>
            <a:spLocks noGrp="1"/>
          </p:cNvSpPr>
          <p:nvPr>
            <p:ph type="pic" sz="quarter" idx="73"/>
          </p:nvPr>
        </p:nvSpPr>
        <p:spPr>
          <a:xfrm>
            <a:off x="771880" y="5114063"/>
            <a:ext cx="646712" cy="646639"/>
          </a:xfrm>
          <a:prstGeom prst="rect">
            <a:avLst/>
          </a:prstGeom>
          <a:solidFill>
            <a:schemeClr val="tx1"/>
          </a:solidFill>
        </p:spPr>
        <p:txBody>
          <a:bodyPr/>
          <a:lstStyle>
            <a:lvl1pPr marL="0" indent="0">
              <a:buNone/>
              <a:defRPr sz="800"/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xmlns="" id="{6FB9759E-198F-C24E-A788-2403D8D18DD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707" y="998374"/>
            <a:ext cx="10848585" cy="663053"/>
          </a:xfrm>
          <a:prstGeom prst="rect">
            <a:avLst/>
          </a:prstGeom>
          <a:noFill/>
        </p:spPr>
        <p:txBody>
          <a:bodyPr wrap="square" tIns="108000" bIns="0" anchor="t" anchorCtr="0">
            <a:spAutoFit/>
          </a:bodyPr>
          <a:lstStyle>
            <a:lvl1pPr algn="l">
              <a:defRPr sz="40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Headline Titel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xmlns="" id="{D060E94C-FAA6-5542-A5CD-C36662E179D2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7" y="504172"/>
            <a:ext cx="10848585" cy="430345"/>
          </a:xfrm>
          <a:prstGeom prst="rect">
            <a:avLst/>
          </a:prstGeom>
          <a:noFill/>
        </p:spPr>
        <p:txBody>
          <a:bodyPr lIns="108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 err="1"/>
              <a:t>Chaptertitel</a:t>
            </a:r>
            <a:endParaRPr lang="de-DE" dirty="0"/>
          </a:p>
        </p:txBody>
      </p:sp>
      <p:sp>
        <p:nvSpPr>
          <p:cNvPr id="14" name="Textplatzhalter 2">
            <a:extLst>
              <a:ext uri="{FF2B5EF4-FFF2-40B4-BE49-F238E27FC236}">
                <a16:creationId xmlns:a16="http://schemas.microsoft.com/office/drawing/2014/main" xmlns="" id="{EB1BC171-47F1-B342-B21D-A0887AF0314E}"/>
              </a:ext>
            </a:extLst>
          </p:cNvPr>
          <p:cNvSpPr>
            <a:spLocks noGrp="1"/>
          </p:cNvSpPr>
          <p:nvPr>
            <p:ph type="body" idx="75"/>
          </p:nvPr>
        </p:nvSpPr>
        <p:spPr>
          <a:xfrm>
            <a:off x="1474440" y="1899297"/>
            <a:ext cx="9833190" cy="64916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lIns="360000" tIns="216000" rIns="360000" bIns="180000" anchor="ctr" anchorCtr="0">
            <a:spAutoFit/>
          </a:bodyPr>
          <a:lstStyle>
            <a:lvl1pPr marL="0" indent="0">
              <a:buNone/>
              <a:defRPr sz="1800" b="0" i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15" name="Textplatzhalter 2">
            <a:extLst>
              <a:ext uri="{FF2B5EF4-FFF2-40B4-BE49-F238E27FC236}">
                <a16:creationId xmlns:a16="http://schemas.microsoft.com/office/drawing/2014/main" xmlns="" id="{2A6FA149-579B-3B43-830C-8DD9A40C2721}"/>
              </a:ext>
            </a:extLst>
          </p:cNvPr>
          <p:cNvSpPr>
            <a:spLocks noGrp="1"/>
          </p:cNvSpPr>
          <p:nvPr>
            <p:ph type="body" idx="76"/>
          </p:nvPr>
        </p:nvSpPr>
        <p:spPr>
          <a:xfrm>
            <a:off x="1474440" y="2690593"/>
            <a:ext cx="9833190" cy="64916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lIns="360000" tIns="216000" rIns="360000" bIns="180000" anchor="ctr" anchorCtr="0">
            <a:spAutoFit/>
          </a:bodyPr>
          <a:lstStyle>
            <a:lvl1pPr marL="0" indent="0">
              <a:buNone/>
              <a:defRPr sz="1800" b="0" i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xmlns="" id="{DF7FC422-89CE-9D47-B8BA-7494CD1199D6}"/>
              </a:ext>
            </a:extLst>
          </p:cNvPr>
          <p:cNvSpPr>
            <a:spLocks noGrp="1"/>
          </p:cNvSpPr>
          <p:nvPr>
            <p:ph type="body" idx="77"/>
          </p:nvPr>
        </p:nvSpPr>
        <p:spPr>
          <a:xfrm>
            <a:off x="1474440" y="3496536"/>
            <a:ext cx="9833190" cy="64916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lIns="360000" tIns="216000" rIns="360000" bIns="180000" anchor="ctr" anchorCtr="0">
            <a:spAutoFit/>
          </a:bodyPr>
          <a:lstStyle>
            <a:lvl1pPr marL="0" indent="0">
              <a:buNone/>
              <a:defRPr sz="1800" b="0" i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xmlns="" id="{1BBB2EA1-8CAD-9348-92EA-52658EB9D3BD}"/>
              </a:ext>
            </a:extLst>
          </p:cNvPr>
          <p:cNvSpPr>
            <a:spLocks noGrp="1"/>
          </p:cNvSpPr>
          <p:nvPr>
            <p:ph type="body" idx="78"/>
          </p:nvPr>
        </p:nvSpPr>
        <p:spPr>
          <a:xfrm>
            <a:off x="1474440" y="4309866"/>
            <a:ext cx="9833190" cy="64916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lIns="360000" tIns="216000" rIns="360000" bIns="180000" anchor="ctr" anchorCtr="0">
            <a:spAutoFit/>
          </a:bodyPr>
          <a:lstStyle>
            <a:lvl1pPr marL="0" indent="0">
              <a:buNone/>
              <a:defRPr sz="1800" b="0" i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18" name="Textplatzhalter 2">
            <a:extLst>
              <a:ext uri="{FF2B5EF4-FFF2-40B4-BE49-F238E27FC236}">
                <a16:creationId xmlns:a16="http://schemas.microsoft.com/office/drawing/2014/main" xmlns="" id="{A0B424A4-68DB-AB44-B55A-B201FD1BB557}"/>
              </a:ext>
            </a:extLst>
          </p:cNvPr>
          <p:cNvSpPr>
            <a:spLocks noGrp="1"/>
          </p:cNvSpPr>
          <p:nvPr>
            <p:ph type="body" idx="79"/>
          </p:nvPr>
        </p:nvSpPr>
        <p:spPr>
          <a:xfrm>
            <a:off x="1474440" y="5112847"/>
            <a:ext cx="9833190" cy="64916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lIns="360000" tIns="216000" rIns="360000" bIns="180000" anchor="ctr" anchorCtr="0">
            <a:spAutoFit/>
          </a:bodyPr>
          <a:lstStyle>
            <a:lvl1pPr marL="0" indent="0">
              <a:buNone/>
              <a:defRPr sz="1800" b="0" i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xmlns="" val="1417836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  <p:set>
                                      <p:cBhvr>
                                        <p:cTn id="7" dur="1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1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1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  <p:set>
                                      <p:cBhvr>
                                        <p:cTn id="15" dur="1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1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1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1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1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  <p:set>
                                      <p:cBhvr>
                                        <p:cTn id="23" dur="1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1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1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1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  <p:set>
                                      <p:cBhvr>
                                        <p:cTn id="31" dur="1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1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1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1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  <p:set>
                                      <p:cBhvr>
                                        <p:cTn id="37" dur="1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1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1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  <p:set>
                                      <p:cBhvr>
                                        <p:cTn id="45" dur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1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1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  <p:set>
                                      <p:cBhvr>
                                        <p:cTn id="51" dur="1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1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1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" dur="1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4C22"/>
                                      </p:to>
                                    </p:animClr>
                                    <p:set>
                                      <p:cBhvr>
                                        <p:cTn id="59" dur="1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1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1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  <p:set>
                                      <p:cBhvr>
                                        <p:cTn id="65" dur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1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9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1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2F2F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1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1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4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4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4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tx1"/>
                      </p:to>
                    </p:animClr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5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tx1"/>
                      </p:to>
                    </p:animClr>
                  </p:childTnLst>
                </p:cTn>
              </p:par>
            </p:tnLst>
          </p:tmpl>
        </p:tmplLst>
      </p:bldP>
      <p:bldP spid="15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5"/>
                        </p:tgtEl>
                        <p:attrNameLst>
                          <p:attrName>style.color</p:attrName>
                        </p:attrNameLst>
                      </p:cBhvr>
                      <p:to>
                        <a:srgbClr val="F2F2F2"/>
                      </p:to>
                    </p:animClr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6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6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6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tx1"/>
                      </p:to>
                    </p:animClr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7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7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7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tx1"/>
                      </p:to>
                    </p:animClr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8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bg1"/>
                      </p:to>
                    </p:animClr>
                  </p:childTnLst>
                </p:cTn>
              </p:par>
            </p:tnLst>
          </p:tmpl>
        </p:tmplLst>
      </p:bldP>
      <p:bldP spid="18" grpId="1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8"/>
                        </p:tgtEl>
                        <p:attrNameLst>
                          <p:attrName>style.color</p:attrName>
                        </p:attrNameLst>
                      </p:cBhvr>
                      <p:to>
                        <a:schemeClr val="tx1"/>
                      </p:to>
                    </p:animClr>
                  </p:childTnLst>
                </p:cTn>
              </p:par>
            </p:tnLst>
          </p:tmpl>
        </p:tmplLst>
      </p:bldP>
      <p:bldP spid="18" grpId="2" build="p">
        <p:tmplLst>
          <p:tmpl lvl="1">
            <p:tnLst>
              <p:par>
                <p:cTn presetID="3" presetClass="emph" presetSubtype="2" fill="hold" nodeType="withEffect">
                  <p:stCondLst>
                    <p:cond delay="0"/>
                  </p:stCondLst>
                  <p:childTnLst>
                    <p:animClr clrSpc="rgb" dir="cw">
                      <p:cBhvr override="childStyle">
                        <p:cTn dur="10" fill="hold"/>
                        <p:tgtEl>
                          <p:spTgt spid="18"/>
                        </p:tgtEl>
                        <p:attrNameLst>
                          <p:attrName>style.color</p:attrName>
                        </p:attrNameLst>
                      </p:cBhvr>
                      <p:to>
                        <a:srgbClr val="F2F2F2"/>
                      </p:to>
                    </p:animClr>
                  </p:childTnLst>
                </p:cTn>
              </p:par>
            </p:tnLst>
          </p:tmpl>
        </p:tmplLst>
      </p:bldP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6_Team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Gerade Verbindung 1">
            <a:extLst>
              <a:ext uri="{FF2B5EF4-FFF2-40B4-BE49-F238E27FC236}">
                <a16:creationId xmlns:a16="http://schemas.microsoft.com/office/drawing/2014/main" xmlns="" id="{C5235343-4F75-CD44-BFAF-9F5F358EC899}"/>
              </a:ext>
            </a:extLst>
          </p:cNvPr>
          <p:cNvCxnSpPr/>
          <p:nvPr userDrawn="1"/>
        </p:nvCxnSpPr>
        <p:spPr>
          <a:xfrm>
            <a:off x="869950" y="1084263"/>
            <a:ext cx="479425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3">
            <a:extLst>
              <a:ext uri="{FF2B5EF4-FFF2-40B4-BE49-F238E27FC236}">
                <a16:creationId xmlns:a16="http://schemas.microsoft.com/office/drawing/2014/main" xmlns="" id="{7B053BE8-1A5B-7041-AF97-CA7114C734CD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8" y="504172"/>
            <a:ext cx="4596484" cy="430345"/>
          </a:xfrm>
          <a:prstGeom prst="rect">
            <a:avLst/>
          </a:prstGeom>
          <a:noFill/>
        </p:spPr>
        <p:txBody>
          <a:bodyPr lIns="216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Team</a:t>
            </a:r>
          </a:p>
        </p:txBody>
      </p:sp>
      <p:sp>
        <p:nvSpPr>
          <p:cNvPr id="4" name="Textplatzhalter 2">
            <a:extLst>
              <a:ext uri="{FF2B5EF4-FFF2-40B4-BE49-F238E27FC236}">
                <a16:creationId xmlns:a16="http://schemas.microsoft.com/office/drawing/2014/main" xmlns="" id="{621A46D9-EED2-A44E-AD76-0D7365ECD64A}"/>
              </a:ext>
            </a:extLst>
          </p:cNvPr>
          <p:cNvSpPr>
            <a:spLocks noGrp="1"/>
          </p:cNvSpPr>
          <p:nvPr>
            <p:ph type="body" idx="67" hasCustomPrompt="1"/>
          </p:nvPr>
        </p:nvSpPr>
        <p:spPr>
          <a:xfrm>
            <a:off x="8026400" y="5030549"/>
            <a:ext cx="2844800" cy="52106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14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Name / Nachname</a:t>
            </a:r>
          </a:p>
        </p:txBody>
      </p:sp>
      <p:sp>
        <p:nvSpPr>
          <p:cNvPr id="5" name="Textplatzhalter 2">
            <a:extLst>
              <a:ext uri="{FF2B5EF4-FFF2-40B4-BE49-F238E27FC236}">
                <a16:creationId xmlns:a16="http://schemas.microsoft.com/office/drawing/2014/main" xmlns="" id="{B1EDC285-6E83-FE40-ADA7-4B190EDC2AC2}"/>
              </a:ext>
            </a:extLst>
          </p:cNvPr>
          <p:cNvSpPr>
            <a:spLocks noGrp="1"/>
          </p:cNvSpPr>
          <p:nvPr>
            <p:ph type="body" idx="68" hasCustomPrompt="1"/>
          </p:nvPr>
        </p:nvSpPr>
        <p:spPr>
          <a:xfrm>
            <a:off x="8026400" y="5551611"/>
            <a:ext cx="2844800" cy="339305"/>
          </a:xfrm>
          <a:prstGeom prst="rect">
            <a:avLst/>
          </a:prstGeom>
        </p:spPr>
        <p:txBody>
          <a:bodyPr wrap="square" lIns="251999" tIns="72000" rIns="251999" bIns="72000" anchor="t" anchorCtr="0">
            <a:sp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E-Mail-Adresse</a:t>
            </a:r>
          </a:p>
        </p:txBody>
      </p:sp>
      <p:sp>
        <p:nvSpPr>
          <p:cNvPr id="6" name="Bildplatzhalter 2">
            <a:extLst>
              <a:ext uri="{FF2B5EF4-FFF2-40B4-BE49-F238E27FC236}">
                <a16:creationId xmlns:a16="http://schemas.microsoft.com/office/drawing/2014/main" xmlns="" id="{98ED8DAC-6944-A04C-81A0-7D32894E4AA6}"/>
              </a:ext>
            </a:extLst>
          </p:cNvPr>
          <p:cNvSpPr>
            <a:spLocks noGrp="1"/>
          </p:cNvSpPr>
          <p:nvPr>
            <p:ph type="pic" sz="quarter" idx="72"/>
          </p:nvPr>
        </p:nvSpPr>
        <p:spPr>
          <a:xfrm>
            <a:off x="6146800" y="1577068"/>
            <a:ext cx="1714500" cy="1989965"/>
          </a:xfrm>
          <a:prstGeom prst="rect">
            <a:avLst/>
          </a:prstGeom>
          <a:noFill/>
        </p:spPr>
        <p:txBody>
          <a:bodyPr tIns="1296000"/>
          <a:lstStyle>
            <a:lvl1pPr marL="0" indent="0" algn="ctr">
              <a:buNone/>
              <a:defRPr sz="800" b="0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7" name="Bildplatzhalter 2">
            <a:extLst>
              <a:ext uri="{FF2B5EF4-FFF2-40B4-BE49-F238E27FC236}">
                <a16:creationId xmlns:a16="http://schemas.microsoft.com/office/drawing/2014/main" xmlns="" id="{C1E38AFC-01CC-2D4F-B031-81085F5FD299}"/>
              </a:ext>
            </a:extLst>
          </p:cNvPr>
          <p:cNvSpPr>
            <a:spLocks noGrp="1"/>
          </p:cNvSpPr>
          <p:nvPr>
            <p:ph type="pic" sz="quarter" idx="73"/>
          </p:nvPr>
        </p:nvSpPr>
        <p:spPr>
          <a:xfrm>
            <a:off x="6146800" y="3900951"/>
            <a:ext cx="1714500" cy="1989965"/>
          </a:xfrm>
          <a:prstGeom prst="rect">
            <a:avLst/>
          </a:prstGeom>
          <a:noFill/>
        </p:spPr>
        <p:txBody>
          <a:bodyPr tIns="1296000"/>
          <a:lstStyle>
            <a:lvl1pPr marL="0" indent="0" algn="ctr">
              <a:buNone/>
              <a:defRPr sz="800" b="0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xmlns="" id="{3CB2915D-5526-B54C-B8BB-10019C124071}"/>
              </a:ext>
            </a:extLst>
          </p:cNvPr>
          <p:cNvSpPr>
            <a:spLocks noGrp="1"/>
          </p:cNvSpPr>
          <p:nvPr>
            <p:ph type="body" idx="76" hasCustomPrompt="1"/>
          </p:nvPr>
        </p:nvSpPr>
        <p:spPr>
          <a:xfrm>
            <a:off x="1098550" y="5019199"/>
            <a:ext cx="2844800" cy="52106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 algn="r">
              <a:buNone/>
              <a:defRPr sz="14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Name / Nachname</a:t>
            </a:r>
          </a:p>
        </p:txBody>
      </p:sp>
      <p:sp>
        <p:nvSpPr>
          <p:cNvPr id="9" name="Textplatzhalter 2">
            <a:extLst>
              <a:ext uri="{FF2B5EF4-FFF2-40B4-BE49-F238E27FC236}">
                <a16:creationId xmlns:a16="http://schemas.microsoft.com/office/drawing/2014/main" xmlns="" id="{3E5C6064-CE90-0140-9710-91C244146400}"/>
              </a:ext>
            </a:extLst>
          </p:cNvPr>
          <p:cNvSpPr>
            <a:spLocks noGrp="1"/>
          </p:cNvSpPr>
          <p:nvPr>
            <p:ph type="body" idx="77" hasCustomPrompt="1"/>
          </p:nvPr>
        </p:nvSpPr>
        <p:spPr>
          <a:xfrm>
            <a:off x="1098550" y="5540261"/>
            <a:ext cx="2844800" cy="339305"/>
          </a:xfrm>
          <a:prstGeom prst="rect">
            <a:avLst/>
          </a:prstGeom>
        </p:spPr>
        <p:txBody>
          <a:bodyPr wrap="square" lIns="251999" tIns="72000" rIns="251999" bIns="72000" anchor="t" anchorCtr="0">
            <a:spAutoFit/>
          </a:bodyPr>
          <a:lstStyle>
            <a:lvl1pPr marL="0" indent="0" algn="r">
              <a:buNone/>
              <a:defRPr sz="1400" b="0" i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E-Mail-Adresse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xmlns="" id="{C0C7E305-FF3C-6540-BE81-D9D635F60AD1}"/>
              </a:ext>
            </a:extLst>
          </p:cNvPr>
          <p:cNvSpPr>
            <a:spLocks noGrp="1"/>
          </p:cNvSpPr>
          <p:nvPr>
            <p:ph type="body" idx="78" hasCustomPrompt="1"/>
          </p:nvPr>
        </p:nvSpPr>
        <p:spPr>
          <a:xfrm>
            <a:off x="1098550" y="2706666"/>
            <a:ext cx="2844800" cy="52106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 algn="r">
              <a:buNone/>
              <a:defRPr sz="14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Name / Nachname</a:t>
            </a:r>
          </a:p>
        </p:txBody>
      </p:sp>
      <p:sp>
        <p:nvSpPr>
          <p:cNvPr id="11" name="Textplatzhalter 2">
            <a:extLst>
              <a:ext uri="{FF2B5EF4-FFF2-40B4-BE49-F238E27FC236}">
                <a16:creationId xmlns:a16="http://schemas.microsoft.com/office/drawing/2014/main" xmlns="" id="{40DD0925-9ACD-4048-981D-F0D0AC377330}"/>
              </a:ext>
            </a:extLst>
          </p:cNvPr>
          <p:cNvSpPr>
            <a:spLocks noGrp="1"/>
          </p:cNvSpPr>
          <p:nvPr>
            <p:ph type="body" idx="79" hasCustomPrompt="1"/>
          </p:nvPr>
        </p:nvSpPr>
        <p:spPr>
          <a:xfrm>
            <a:off x="1098550" y="3227728"/>
            <a:ext cx="2844800" cy="339305"/>
          </a:xfrm>
          <a:prstGeom prst="rect">
            <a:avLst/>
          </a:prstGeom>
        </p:spPr>
        <p:txBody>
          <a:bodyPr wrap="square" lIns="251999" tIns="72000" rIns="251999" bIns="72000" anchor="t" anchorCtr="0">
            <a:spAutoFit/>
          </a:bodyPr>
          <a:lstStyle>
            <a:lvl1pPr marL="0" indent="0" algn="r">
              <a:buNone/>
              <a:defRPr sz="1400" b="0" i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E-Mail-Adresse</a:t>
            </a:r>
          </a:p>
        </p:txBody>
      </p:sp>
      <p:sp>
        <p:nvSpPr>
          <p:cNvPr id="12" name="Textplatzhalter 2">
            <a:extLst>
              <a:ext uri="{FF2B5EF4-FFF2-40B4-BE49-F238E27FC236}">
                <a16:creationId xmlns:a16="http://schemas.microsoft.com/office/drawing/2014/main" xmlns="" id="{756046DA-5956-6546-9919-4240B2E3A236}"/>
              </a:ext>
            </a:extLst>
          </p:cNvPr>
          <p:cNvSpPr>
            <a:spLocks noGrp="1"/>
          </p:cNvSpPr>
          <p:nvPr>
            <p:ph type="body" idx="80" hasCustomPrompt="1"/>
          </p:nvPr>
        </p:nvSpPr>
        <p:spPr>
          <a:xfrm>
            <a:off x="8026400" y="2706666"/>
            <a:ext cx="2844800" cy="52106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14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Name / Nachname</a:t>
            </a:r>
          </a:p>
        </p:txBody>
      </p:sp>
      <p:sp>
        <p:nvSpPr>
          <p:cNvPr id="13" name="Textplatzhalter 2">
            <a:extLst>
              <a:ext uri="{FF2B5EF4-FFF2-40B4-BE49-F238E27FC236}">
                <a16:creationId xmlns:a16="http://schemas.microsoft.com/office/drawing/2014/main" xmlns="" id="{0A486321-6804-C94E-9FD1-EF079E03CE92}"/>
              </a:ext>
            </a:extLst>
          </p:cNvPr>
          <p:cNvSpPr>
            <a:spLocks noGrp="1"/>
          </p:cNvSpPr>
          <p:nvPr>
            <p:ph type="body" idx="81" hasCustomPrompt="1"/>
          </p:nvPr>
        </p:nvSpPr>
        <p:spPr>
          <a:xfrm>
            <a:off x="8026400" y="3227728"/>
            <a:ext cx="2844800" cy="339305"/>
          </a:xfrm>
          <a:prstGeom prst="rect">
            <a:avLst/>
          </a:prstGeom>
        </p:spPr>
        <p:txBody>
          <a:bodyPr wrap="square" lIns="251999" tIns="72000" rIns="251999" bIns="72000" anchor="t" anchorCtr="0">
            <a:sp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E-Mail-Adresse</a:t>
            </a:r>
          </a:p>
        </p:txBody>
      </p:sp>
      <p:sp>
        <p:nvSpPr>
          <p:cNvPr id="14" name="Bildplatzhalter 2">
            <a:extLst>
              <a:ext uri="{FF2B5EF4-FFF2-40B4-BE49-F238E27FC236}">
                <a16:creationId xmlns:a16="http://schemas.microsoft.com/office/drawing/2014/main" xmlns="" id="{C6549C05-F74D-7A43-A13D-AE745401CB10}"/>
              </a:ext>
            </a:extLst>
          </p:cNvPr>
          <p:cNvSpPr>
            <a:spLocks noGrp="1"/>
          </p:cNvSpPr>
          <p:nvPr>
            <p:ph type="pic" sz="quarter" idx="82"/>
          </p:nvPr>
        </p:nvSpPr>
        <p:spPr>
          <a:xfrm>
            <a:off x="4108450" y="1577068"/>
            <a:ext cx="1714500" cy="1989965"/>
          </a:xfrm>
          <a:prstGeom prst="rect">
            <a:avLst/>
          </a:prstGeom>
          <a:noFill/>
        </p:spPr>
        <p:txBody>
          <a:bodyPr tIns="1296000"/>
          <a:lstStyle>
            <a:lvl1pPr marL="0" indent="0" algn="ctr">
              <a:buNone/>
              <a:defRPr sz="800" b="0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15" name="Bildplatzhalter 2">
            <a:extLst>
              <a:ext uri="{FF2B5EF4-FFF2-40B4-BE49-F238E27FC236}">
                <a16:creationId xmlns:a16="http://schemas.microsoft.com/office/drawing/2014/main" xmlns="" id="{9ED16FD6-DC75-E440-BB80-29088AC15D84}"/>
              </a:ext>
            </a:extLst>
          </p:cNvPr>
          <p:cNvSpPr>
            <a:spLocks noGrp="1"/>
          </p:cNvSpPr>
          <p:nvPr>
            <p:ph type="pic" sz="quarter" idx="83"/>
          </p:nvPr>
        </p:nvSpPr>
        <p:spPr>
          <a:xfrm>
            <a:off x="4108450" y="3900951"/>
            <a:ext cx="1714500" cy="1989965"/>
          </a:xfrm>
          <a:prstGeom prst="rect">
            <a:avLst/>
          </a:prstGeom>
          <a:noFill/>
        </p:spPr>
        <p:txBody>
          <a:bodyPr tIns="1296000"/>
          <a:lstStyle>
            <a:lvl1pPr marL="0" indent="0" algn="ctr">
              <a:buNone/>
              <a:defRPr sz="800" b="0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xmlns="" val="238544954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6_Team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xmlns="" id="{C162A37C-C7FD-A440-8506-4FA24CB8201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95350" y="595313"/>
            <a:ext cx="108426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ildplatzhalter 2">
            <a:extLst>
              <a:ext uri="{FF2B5EF4-FFF2-40B4-BE49-F238E27FC236}">
                <a16:creationId xmlns:a16="http://schemas.microsoft.com/office/drawing/2014/main" xmlns="" id="{229DE6FD-00F3-9A49-9063-3EDA7E21A4EB}"/>
              </a:ext>
            </a:extLst>
          </p:cNvPr>
          <p:cNvSpPr>
            <a:spLocks noGrp="1"/>
          </p:cNvSpPr>
          <p:nvPr>
            <p:ph type="pic" sz="quarter" idx="73"/>
          </p:nvPr>
        </p:nvSpPr>
        <p:spPr>
          <a:xfrm>
            <a:off x="0" y="1409527"/>
            <a:ext cx="12192000" cy="344017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tIns="576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5" name="Textplatzhalter 2">
            <a:extLst>
              <a:ext uri="{FF2B5EF4-FFF2-40B4-BE49-F238E27FC236}">
                <a16:creationId xmlns:a16="http://schemas.microsoft.com/office/drawing/2014/main" xmlns="" id="{1852A068-D891-D843-A16D-41C1E67B9602}"/>
              </a:ext>
            </a:extLst>
          </p:cNvPr>
          <p:cNvSpPr>
            <a:spLocks noGrp="1"/>
          </p:cNvSpPr>
          <p:nvPr>
            <p:ph type="body" idx="78" hasCustomPrompt="1"/>
          </p:nvPr>
        </p:nvSpPr>
        <p:spPr>
          <a:xfrm>
            <a:off x="1485900" y="5560717"/>
            <a:ext cx="2844800" cy="52106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 algn="l">
              <a:buNone/>
              <a:defRPr sz="14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Name / Nachname</a:t>
            </a:r>
          </a:p>
        </p:txBody>
      </p:sp>
      <p:sp>
        <p:nvSpPr>
          <p:cNvPr id="6" name="Textplatzhalter 2">
            <a:extLst>
              <a:ext uri="{FF2B5EF4-FFF2-40B4-BE49-F238E27FC236}">
                <a16:creationId xmlns:a16="http://schemas.microsoft.com/office/drawing/2014/main" xmlns="" id="{FC48DB83-FEF5-4947-89B4-935DDD93CC28}"/>
              </a:ext>
            </a:extLst>
          </p:cNvPr>
          <p:cNvSpPr>
            <a:spLocks noGrp="1"/>
          </p:cNvSpPr>
          <p:nvPr>
            <p:ph type="body" idx="79" hasCustomPrompt="1"/>
          </p:nvPr>
        </p:nvSpPr>
        <p:spPr>
          <a:xfrm>
            <a:off x="1485900" y="6081779"/>
            <a:ext cx="2844800" cy="339305"/>
          </a:xfrm>
          <a:prstGeom prst="rect">
            <a:avLst/>
          </a:prstGeom>
        </p:spPr>
        <p:txBody>
          <a:bodyPr wrap="square" lIns="251999" tIns="72000" rIns="251999" bIns="72000" anchor="t" anchorCtr="0">
            <a:spAutoFit/>
          </a:bodyPr>
          <a:lstStyle>
            <a:lvl1pPr marL="0" indent="0" algn="l">
              <a:buNone/>
              <a:defRPr sz="1400" b="0" i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E-Mail-Adresse</a:t>
            </a:r>
          </a:p>
        </p:txBody>
      </p:sp>
      <p:sp>
        <p:nvSpPr>
          <p:cNvPr id="7" name="Textplatzhalter 2">
            <a:extLst>
              <a:ext uri="{FF2B5EF4-FFF2-40B4-BE49-F238E27FC236}">
                <a16:creationId xmlns:a16="http://schemas.microsoft.com/office/drawing/2014/main" xmlns="" id="{078C437E-247D-314D-8EBA-5C22211194D4}"/>
              </a:ext>
            </a:extLst>
          </p:cNvPr>
          <p:cNvSpPr>
            <a:spLocks noGrp="1"/>
          </p:cNvSpPr>
          <p:nvPr>
            <p:ph type="body" idx="80" hasCustomPrompt="1"/>
          </p:nvPr>
        </p:nvSpPr>
        <p:spPr>
          <a:xfrm>
            <a:off x="4673600" y="5560717"/>
            <a:ext cx="2844800" cy="52106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 algn="l">
              <a:buNone/>
              <a:defRPr sz="14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Name / Nachname</a:t>
            </a:r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xmlns="" id="{A6AA875C-CE90-3C42-8775-38FA1EBC964D}"/>
              </a:ext>
            </a:extLst>
          </p:cNvPr>
          <p:cNvSpPr>
            <a:spLocks noGrp="1"/>
          </p:cNvSpPr>
          <p:nvPr>
            <p:ph type="body" idx="81" hasCustomPrompt="1"/>
          </p:nvPr>
        </p:nvSpPr>
        <p:spPr>
          <a:xfrm>
            <a:off x="4673600" y="6081779"/>
            <a:ext cx="2844800" cy="339305"/>
          </a:xfrm>
          <a:prstGeom prst="rect">
            <a:avLst/>
          </a:prstGeom>
        </p:spPr>
        <p:txBody>
          <a:bodyPr wrap="square" lIns="251999" tIns="72000" rIns="251999" bIns="72000" anchor="t" anchorCtr="0">
            <a:spAutoFit/>
          </a:bodyPr>
          <a:lstStyle>
            <a:lvl1pPr marL="0" indent="0" algn="l">
              <a:buNone/>
              <a:defRPr sz="1400" b="0" i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E-Mail-Adresse</a:t>
            </a:r>
          </a:p>
        </p:txBody>
      </p:sp>
      <p:sp>
        <p:nvSpPr>
          <p:cNvPr id="9" name="Textplatzhalter 2">
            <a:extLst>
              <a:ext uri="{FF2B5EF4-FFF2-40B4-BE49-F238E27FC236}">
                <a16:creationId xmlns:a16="http://schemas.microsoft.com/office/drawing/2014/main" xmlns="" id="{D92C056D-388C-C14B-975B-52B1F5C44706}"/>
              </a:ext>
            </a:extLst>
          </p:cNvPr>
          <p:cNvSpPr>
            <a:spLocks noGrp="1"/>
          </p:cNvSpPr>
          <p:nvPr>
            <p:ph type="body" idx="82" hasCustomPrompt="1"/>
          </p:nvPr>
        </p:nvSpPr>
        <p:spPr>
          <a:xfrm>
            <a:off x="7861300" y="5560717"/>
            <a:ext cx="2844800" cy="52106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 algn="l">
              <a:buNone/>
              <a:defRPr sz="14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Name / Nachname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xmlns="" id="{6506703E-C6EA-B047-9888-A0FF73DCF567}"/>
              </a:ext>
            </a:extLst>
          </p:cNvPr>
          <p:cNvSpPr>
            <a:spLocks noGrp="1"/>
          </p:cNvSpPr>
          <p:nvPr>
            <p:ph type="body" idx="83" hasCustomPrompt="1"/>
          </p:nvPr>
        </p:nvSpPr>
        <p:spPr>
          <a:xfrm>
            <a:off x="7861300" y="6081779"/>
            <a:ext cx="2844800" cy="339305"/>
          </a:xfrm>
          <a:prstGeom prst="rect">
            <a:avLst/>
          </a:prstGeom>
        </p:spPr>
        <p:txBody>
          <a:bodyPr wrap="square" lIns="251999" tIns="72000" rIns="251999" bIns="72000" anchor="t" anchorCtr="0">
            <a:spAutoFit/>
          </a:bodyPr>
          <a:lstStyle>
            <a:lvl1pPr marL="0" indent="0" algn="l">
              <a:buNone/>
              <a:defRPr sz="1400" b="0" i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E-Mail-Adresse</a:t>
            </a:r>
          </a:p>
        </p:txBody>
      </p:sp>
      <p:sp>
        <p:nvSpPr>
          <p:cNvPr id="25" name="Bildplatzhalter 2">
            <a:extLst>
              <a:ext uri="{FF2B5EF4-FFF2-40B4-BE49-F238E27FC236}">
                <a16:creationId xmlns:a16="http://schemas.microsoft.com/office/drawing/2014/main" xmlns="" id="{9A4EBF51-9745-3E40-A071-07835ACBBBA2}"/>
              </a:ext>
            </a:extLst>
          </p:cNvPr>
          <p:cNvSpPr>
            <a:spLocks noGrp="1"/>
          </p:cNvSpPr>
          <p:nvPr>
            <p:ph type="pic" sz="quarter" idx="86"/>
          </p:nvPr>
        </p:nvSpPr>
        <p:spPr>
          <a:xfrm>
            <a:off x="1485900" y="2417375"/>
            <a:ext cx="2544562" cy="2953391"/>
          </a:xfrm>
          <a:prstGeom prst="rect">
            <a:avLst/>
          </a:prstGeom>
          <a:noFill/>
        </p:spPr>
        <p:txBody>
          <a:bodyPr tIns="1296000"/>
          <a:lstStyle>
            <a:lvl1pPr marL="0" indent="0" algn="ctr">
              <a:buNone/>
              <a:defRPr sz="800" b="0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26" name="Bildplatzhalter 2">
            <a:extLst>
              <a:ext uri="{FF2B5EF4-FFF2-40B4-BE49-F238E27FC236}">
                <a16:creationId xmlns:a16="http://schemas.microsoft.com/office/drawing/2014/main" xmlns="" id="{80EF5480-8743-B345-996F-F1AD69C8891C}"/>
              </a:ext>
            </a:extLst>
          </p:cNvPr>
          <p:cNvSpPr>
            <a:spLocks noGrp="1"/>
          </p:cNvSpPr>
          <p:nvPr>
            <p:ph type="pic" sz="quarter" idx="87"/>
          </p:nvPr>
        </p:nvSpPr>
        <p:spPr>
          <a:xfrm>
            <a:off x="4673600" y="2417374"/>
            <a:ext cx="2544562" cy="2953391"/>
          </a:xfrm>
          <a:prstGeom prst="rect">
            <a:avLst/>
          </a:prstGeom>
          <a:noFill/>
        </p:spPr>
        <p:txBody>
          <a:bodyPr tIns="1296000"/>
          <a:lstStyle>
            <a:lvl1pPr marL="0" indent="0" algn="ctr">
              <a:buNone/>
              <a:defRPr sz="800" b="0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27" name="Bildplatzhalter 2">
            <a:extLst>
              <a:ext uri="{FF2B5EF4-FFF2-40B4-BE49-F238E27FC236}">
                <a16:creationId xmlns:a16="http://schemas.microsoft.com/office/drawing/2014/main" xmlns="" id="{EDB77E1B-9858-5D41-AED0-6C28840099E9}"/>
              </a:ext>
            </a:extLst>
          </p:cNvPr>
          <p:cNvSpPr>
            <a:spLocks noGrp="1"/>
          </p:cNvSpPr>
          <p:nvPr>
            <p:ph type="pic" sz="quarter" idx="88"/>
          </p:nvPr>
        </p:nvSpPr>
        <p:spPr>
          <a:xfrm>
            <a:off x="7861300" y="2417374"/>
            <a:ext cx="2544562" cy="2953391"/>
          </a:xfrm>
          <a:prstGeom prst="rect">
            <a:avLst/>
          </a:prstGeom>
          <a:noFill/>
        </p:spPr>
        <p:txBody>
          <a:bodyPr tIns="1296000"/>
          <a:lstStyle>
            <a:lvl1pPr marL="0" indent="0" algn="ctr">
              <a:buNone/>
              <a:defRPr sz="800" b="0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xmlns="" val="207795879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7_Zitat-2-Zei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2">
            <a:extLst>
              <a:ext uri="{FF2B5EF4-FFF2-40B4-BE49-F238E27FC236}">
                <a16:creationId xmlns:a16="http://schemas.microsoft.com/office/drawing/2014/main" xmlns="" id="{013D3CB6-C057-5949-BCB7-84707FA82CD1}"/>
              </a:ext>
            </a:extLst>
          </p:cNvPr>
          <p:cNvSpPr>
            <a:spLocks noGrp="1"/>
          </p:cNvSpPr>
          <p:nvPr>
            <p:ph type="body" idx="78" hasCustomPrompt="1"/>
          </p:nvPr>
        </p:nvSpPr>
        <p:spPr>
          <a:xfrm>
            <a:off x="2844799" y="4046338"/>
            <a:ext cx="6502399" cy="431057"/>
          </a:xfrm>
          <a:prstGeom prst="rect">
            <a:avLst/>
          </a:prstGeom>
        </p:spPr>
        <p:txBody>
          <a:bodyPr wrap="square" lIns="72000" tIns="108000" rIns="251999" bIns="72000" anchor="t" anchorCtr="0">
            <a:spAutoFit/>
          </a:bodyPr>
          <a:lstStyle>
            <a:lvl1pPr marL="0" indent="0" algn="r">
              <a:buNone/>
              <a:defRPr sz="1800" b="0" i="0">
                <a:solidFill>
                  <a:srgbClr val="F94E2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– Name / Nachname</a:t>
            </a:r>
          </a:p>
        </p:txBody>
      </p:sp>
      <p:sp>
        <p:nvSpPr>
          <p:cNvPr id="9" name="Textplatzhalter 3">
            <a:extLst>
              <a:ext uri="{FF2B5EF4-FFF2-40B4-BE49-F238E27FC236}">
                <a16:creationId xmlns:a16="http://schemas.microsoft.com/office/drawing/2014/main" xmlns="" id="{15624425-4629-CE41-8F0A-11AF58376A58}"/>
              </a:ext>
            </a:extLst>
          </p:cNvPr>
          <p:cNvSpPr>
            <a:spLocks noGrp="1"/>
          </p:cNvSpPr>
          <p:nvPr>
            <p:ph type="body" sz="quarter" idx="79" hasCustomPrompt="1"/>
          </p:nvPr>
        </p:nvSpPr>
        <p:spPr>
          <a:xfrm>
            <a:off x="2844799" y="2982615"/>
            <a:ext cx="6502399" cy="892770"/>
          </a:xfrm>
          <a:prstGeom prst="rect">
            <a:avLst/>
          </a:prstGeom>
        </p:spPr>
        <p:txBody>
          <a:bodyPr rIns="36000" anchor="ctr" anchorCtr="0"/>
          <a:lstStyle>
            <a:lvl1pPr marL="0" indent="0">
              <a:lnSpc>
                <a:spcPct val="100000"/>
              </a:lnSpc>
              <a:buFont typeface="+mj-lt"/>
              <a:buNone/>
              <a:defRPr sz="2800" b="0" i="0" spc="0">
                <a:latin typeface="Roboto Medium" panose="02000000000000000000" pitchFamily="2" charset="0"/>
                <a:ea typeface="Roboto Medium" panose="02000000000000000000" pitchFamily="2" charset="0"/>
                <a:cs typeface="Arial" panose="020B0604020202020204" pitchFamily="34" charset="0"/>
              </a:defRPr>
            </a:lvl1pPr>
            <a:lvl2pPr marL="352425" indent="-342900">
              <a:lnSpc>
                <a:spcPct val="100000"/>
              </a:lnSpc>
              <a:buFont typeface="+mj-lt"/>
              <a:buAutoNum type="arabicPeriod"/>
              <a:tabLst/>
              <a:defRPr sz="2800" b="1" i="0" spc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2pPr>
            <a:lvl3pPr marL="355600" indent="-355600">
              <a:lnSpc>
                <a:spcPct val="100000"/>
              </a:lnSpc>
              <a:buFont typeface="+mj-lt"/>
              <a:buAutoNum type="arabicPeriod"/>
              <a:tabLst/>
              <a:defRPr sz="1400" b="1" i="0" spc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3pPr>
          </a:lstStyle>
          <a:p>
            <a:pPr lvl="0"/>
            <a:r>
              <a:rPr lang="de-DE" dirty="0"/>
              <a:t>Zitat 2 Zeiler - Zitat 3 Zeiler - </a:t>
            </a:r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</a:t>
            </a:r>
            <a:r>
              <a:rPr lang="de-DE" dirty="0"/>
              <a:t> um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amet</a:t>
            </a:r>
            <a:r>
              <a:rPr lang="de-DE" dirty="0"/>
              <a:t>, </a:t>
            </a:r>
            <a:r>
              <a:rPr lang="de-DE" dirty="0" err="1"/>
              <a:t>consetetur</a:t>
            </a:r>
            <a:r>
              <a:rPr lang="de-DE" dirty="0"/>
              <a:t> </a:t>
            </a:r>
            <a:r>
              <a:rPr lang="de-DE" dirty="0" err="1"/>
              <a:t>sadipscin</a:t>
            </a:r>
            <a:r>
              <a:rPr lang="de-DE" dirty="0"/>
              <a:t> </a:t>
            </a:r>
          </a:p>
        </p:txBody>
      </p:sp>
      <p:sp>
        <p:nvSpPr>
          <p:cNvPr id="10" name="Titelplatzhalter 1">
            <a:extLst>
              <a:ext uri="{FF2B5EF4-FFF2-40B4-BE49-F238E27FC236}">
                <a16:creationId xmlns:a16="http://schemas.microsoft.com/office/drawing/2014/main" xmlns="" id="{14A2C8A7-22EA-0A4C-8478-EFC4DC8989D5}"/>
              </a:ext>
            </a:extLst>
          </p:cNvPr>
          <p:cNvSpPr txBox="1">
            <a:spLocks/>
          </p:cNvSpPr>
          <p:nvPr userDrawn="1"/>
        </p:nvSpPr>
        <p:spPr>
          <a:xfrm rot="10800000">
            <a:off x="9378576" y="3071902"/>
            <a:ext cx="912813" cy="777875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i="0" kern="1200">
                <a:solidFill>
                  <a:schemeClr val="tx1"/>
                </a:solidFill>
                <a:latin typeface="CircularXX" panose="02010504010101010104" pitchFamily="2" charset="77"/>
                <a:ea typeface="Roboto" panose="02000000000000000000" pitchFamily="2" charset="0"/>
                <a:cs typeface="CircularXX" panose="02010504010101010104" pitchFamily="2" charset="77"/>
              </a:defRPr>
            </a:lvl1pPr>
          </a:lstStyle>
          <a:p>
            <a:pPr>
              <a:lnSpc>
                <a:spcPct val="150000"/>
              </a:lnSpc>
              <a:defRPr/>
            </a:pPr>
            <a:r>
              <a:rPr lang="de-DE" sz="14000" dirty="0">
                <a:solidFill>
                  <a:srgbClr val="FE4510"/>
                </a:solidFill>
                <a:latin typeface="Roboto" panose="02000000000000000000" pitchFamily="2" charset="0"/>
              </a:rPr>
              <a:t>„</a:t>
            </a:r>
          </a:p>
        </p:txBody>
      </p:sp>
      <p:sp>
        <p:nvSpPr>
          <p:cNvPr id="11" name="Titelplatzhalter 1">
            <a:extLst>
              <a:ext uri="{FF2B5EF4-FFF2-40B4-BE49-F238E27FC236}">
                <a16:creationId xmlns:a16="http://schemas.microsoft.com/office/drawing/2014/main" xmlns="" id="{5EF2C2A3-7BBF-244E-B054-72D797886F6A}"/>
              </a:ext>
            </a:extLst>
          </p:cNvPr>
          <p:cNvSpPr txBox="1">
            <a:spLocks/>
          </p:cNvSpPr>
          <p:nvPr userDrawn="1"/>
        </p:nvSpPr>
        <p:spPr>
          <a:xfrm>
            <a:off x="1893888" y="3015695"/>
            <a:ext cx="950912" cy="781050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i="0" kern="1200">
                <a:solidFill>
                  <a:schemeClr val="tx1"/>
                </a:solidFill>
                <a:latin typeface="CircularXX" panose="02010504010101010104" pitchFamily="2" charset="77"/>
                <a:ea typeface="Roboto" panose="02000000000000000000" pitchFamily="2" charset="0"/>
                <a:cs typeface="CircularXX" panose="02010504010101010104" pitchFamily="2" charset="77"/>
              </a:defRPr>
            </a:lvl1pPr>
          </a:lstStyle>
          <a:p>
            <a:pPr>
              <a:lnSpc>
                <a:spcPct val="150000"/>
              </a:lnSpc>
              <a:defRPr/>
            </a:pPr>
            <a:r>
              <a:rPr lang="de-DE" sz="14000" dirty="0">
                <a:solidFill>
                  <a:srgbClr val="FE4510"/>
                </a:solidFill>
                <a:latin typeface="Roboto" panose="02000000000000000000" pitchFamily="2" charset="0"/>
              </a:rPr>
              <a:t>„</a:t>
            </a:r>
          </a:p>
        </p:txBody>
      </p:sp>
    </p:spTree>
    <p:extLst>
      <p:ext uri="{BB962C8B-B14F-4D97-AF65-F5344CB8AC3E}">
        <p14:creationId xmlns:p14="http://schemas.microsoft.com/office/powerpoint/2010/main" xmlns="" val="58300635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7_Zitat-3-Zei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2">
            <a:extLst>
              <a:ext uri="{FF2B5EF4-FFF2-40B4-BE49-F238E27FC236}">
                <a16:creationId xmlns:a16="http://schemas.microsoft.com/office/drawing/2014/main" xmlns="" id="{0B0D1E2E-87A1-AD4D-BC3C-21E40F509A99}"/>
              </a:ext>
            </a:extLst>
          </p:cNvPr>
          <p:cNvSpPr>
            <a:spLocks noGrp="1"/>
          </p:cNvSpPr>
          <p:nvPr>
            <p:ph type="body" idx="78" hasCustomPrompt="1"/>
          </p:nvPr>
        </p:nvSpPr>
        <p:spPr>
          <a:xfrm>
            <a:off x="2844799" y="4249538"/>
            <a:ext cx="6502399" cy="431057"/>
          </a:xfrm>
          <a:prstGeom prst="rect">
            <a:avLst/>
          </a:prstGeom>
        </p:spPr>
        <p:txBody>
          <a:bodyPr wrap="square" lIns="72000" tIns="108000" rIns="251999" bIns="72000" anchor="t" anchorCtr="0">
            <a:spAutoFit/>
          </a:bodyPr>
          <a:lstStyle>
            <a:lvl1pPr marL="0" indent="0" algn="r">
              <a:buNone/>
              <a:defRPr sz="1800" b="0" i="0">
                <a:solidFill>
                  <a:srgbClr val="F94E2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– Name / Nachname</a:t>
            </a:r>
          </a:p>
        </p:txBody>
      </p:sp>
      <p:sp>
        <p:nvSpPr>
          <p:cNvPr id="5" name="Textplatzhalter 3">
            <a:extLst>
              <a:ext uri="{FF2B5EF4-FFF2-40B4-BE49-F238E27FC236}">
                <a16:creationId xmlns:a16="http://schemas.microsoft.com/office/drawing/2014/main" xmlns="" id="{95DE8486-264E-FE4C-A4C9-34C55BF1DF5A}"/>
              </a:ext>
            </a:extLst>
          </p:cNvPr>
          <p:cNvSpPr>
            <a:spLocks noGrp="1"/>
          </p:cNvSpPr>
          <p:nvPr>
            <p:ph type="body" sz="quarter" idx="79" hasCustomPrompt="1"/>
          </p:nvPr>
        </p:nvSpPr>
        <p:spPr>
          <a:xfrm>
            <a:off x="2844800" y="2802929"/>
            <a:ext cx="6502399" cy="1252141"/>
          </a:xfrm>
          <a:prstGeom prst="rect">
            <a:avLst/>
          </a:prstGeom>
        </p:spPr>
        <p:txBody>
          <a:bodyPr rIns="36000" anchor="ctr" anchorCtr="0"/>
          <a:lstStyle>
            <a:lvl1pPr marL="0" indent="0">
              <a:lnSpc>
                <a:spcPct val="100000"/>
              </a:lnSpc>
              <a:buFont typeface="+mj-lt"/>
              <a:buNone/>
              <a:defRPr sz="2800" b="0" i="0" spc="0">
                <a:latin typeface="Roboto Medium" panose="02000000000000000000" pitchFamily="2" charset="0"/>
                <a:ea typeface="Roboto Medium" panose="02000000000000000000" pitchFamily="2" charset="0"/>
                <a:cs typeface="Arial" panose="020B0604020202020204" pitchFamily="34" charset="0"/>
              </a:defRPr>
            </a:lvl1pPr>
            <a:lvl2pPr marL="352425" indent="-342900">
              <a:lnSpc>
                <a:spcPct val="100000"/>
              </a:lnSpc>
              <a:buFont typeface="+mj-lt"/>
              <a:buAutoNum type="arabicPeriod"/>
              <a:tabLst/>
              <a:defRPr sz="2800" b="1" i="0" spc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2pPr>
            <a:lvl3pPr marL="355600" indent="-355600">
              <a:lnSpc>
                <a:spcPct val="100000"/>
              </a:lnSpc>
              <a:buFont typeface="+mj-lt"/>
              <a:buAutoNum type="arabicPeriod"/>
              <a:tabLst/>
              <a:defRPr sz="1400" b="1" i="0" spc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3pPr>
          </a:lstStyle>
          <a:p>
            <a:pPr lvl="0"/>
            <a:r>
              <a:rPr lang="de-DE" dirty="0"/>
              <a:t>Zitat 3 Zeiler - </a:t>
            </a:r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amet</a:t>
            </a:r>
            <a:r>
              <a:rPr lang="de-DE" dirty="0"/>
              <a:t>, </a:t>
            </a:r>
            <a:r>
              <a:rPr lang="de-DE" dirty="0" err="1"/>
              <a:t>consetetur</a:t>
            </a:r>
            <a:r>
              <a:rPr lang="de-DE" dirty="0"/>
              <a:t> </a:t>
            </a:r>
            <a:r>
              <a:rPr lang="de-DE" dirty="0" err="1"/>
              <a:t>sadipscing</a:t>
            </a:r>
            <a:r>
              <a:rPr lang="de-DE" dirty="0"/>
              <a:t> </a:t>
            </a:r>
            <a:r>
              <a:rPr lang="de-DE" dirty="0" err="1"/>
              <a:t>elitr</a:t>
            </a:r>
            <a:r>
              <a:rPr lang="de-DE" dirty="0"/>
              <a:t>, </a:t>
            </a:r>
            <a:r>
              <a:rPr lang="de-DE" dirty="0" err="1"/>
              <a:t>sed</a:t>
            </a:r>
            <a:r>
              <a:rPr lang="de-DE" dirty="0"/>
              <a:t> </a:t>
            </a:r>
            <a:r>
              <a:rPr lang="de-DE" dirty="0" err="1"/>
              <a:t>diam</a:t>
            </a:r>
            <a:r>
              <a:rPr lang="de-DE" dirty="0"/>
              <a:t> </a:t>
            </a:r>
            <a:r>
              <a:rPr lang="de-DE" dirty="0" err="1"/>
              <a:t>nonumy</a:t>
            </a:r>
            <a:r>
              <a:rPr lang="de-DE" dirty="0"/>
              <a:t> </a:t>
            </a:r>
            <a:r>
              <a:rPr lang="de-DE" dirty="0" err="1"/>
              <a:t>eirmod</a:t>
            </a:r>
            <a:r>
              <a:rPr lang="de-DE" dirty="0"/>
              <a:t> </a:t>
            </a:r>
            <a:r>
              <a:rPr lang="de-DE" dirty="0" err="1"/>
              <a:t>tempor</a:t>
            </a:r>
            <a:r>
              <a:rPr lang="de-DE" dirty="0"/>
              <a:t> </a:t>
            </a:r>
            <a:r>
              <a:rPr lang="de-DE" dirty="0" err="1"/>
              <a:t>invidunt</a:t>
            </a:r>
            <a:r>
              <a:rPr lang="de-DE" dirty="0"/>
              <a:t> </a:t>
            </a:r>
            <a:r>
              <a:rPr lang="de-DE" dirty="0" err="1"/>
              <a:t>ut</a:t>
            </a:r>
            <a:endParaRPr lang="de-DE" dirty="0"/>
          </a:p>
        </p:txBody>
      </p:sp>
      <p:sp>
        <p:nvSpPr>
          <p:cNvPr id="6" name="Titelplatzhalter 1">
            <a:extLst>
              <a:ext uri="{FF2B5EF4-FFF2-40B4-BE49-F238E27FC236}">
                <a16:creationId xmlns:a16="http://schemas.microsoft.com/office/drawing/2014/main" xmlns="" id="{EA935DA1-32A8-AC46-9718-0EDED55F536A}"/>
              </a:ext>
            </a:extLst>
          </p:cNvPr>
          <p:cNvSpPr txBox="1">
            <a:spLocks/>
          </p:cNvSpPr>
          <p:nvPr userDrawn="1"/>
        </p:nvSpPr>
        <p:spPr>
          <a:xfrm rot="10800000">
            <a:off x="9378576" y="3260166"/>
            <a:ext cx="912813" cy="777875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i="0" kern="1200">
                <a:solidFill>
                  <a:schemeClr val="tx1"/>
                </a:solidFill>
                <a:latin typeface="CircularXX" panose="02010504010101010104" pitchFamily="2" charset="77"/>
                <a:ea typeface="Roboto" panose="02000000000000000000" pitchFamily="2" charset="0"/>
                <a:cs typeface="CircularXX" panose="02010504010101010104" pitchFamily="2" charset="77"/>
              </a:defRPr>
            </a:lvl1pPr>
          </a:lstStyle>
          <a:p>
            <a:pPr>
              <a:lnSpc>
                <a:spcPct val="150000"/>
              </a:lnSpc>
              <a:defRPr/>
            </a:pPr>
            <a:r>
              <a:rPr lang="de-DE" sz="14000" dirty="0">
                <a:solidFill>
                  <a:srgbClr val="FE4510"/>
                </a:solidFill>
                <a:latin typeface="Roboto" panose="02000000000000000000" pitchFamily="2" charset="0"/>
              </a:rPr>
              <a:t>„</a:t>
            </a:r>
          </a:p>
        </p:txBody>
      </p:sp>
      <p:sp>
        <p:nvSpPr>
          <p:cNvPr id="7" name="Titelplatzhalter 1">
            <a:extLst>
              <a:ext uri="{FF2B5EF4-FFF2-40B4-BE49-F238E27FC236}">
                <a16:creationId xmlns:a16="http://schemas.microsoft.com/office/drawing/2014/main" xmlns="" id="{E6091EAF-ADE6-DF47-8CDB-245EDED06FAC}"/>
              </a:ext>
            </a:extLst>
          </p:cNvPr>
          <p:cNvSpPr txBox="1">
            <a:spLocks/>
          </p:cNvSpPr>
          <p:nvPr userDrawn="1"/>
        </p:nvSpPr>
        <p:spPr>
          <a:xfrm>
            <a:off x="1893888" y="2807261"/>
            <a:ext cx="950912" cy="781050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i="0" kern="1200">
                <a:solidFill>
                  <a:schemeClr val="tx1"/>
                </a:solidFill>
                <a:latin typeface="CircularXX" panose="02010504010101010104" pitchFamily="2" charset="77"/>
                <a:ea typeface="Roboto" panose="02000000000000000000" pitchFamily="2" charset="0"/>
                <a:cs typeface="CircularXX" panose="02010504010101010104" pitchFamily="2" charset="77"/>
              </a:defRPr>
            </a:lvl1pPr>
          </a:lstStyle>
          <a:p>
            <a:pPr>
              <a:lnSpc>
                <a:spcPct val="150000"/>
              </a:lnSpc>
              <a:defRPr/>
            </a:pPr>
            <a:r>
              <a:rPr lang="de-DE" sz="14000" dirty="0">
                <a:solidFill>
                  <a:srgbClr val="FE4510"/>
                </a:solidFill>
                <a:latin typeface="Roboto" panose="02000000000000000000" pitchFamily="2" charset="0"/>
              </a:rPr>
              <a:t>„</a:t>
            </a:r>
          </a:p>
        </p:txBody>
      </p:sp>
    </p:spTree>
    <p:extLst>
      <p:ext uri="{BB962C8B-B14F-4D97-AF65-F5344CB8AC3E}">
        <p14:creationId xmlns:p14="http://schemas.microsoft.com/office/powerpoint/2010/main" xmlns="" val="174273069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7_Zitat-4-Zei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platzhalter 1">
            <a:extLst>
              <a:ext uri="{FF2B5EF4-FFF2-40B4-BE49-F238E27FC236}">
                <a16:creationId xmlns:a16="http://schemas.microsoft.com/office/drawing/2014/main" xmlns="" id="{AC42993E-4B12-034F-8614-172FCD48E4A7}"/>
              </a:ext>
            </a:extLst>
          </p:cNvPr>
          <p:cNvSpPr txBox="1">
            <a:spLocks/>
          </p:cNvSpPr>
          <p:nvPr userDrawn="1"/>
        </p:nvSpPr>
        <p:spPr>
          <a:xfrm rot="10800000">
            <a:off x="9378576" y="3482044"/>
            <a:ext cx="912813" cy="777875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i="0" kern="1200">
                <a:solidFill>
                  <a:schemeClr val="tx1"/>
                </a:solidFill>
                <a:latin typeface="CircularXX" panose="02010504010101010104" pitchFamily="2" charset="77"/>
                <a:ea typeface="Roboto" panose="02000000000000000000" pitchFamily="2" charset="0"/>
                <a:cs typeface="CircularXX" panose="02010504010101010104" pitchFamily="2" charset="77"/>
              </a:defRPr>
            </a:lvl1pPr>
          </a:lstStyle>
          <a:p>
            <a:pPr>
              <a:lnSpc>
                <a:spcPct val="150000"/>
              </a:lnSpc>
              <a:defRPr/>
            </a:pPr>
            <a:r>
              <a:rPr lang="de-DE" sz="14000" dirty="0">
                <a:solidFill>
                  <a:srgbClr val="FE4510"/>
                </a:solidFill>
                <a:latin typeface="Roboto" panose="02000000000000000000" pitchFamily="2" charset="0"/>
              </a:rPr>
              <a:t>„</a:t>
            </a:r>
          </a:p>
        </p:txBody>
      </p:sp>
      <p:sp>
        <p:nvSpPr>
          <p:cNvPr id="7" name="Titelplatzhalter 1">
            <a:extLst>
              <a:ext uri="{FF2B5EF4-FFF2-40B4-BE49-F238E27FC236}">
                <a16:creationId xmlns:a16="http://schemas.microsoft.com/office/drawing/2014/main" xmlns="" id="{465E54E3-52FC-D247-98A6-9DDC81325876}"/>
              </a:ext>
            </a:extLst>
          </p:cNvPr>
          <p:cNvSpPr txBox="1">
            <a:spLocks/>
          </p:cNvSpPr>
          <p:nvPr userDrawn="1"/>
        </p:nvSpPr>
        <p:spPr>
          <a:xfrm>
            <a:off x="1893888" y="2592105"/>
            <a:ext cx="950912" cy="781050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i="0" kern="1200">
                <a:solidFill>
                  <a:schemeClr val="tx1"/>
                </a:solidFill>
                <a:latin typeface="CircularXX" panose="02010504010101010104" pitchFamily="2" charset="77"/>
                <a:ea typeface="Roboto" panose="02000000000000000000" pitchFamily="2" charset="0"/>
                <a:cs typeface="CircularXX" panose="02010504010101010104" pitchFamily="2" charset="77"/>
              </a:defRPr>
            </a:lvl1pPr>
          </a:lstStyle>
          <a:p>
            <a:pPr>
              <a:lnSpc>
                <a:spcPct val="150000"/>
              </a:lnSpc>
              <a:defRPr/>
            </a:pPr>
            <a:r>
              <a:rPr lang="de-DE" sz="14000" dirty="0">
                <a:solidFill>
                  <a:srgbClr val="FE4510"/>
                </a:solidFill>
                <a:latin typeface="Roboto" panose="02000000000000000000" pitchFamily="2" charset="0"/>
              </a:rPr>
              <a:t>„</a:t>
            </a:r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xmlns="" id="{F48A81A5-5142-2E46-B552-97F6C1639675}"/>
              </a:ext>
            </a:extLst>
          </p:cNvPr>
          <p:cNvSpPr>
            <a:spLocks noGrp="1"/>
          </p:cNvSpPr>
          <p:nvPr>
            <p:ph type="body" idx="78" hasCustomPrompt="1"/>
          </p:nvPr>
        </p:nvSpPr>
        <p:spPr>
          <a:xfrm>
            <a:off x="2844799" y="4401938"/>
            <a:ext cx="6502399" cy="431057"/>
          </a:xfrm>
          <a:prstGeom prst="rect">
            <a:avLst/>
          </a:prstGeom>
        </p:spPr>
        <p:txBody>
          <a:bodyPr wrap="square" lIns="72000" tIns="108000" rIns="251999" bIns="72000" anchor="t" anchorCtr="0">
            <a:spAutoFit/>
          </a:bodyPr>
          <a:lstStyle>
            <a:lvl1pPr marL="0" indent="0" algn="r">
              <a:buNone/>
              <a:defRPr sz="1800" b="0" i="0">
                <a:solidFill>
                  <a:srgbClr val="F94E22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– Name / Nachname</a:t>
            </a:r>
          </a:p>
        </p:txBody>
      </p:sp>
      <p:sp>
        <p:nvSpPr>
          <p:cNvPr id="9" name="Textplatzhalter 3">
            <a:extLst>
              <a:ext uri="{FF2B5EF4-FFF2-40B4-BE49-F238E27FC236}">
                <a16:creationId xmlns:a16="http://schemas.microsoft.com/office/drawing/2014/main" xmlns="" id="{BAFA9CFD-288E-8F41-9A5E-1CD5B83E9423}"/>
              </a:ext>
            </a:extLst>
          </p:cNvPr>
          <p:cNvSpPr>
            <a:spLocks noGrp="1"/>
          </p:cNvSpPr>
          <p:nvPr>
            <p:ph type="body" sz="quarter" idx="79" hasCustomPrompt="1"/>
          </p:nvPr>
        </p:nvSpPr>
        <p:spPr>
          <a:xfrm>
            <a:off x="2844798" y="2633365"/>
            <a:ext cx="6502399" cy="1591270"/>
          </a:xfrm>
          <a:prstGeom prst="rect">
            <a:avLst/>
          </a:prstGeom>
        </p:spPr>
        <p:txBody>
          <a:bodyPr rIns="36000" anchor="ctr" anchorCtr="0"/>
          <a:lstStyle>
            <a:lvl1pPr marL="0" indent="0">
              <a:lnSpc>
                <a:spcPct val="100000"/>
              </a:lnSpc>
              <a:buFont typeface="+mj-lt"/>
              <a:buNone/>
              <a:defRPr sz="2800" b="0" i="0" spc="0">
                <a:latin typeface="Roboto Medium" panose="02000000000000000000" pitchFamily="2" charset="0"/>
                <a:ea typeface="Roboto Medium" panose="02000000000000000000" pitchFamily="2" charset="0"/>
                <a:cs typeface="Arial" panose="020B0604020202020204" pitchFamily="34" charset="0"/>
              </a:defRPr>
            </a:lvl1pPr>
            <a:lvl2pPr marL="352425" indent="-342900">
              <a:lnSpc>
                <a:spcPct val="100000"/>
              </a:lnSpc>
              <a:buFont typeface="+mj-lt"/>
              <a:buAutoNum type="arabicPeriod"/>
              <a:tabLst/>
              <a:defRPr sz="2800" b="1" i="0" spc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2pPr>
            <a:lvl3pPr marL="355600" indent="-355600">
              <a:lnSpc>
                <a:spcPct val="100000"/>
              </a:lnSpc>
              <a:buFont typeface="+mj-lt"/>
              <a:buAutoNum type="arabicPeriod"/>
              <a:tabLst/>
              <a:defRPr sz="1400" b="1" i="0" spc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3pPr>
          </a:lstStyle>
          <a:p>
            <a:pPr lvl="0"/>
            <a:r>
              <a:rPr lang="de-DE" dirty="0"/>
              <a:t>Zitat 4 Zeiler - </a:t>
            </a:r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amet</a:t>
            </a:r>
            <a:r>
              <a:rPr lang="de-DE" dirty="0"/>
              <a:t>, </a:t>
            </a:r>
            <a:r>
              <a:rPr lang="de-DE" dirty="0" err="1"/>
              <a:t>consetetur</a:t>
            </a:r>
            <a:r>
              <a:rPr lang="de-DE" dirty="0"/>
              <a:t> </a:t>
            </a:r>
            <a:r>
              <a:rPr lang="de-DE" dirty="0" err="1"/>
              <a:t>sadipscing</a:t>
            </a:r>
            <a:r>
              <a:rPr lang="de-DE" dirty="0"/>
              <a:t> </a:t>
            </a:r>
            <a:r>
              <a:rPr lang="de-DE" dirty="0" err="1"/>
              <a:t>elitr</a:t>
            </a:r>
            <a:r>
              <a:rPr lang="de-DE" dirty="0"/>
              <a:t>, </a:t>
            </a:r>
            <a:r>
              <a:rPr lang="de-DE" dirty="0" err="1"/>
              <a:t>sed</a:t>
            </a:r>
            <a:r>
              <a:rPr lang="de-DE" dirty="0"/>
              <a:t> </a:t>
            </a:r>
            <a:r>
              <a:rPr lang="de-DE" dirty="0" err="1"/>
              <a:t>diam</a:t>
            </a:r>
            <a:r>
              <a:rPr lang="de-DE" dirty="0"/>
              <a:t> </a:t>
            </a:r>
            <a:r>
              <a:rPr lang="de-DE" dirty="0" err="1"/>
              <a:t>nonumy</a:t>
            </a:r>
            <a:r>
              <a:rPr lang="de-DE" dirty="0"/>
              <a:t> </a:t>
            </a:r>
            <a:r>
              <a:rPr lang="de-DE" dirty="0" err="1"/>
              <a:t>eirmod</a:t>
            </a:r>
            <a:r>
              <a:rPr lang="de-DE" dirty="0"/>
              <a:t> </a:t>
            </a:r>
            <a:r>
              <a:rPr lang="de-DE" dirty="0" err="1"/>
              <a:t>tempor</a:t>
            </a:r>
            <a:r>
              <a:rPr lang="de-DE" dirty="0"/>
              <a:t> </a:t>
            </a:r>
            <a:r>
              <a:rPr lang="de-DE" dirty="0" err="1"/>
              <a:t>invidunt</a:t>
            </a:r>
            <a:r>
              <a:rPr lang="de-DE" dirty="0"/>
              <a:t> </a:t>
            </a:r>
            <a:r>
              <a:rPr lang="de-DE" dirty="0" err="1"/>
              <a:t>ut</a:t>
            </a:r>
            <a:r>
              <a:rPr lang="de-DE" dirty="0"/>
              <a:t> </a:t>
            </a:r>
            <a:r>
              <a:rPr lang="de-DE" dirty="0" err="1"/>
              <a:t>labore</a:t>
            </a:r>
            <a:r>
              <a:rPr lang="de-DE" dirty="0"/>
              <a:t> et </a:t>
            </a:r>
            <a:r>
              <a:rPr lang="de-DE" dirty="0" err="1"/>
              <a:t>dolore</a:t>
            </a:r>
            <a:r>
              <a:rPr lang="de-DE" dirty="0"/>
              <a:t> magna </a:t>
            </a:r>
            <a:r>
              <a:rPr lang="de-DE" dirty="0" err="1"/>
              <a:t>aliquyam</a:t>
            </a:r>
            <a:r>
              <a:rPr lang="de-DE" dirty="0"/>
              <a:t> </a:t>
            </a:r>
            <a:r>
              <a:rPr lang="de-DE" dirty="0" err="1"/>
              <a:t>erat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xmlns="" val="382078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8_Vielen-Dank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Gerade Verbindung 1">
            <a:extLst>
              <a:ext uri="{FF2B5EF4-FFF2-40B4-BE49-F238E27FC236}">
                <a16:creationId xmlns:a16="http://schemas.microsoft.com/office/drawing/2014/main" xmlns="" id="{D881DB39-F78F-734C-A24D-BAA1D739703F}"/>
              </a:ext>
            </a:extLst>
          </p:cNvPr>
          <p:cNvCxnSpPr/>
          <p:nvPr userDrawn="1"/>
        </p:nvCxnSpPr>
        <p:spPr>
          <a:xfrm>
            <a:off x="7229475" y="5094288"/>
            <a:ext cx="479425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el 1">
            <a:extLst>
              <a:ext uri="{FF2B5EF4-FFF2-40B4-BE49-F238E27FC236}">
                <a16:creationId xmlns:a16="http://schemas.microsoft.com/office/drawing/2014/main" xmlns="" id="{AA71C0B7-745E-F440-971A-08B34ED504A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27497" y="4044511"/>
            <a:ext cx="4039939" cy="884652"/>
          </a:xfrm>
          <a:prstGeom prst="rect">
            <a:avLst/>
          </a:prstGeom>
          <a:noFill/>
        </p:spPr>
        <p:txBody>
          <a:bodyPr wrap="square" tIns="108000" bIns="0" anchor="b" anchorCtr="0">
            <a:spAutoFit/>
          </a:bodyPr>
          <a:lstStyle>
            <a:lvl1pPr algn="l">
              <a:defRPr sz="56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Vielen Dank</a:t>
            </a:r>
          </a:p>
        </p:txBody>
      </p:sp>
      <p:sp>
        <p:nvSpPr>
          <p:cNvPr id="4" name="Bildplatzhalter 2">
            <a:extLst>
              <a:ext uri="{FF2B5EF4-FFF2-40B4-BE49-F238E27FC236}">
                <a16:creationId xmlns:a16="http://schemas.microsoft.com/office/drawing/2014/main" xmlns="" id="{32E3AFF0-3D75-5541-8335-6993935BE429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0" y="792996"/>
            <a:ext cx="6792686" cy="4281641"/>
          </a:xfrm>
          <a:prstGeom prst="rect">
            <a:avLst/>
          </a:prstGeom>
          <a:solidFill>
            <a:schemeClr val="tx1"/>
          </a:solidFill>
        </p:spPr>
        <p:txBody>
          <a:bodyPr tIns="972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5" name="Textplatzhalter 2">
            <a:extLst>
              <a:ext uri="{FF2B5EF4-FFF2-40B4-BE49-F238E27FC236}">
                <a16:creationId xmlns:a16="http://schemas.microsoft.com/office/drawing/2014/main" xmlns="" id="{8635EC2F-3ED4-4B41-A871-3B65C6035985}"/>
              </a:ext>
            </a:extLst>
          </p:cNvPr>
          <p:cNvSpPr>
            <a:spLocks noGrp="1"/>
          </p:cNvSpPr>
          <p:nvPr>
            <p:ph type="body" idx="67" hasCustomPrompt="1"/>
          </p:nvPr>
        </p:nvSpPr>
        <p:spPr>
          <a:xfrm>
            <a:off x="7127497" y="5200076"/>
            <a:ext cx="4039939" cy="548762"/>
          </a:xfrm>
          <a:prstGeom prst="rect">
            <a:avLst/>
          </a:prstGeom>
        </p:spPr>
        <p:txBody>
          <a:bodyPr wrap="square" lIns="251999" tIns="251999" rIns="251999" bIns="72000" anchor="b" anchorCtr="0">
            <a:spAutoFit/>
          </a:bodyPr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Name / Nachname</a:t>
            </a:r>
          </a:p>
        </p:txBody>
      </p:sp>
      <p:sp>
        <p:nvSpPr>
          <p:cNvPr id="6" name="Textplatzhalter 2">
            <a:extLst>
              <a:ext uri="{FF2B5EF4-FFF2-40B4-BE49-F238E27FC236}">
                <a16:creationId xmlns:a16="http://schemas.microsoft.com/office/drawing/2014/main" xmlns="" id="{0D1A9A5D-9104-9A46-B389-A8C71A6FE1FA}"/>
              </a:ext>
            </a:extLst>
          </p:cNvPr>
          <p:cNvSpPr>
            <a:spLocks noGrp="1"/>
          </p:cNvSpPr>
          <p:nvPr>
            <p:ph type="body" idx="68" hasCustomPrompt="1"/>
          </p:nvPr>
        </p:nvSpPr>
        <p:spPr>
          <a:xfrm>
            <a:off x="7127497" y="5748838"/>
            <a:ext cx="4039939" cy="339305"/>
          </a:xfrm>
          <a:prstGeom prst="rect">
            <a:avLst/>
          </a:prstGeom>
        </p:spPr>
        <p:txBody>
          <a:bodyPr wrap="square" lIns="251999" tIns="72000" rIns="251999" bIns="72000" anchor="t" anchorCtr="0">
            <a:sp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E-Mail-Adresse</a:t>
            </a:r>
          </a:p>
        </p:txBody>
      </p:sp>
    </p:spTree>
    <p:extLst>
      <p:ext uri="{BB962C8B-B14F-4D97-AF65-F5344CB8AC3E}">
        <p14:creationId xmlns:p14="http://schemas.microsoft.com/office/powerpoint/2010/main" xmlns="" val="376341811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8_Vielen-Dank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14">
            <a:extLst>
              <a:ext uri="{FF2B5EF4-FFF2-40B4-BE49-F238E27FC236}">
                <a16:creationId xmlns:a16="http://schemas.microsoft.com/office/drawing/2014/main" xmlns="" id="{F9186940-8C3D-1F4C-8215-8752D050D63B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145871" y="1666239"/>
            <a:ext cx="3099729" cy="3596803"/>
          </a:xfrm>
          <a:custGeom>
            <a:avLst/>
            <a:gdLst>
              <a:gd name="connsiteX0" fmla="*/ 0 w 3167137"/>
              <a:gd name="connsiteY0" fmla="*/ 0 h 3677965"/>
              <a:gd name="connsiteX1" fmla="*/ 1583569 w 3167137"/>
              <a:gd name="connsiteY1" fmla="*/ 0 h 3677965"/>
              <a:gd name="connsiteX2" fmla="*/ 3167138 w 3167137"/>
              <a:gd name="connsiteY2" fmla="*/ 1838983 h 3677965"/>
              <a:gd name="connsiteX3" fmla="*/ 1583569 w 3167137"/>
              <a:gd name="connsiteY3" fmla="*/ 3677966 h 3677965"/>
              <a:gd name="connsiteX4" fmla="*/ 0 w 3167137"/>
              <a:gd name="connsiteY4" fmla="*/ 3677965 h 3677965"/>
              <a:gd name="connsiteX5" fmla="*/ 0 w 3167137"/>
              <a:gd name="connsiteY5" fmla="*/ 0 h 3677965"/>
              <a:gd name="connsiteX0" fmla="*/ 0 w 3279873"/>
              <a:gd name="connsiteY0" fmla="*/ 0 h 3677966"/>
              <a:gd name="connsiteX1" fmla="*/ 1583569 w 3279873"/>
              <a:gd name="connsiteY1" fmla="*/ 0 h 3677966"/>
              <a:gd name="connsiteX2" fmla="*/ 3279873 w 3279873"/>
              <a:gd name="connsiteY2" fmla="*/ 1838983 h 3677966"/>
              <a:gd name="connsiteX3" fmla="*/ 1583569 w 3279873"/>
              <a:gd name="connsiteY3" fmla="*/ 3677966 h 3677966"/>
              <a:gd name="connsiteX4" fmla="*/ 0 w 3279873"/>
              <a:gd name="connsiteY4" fmla="*/ 3677965 h 3677966"/>
              <a:gd name="connsiteX5" fmla="*/ 0 w 3279873"/>
              <a:gd name="connsiteY5" fmla="*/ 0 h 3677966"/>
              <a:gd name="connsiteX0" fmla="*/ 0 w 3279908"/>
              <a:gd name="connsiteY0" fmla="*/ 0 h 3677966"/>
              <a:gd name="connsiteX1" fmla="*/ 1583569 w 3279908"/>
              <a:gd name="connsiteY1" fmla="*/ 0 h 3677966"/>
              <a:gd name="connsiteX2" fmla="*/ 3279873 w 3279908"/>
              <a:gd name="connsiteY2" fmla="*/ 1838983 h 3677966"/>
              <a:gd name="connsiteX3" fmla="*/ 1583569 w 3279908"/>
              <a:gd name="connsiteY3" fmla="*/ 3677966 h 3677966"/>
              <a:gd name="connsiteX4" fmla="*/ 0 w 3279908"/>
              <a:gd name="connsiteY4" fmla="*/ 3677965 h 3677966"/>
              <a:gd name="connsiteX5" fmla="*/ 0 w 3279908"/>
              <a:gd name="connsiteY5" fmla="*/ 0 h 3677966"/>
              <a:gd name="connsiteX0" fmla="*/ 0 w 3279908"/>
              <a:gd name="connsiteY0" fmla="*/ 0 h 3677966"/>
              <a:gd name="connsiteX1" fmla="*/ 1583569 w 3279908"/>
              <a:gd name="connsiteY1" fmla="*/ 0 h 3677966"/>
              <a:gd name="connsiteX2" fmla="*/ 3279873 w 3279908"/>
              <a:gd name="connsiteY2" fmla="*/ 1838983 h 3677966"/>
              <a:gd name="connsiteX3" fmla="*/ 1583569 w 3279908"/>
              <a:gd name="connsiteY3" fmla="*/ 3677966 h 3677966"/>
              <a:gd name="connsiteX4" fmla="*/ 0 w 3279908"/>
              <a:gd name="connsiteY4" fmla="*/ 3677965 h 3677966"/>
              <a:gd name="connsiteX5" fmla="*/ 0 w 3279908"/>
              <a:gd name="connsiteY5" fmla="*/ 0 h 3677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79908" h="3677966">
                <a:moveTo>
                  <a:pt x="0" y="0"/>
                </a:moveTo>
                <a:lnTo>
                  <a:pt x="1583569" y="0"/>
                </a:lnTo>
                <a:cubicBezTo>
                  <a:pt x="2458150" y="0"/>
                  <a:pt x="3273610" y="723133"/>
                  <a:pt x="3279873" y="1838983"/>
                </a:cubicBezTo>
                <a:cubicBezTo>
                  <a:pt x="3286136" y="2954833"/>
                  <a:pt x="2458150" y="3665440"/>
                  <a:pt x="1583569" y="3677966"/>
                </a:cubicBezTo>
                <a:lnTo>
                  <a:pt x="0" y="3677965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</p:spPr>
        <p:txBody>
          <a:bodyPr tIns="2268000"/>
          <a:lstStyle>
            <a:lvl1pPr marL="0" indent="0" algn="ctr">
              <a:buNone/>
              <a:defRPr sz="800" b="0" i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xmlns="" id="{05834128-5ABB-3747-8F56-9AA6B6244E1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71105" y="3410112"/>
            <a:ext cx="4134869" cy="884652"/>
          </a:xfrm>
          <a:prstGeom prst="rect">
            <a:avLst/>
          </a:prstGeom>
          <a:noFill/>
        </p:spPr>
        <p:txBody>
          <a:bodyPr wrap="square" tIns="108000" bIns="0" anchor="b" anchorCtr="0">
            <a:spAutoFit/>
          </a:bodyPr>
          <a:lstStyle>
            <a:lvl1pPr algn="r">
              <a:defRPr sz="56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Vielen Dank</a:t>
            </a:r>
          </a:p>
        </p:txBody>
      </p:sp>
    </p:spTree>
    <p:extLst>
      <p:ext uri="{BB962C8B-B14F-4D97-AF65-F5344CB8AC3E}">
        <p14:creationId xmlns:p14="http://schemas.microsoft.com/office/powerpoint/2010/main" xmlns="" val="386478650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0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C16D814A-914C-AA4C-8F8D-A9EC0C0997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707" y="998374"/>
            <a:ext cx="10848585" cy="663053"/>
          </a:xfrm>
          <a:prstGeom prst="rect">
            <a:avLst/>
          </a:prstGeom>
          <a:noFill/>
        </p:spPr>
        <p:txBody>
          <a:bodyPr wrap="square" tIns="108000" bIns="0" anchor="t" anchorCtr="0">
            <a:spAutoFit/>
          </a:bodyPr>
          <a:lstStyle>
            <a:lvl1pPr algn="l">
              <a:defRPr sz="40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Headline Titel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xmlns="" id="{82815EE8-76E7-9545-82D9-151866443B1B}"/>
              </a:ext>
            </a:extLst>
          </p:cNvPr>
          <p:cNvSpPr>
            <a:spLocks noGrp="1"/>
          </p:cNvSpPr>
          <p:nvPr>
            <p:ph type="body" sz="half" idx="64" hasCustomPrompt="1"/>
          </p:nvPr>
        </p:nvSpPr>
        <p:spPr>
          <a:xfrm>
            <a:off x="671707" y="504172"/>
            <a:ext cx="10848585" cy="430345"/>
          </a:xfrm>
          <a:prstGeom prst="rect">
            <a:avLst/>
          </a:prstGeom>
          <a:noFill/>
        </p:spPr>
        <p:txBody>
          <a:bodyPr lIns="108000" tIns="108000" rIns="72000" bIns="108000" anchor="t" anchorCtr="0"/>
          <a:lstStyle>
            <a:lvl1pPr marL="0" indent="0" algn="l">
              <a:lnSpc>
                <a:spcPct val="100000"/>
              </a:lnSpc>
              <a:buNone/>
              <a:defRPr sz="1800" b="0" i="0"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dirty="0"/>
              <a:t>Präsentationstitel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xmlns="" id="{86D9E9B0-50E7-D746-B644-B8F11B2ABB4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71707" y="2171573"/>
            <a:ext cx="10848585" cy="4119310"/>
          </a:xfrm>
          <a:prstGeom prst="rect">
            <a:avLst/>
          </a:prstGeom>
        </p:spPr>
        <p:txBody>
          <a:bodyPr/>
          <a:lstStyle>
            <a:lvl1pPr marL="342900" indent="-342900">
              <a:lnSpc>
                <a:spcPct val="150000"/>
              </a:lnSpc>
              <a:buFont typeface="+mj-lt"/>
              <a:buAutoNum type="arabicPeriod"/>
              <a:defRPr sz="1800" b="0" i="0">
                <a:latin typeface="Roboto Light" panose="02000000000000000000" pitchFamily="2" charset="0"/>
                <a:ea typeface="Roboto Light" panose="02000000000000000000" pitchFamily="2" charset="0"/>
              </a:defRPr>
            </a:lvl1pPr>
            <a:lvl2pPr marL="800100" indent="-342900">
              <a:lnSpc>
                <a:spcPct val="150000"/>
              </a:lnSpc>
              <a:buFont typeface="+mj-lt"/>
              <a:buAutoNum type="arabicPeriod"/>
              <a:defRPr sz="1600" b="0" i="0">
                <a:latin typeface="Roboto Light" panose="02000000000000000000" pitchFamily="2" charset="0"/>
                <a:ea typeface="Roboto Light" panose="02000000000000000000" pitchFamily="2" charset="0"/>
              </a:defRPr>
            </a:lvl2pPr>
            <a:lvl3pPr>
              <a:lnSpc>
                <a:spcPct val="150000"/>
              </a:lnSpc>
              <a:buFont typeface="+mj-lt"/>
              <a:buAutoNum type="arabicPeriod"/>
              <a:defRPr sz="1200" b="0" i="0">
                <a:latin typeface="Roboto Light" panose="02000000000000000000" pitchFamily="2" charset="0"/>
                <a:ea typeface="Roboto Light" panose="02000000000000000000" pitchFamily="2" charset="0"/>
              </a:defRPr>
            </a:lvl3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pic>
        <p:nvPicPr>
          <p:cNvPr id="5" name="Bild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78851" b="84977"/>
          <a:stretch/>
        </p:blipFill>
        <p:spPr>
          <a:xfrm>
            <a:off x="10792906" y="41564"/>
            <a:ext cx="1533588" cy="612787"/>
          </a:xfrm>
          <a:prstGeom prst="rect">
            <a:avLst/>
          </a:prstGeom>
        </p:spPr>
      </p:pic>
      <p:cxnSp>
        <p:nvCxnSpPr>
          <p:cNvPr id="6" name="Gerade Verbindung 5">
            <a:extLst>
              <a:ext uri="{FF2B5EF4-FFF2-40B4-BE49-F238E27FC236}">
                <a16:creationId xmlns:a16="http://schemas.microsoft.com/office/drawing/2014/main" xmlns="" id="{0F7B5C80-BAF7-DC4C-9937-013A52DB42B9}"/>
              </a:ext>
            </a:extLst>
          </p:cNvPr>
          <p:cNvCxnSpPr/>
          <p:nvPr userDrawn="1"/>
        </p:nvCxnSpPr>
        <p:spPr>
          <a:xfrm>
            <a:off x="869950" y="1084263"/>
            <a:ext cx="479425" cy="0"/>
          </a:xfrm>
          <a:prstGeom prst="line">
            <a:avLst/>
          </a:prstGeom>
          <a:ln w="15875">
            <a:solidFill>
              <a:srgbClr val="0067A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23188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3 Chapter 1 ohne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1">
            <a:extLst>
              <a:ext uri="{FF2B5EF4-FFF2-40B4-BE49-F238E27FC236}">
                <a16:creationId xmlns:a16="http://schemas.microsoft.com/office/drawing/2014/main" xmlns="" id="{EAF1B0BA-73AC-AC40-B1BB-8C6D4E3C67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1706" y="4559117"/>
            <a:ext cx="10831029" cy="801552"/>
          </a:xfrm>
          <a:prstGeom prst="rect">
            <a:avLst/>
          </a:prstGeom>
          <a:noFill/>
        </p:spPr>
        <p:txBody>
          <a:bodyPr wrap="square" tIns="108000" bIns="0" anchor="b" anchorCtr="0">
            <a:spAutoFit/>
          </a:bodyPr>
          <a:lstStyle>
            <a:lvl1pPr algn="l">
              <a:defRPr sz="5000" b="1" i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Headline Titel</a:t>
            </a:r>
          </a:p>
        </p:txBody>
      </p:sp>
      <p:sp>
        <p:nvSpPr>
          <p:cNvPr id="4" name="Textplatzhalter 2">
            <a:extLst>
              <a:ext uri="{FF2B5EF4-FFF2-40B4-BE49-F238E27FC236}">
                <a16:creationId xmlns:a16="http://schemas.microsoft.com/office/drawing/2014/main" xmlns="" id="{7FDED6A0-2EA9-364C-8C9F-1745A6C1D441}"/>
              </a:ext>
            </a:extLst>
          </p:cNvPr>
          <p:cNvSpPr>
            <a:spLocks noGrp="1"/>
          </p:cNvSpPr>
          <p:nvPr>
            <p:ph type="body" idx="68" hasCustomPrompt="1"/>
          </p:nvPr>
        </p:nvSpPr>
        <p:spPr>
          <a:xfrm>
            <a:off x="671707" y="5445387"/>
            <a:ext cx="10831028" cy="339305"/>
          </a:xfrm>
          <a:prstGeom prst="rect">
            <a:avLst/>
          </a:prstGeom>
        </p:spPr>
        <p:txBody>
          <a:bodyPr wrap="square" lIns="144000" tIns="72000" rIns="144000" bIns="72000" anchor="t" anchorCtr="0">
            <a:sp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 err="1"/>
              <a:t>Subline</a:t>
            </a:r>
            <a:r>
              <a:rPr lang="de-DE" dirty="0"/>
              <a:t> Titel</a:t>
            </a:r>
          </a:p>
        </p:txBody>
      </p:sp>
      <p:sp>
        <p:nvSpPr>
          <p:cNvPr id="5" name="Textplatzhalter 2">
            <a:extLst>
              <a:ext uri="{FF2B5EF4-FFF2-40B4-BE49-F238E27FC236}">
                <a16:creationId xmlns:a16="http://schemas.microsoft.com/office/drawing/2014/main" xmlns="" id="{F6F9882B-9051-4E4E-A415-2BCE2F72B93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71706" y="2745947"/>
            <a:ext cx="1564164" cy="1061983"/>
          </a:xfrm>
          <a:prstGeom prst="rect">
            <a:avLst/>
          </a:prstGeom>
        </p:spPr>
        <p:txBody>
          <a:bodyPr wrap="none" lIns="72000" bIns="0" anchor="b" anchorCtr="0"/>
          <a:lstStyle>
            <a:lvl1pPr marL="0" indent="0">
              <a:buNone/>
              <a:defRPr sz="6600" b="1" i="0">
                <a:solidFill>
                  <a:srgbClr val="0067A5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01</a:t>
            </a:r>
          </a:p>
        </p:txBody>
      </p:sp>
      <p:cxnSp>
        <p:nvCxnSpPr>
          <p:cNvPr id="6" name="Gerade Verbindung 5">
            <a:extLst>
              <a:ext uri="{FF2B5EF4-FFF2-40B4-BE49-F238E27FC236}">
                <a16:creationId xmlns:a16="http://schemas.microsoft.com/office/drawing/2014/main" xmlns="" id="{14F4128A-4E0C-4C48-A958-87E59D250D8A}"/>
              </a:ext>
            </a:extLst>
          </p:cNvPr>
          <p:cNvCxnSpPr/>
          <p:nvPr userDrawn="1"/>
        </p:nvCxnSpPr>
        <p:spPr>
          <a:xfrm>
            <a:off x="794818" y="3931846"/>
            <a:ext cx="478674" cy="0"/>
          </a:xfrm>
          <a:prstGeom prst="line">
            <a:avLst/>
          </a:prstGeom>
          <a:ln w="19050">
            <a:solidFill>
              <a:srgbClr val="0067A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Bild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78851" b="84977"/>
          <a:stretch/>
        </p:blipFill>
        <p:spPr>
          <a:xfrm>
            <a:off x="10792906" y="41564"/>
            <a:ext cx="1533588" cy="612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04210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609600" y="274641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165676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69" r:id="rId7"/>
    <p:sldLayoutId id="2147483654" r:id="rId8"/>
    <p:sldLayoutId id="2147483673" r:id="rId9"/>
    <p:sldLayoutId id="2147483655" r:id="rId10"/>
    <p:sldLayoutId id="2147483674" r:id="rId11"/>
    <p:sldLayoutId id="2147483656" r:id="rId12"/>
    <p:sldLayoutId id="2147483657" r:id="rId13"/>
    <p:sldLayoutId id="2147483675" r:id="rId14"/>
    <p:sldLayoutId id="2147483658" r:id="rId15"/>
    <p:sldLayoutId id="2147483659" r:id="rId16"/>
    <p:sldLayoutId id="2147483660" r:id="rId17"/>
    <p:sldLayoutId id="2147483661" r:id="rId18"/>
    <p:sldLayoutId id="2147483662" r:id="rId19"/>
    <p:sldLayoutId id="2147483663" r:id="rId20"/>
    <p:sldLayoutId id="2147483664" r:id="rId21"/>
    <p:sldLayoutId id="2147483722" r:id="rId22"/>
    <p:sldLayoutId id="2147483665" r:id="rId23"/>
    <p:sldLayoutId id="2147483676" r:id="rId24"/>
    <p:sldLayoutId id="2147483721" r:id="rId25"/>
    <p:sldLayoutId id="2147483677" r:id="rId26"/>
    <p:sldLayoutId id="2147483719" r:id="rId27"/>
    <p:sldLayoutId id="2147483678" r:id="rId28"/>
    <p:sldLayoutId id="2147483692" r:id="rId29"/>
    <p:sldLayoutId id="2147483720" r:id="rId30"/>
    <p:sldLayoutId id="2147483679" r:id="rId31"/>
    <p:sldLayoutId id="2147483680" r:id="rId32"/>
    <p:sldLayoutId id="2147483681" r:id="rId33"/>
    <p:sldLayoutId id="2147483682" r:id="rId34"/>
    <p:sldLayoutId id="2147483693" r:id="rId35"/>
    <p:sldLayoutId id="2147483707" r:id="rId36"/>
    <p:sldLayoutId id="2147483684" r:id="rId37"/>
    <p:sldLayoutId id="2147483685" r:id="rId38"/>
    <p:sldLayoutId id="2147483695" r:id="rId39"/>
    <p:sldLayoutId id="2147483686" r:id="rId40"/>
    <p:sldLayoutId id="2147483706" r:id="rId41"/>
    <p:sldLayoutId id="2147483705" r:id="rId42"/>
    <p:sldLayoutId id="2147483689" r:id="rId43"/>
    <p:sldLayoutId id="2147483690" r:id="rId44"/>
    <p:sldLayoutId id="2147483691" r:id="rId45"/>
    <p:sldLayoutId id="2147483698" r:id="rId46"/>
    <p:sldLayoutId id="2147483703" r:id="rId47"/>
    <p:sldLayoutId id="2147483699" r:id="rId48"/>
    <p:sldLayoutId id="2147483704" r:id="rId49"/>
    <p:sldLayoutId id="2147483700" r:id="rId50"/>
    <p:sldLayoutId id="2147483701" r:id="rId51"/>
    <p:sldLayoutId id="2147483725" r:id="rId52"/>
    <p:sldLayoutId id="2147483726" r:id="rId53"/>
    <p:sldLayoutId id="2147483727" r:id="rId5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2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36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54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54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54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54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5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5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54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5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B9411D4-5523-F542-BECA-EA741FE40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933" y="2751667"/>
            <a:ext cx="11675533" cy="1217050"/>
          </a:xfrm>
        </p:spPr>
        <p:txBody>
          <a:bodyPr/>
          <a:lstStyle/>
          <a:p>
            <a:pPr algn="ctr"/>
            <a:r>
              <a:rPr lang="de-DE" dirty="0" err="1" smtClean="0"/>
              <a:t>Schermi</a:t>
            </a:r>
            <a:r>
              <a:rPr lang="de-DE" dirty="0" smtClean="0"/>
              <a:t> e </a:t>
            </a:r>
            <a:r>
              <a:rPr lang="de-DE" dirty="0" err="1" smtClean="0"/>
              <a:t>membrane</a:t>
            </a:r>
            <a:r>
              <a:rPr lang="de-DE" dirty="0" smtClean="0"/>
              <a:t> </a:t>
            </a:r>
            <a:r>
              <a:rPr lang="de-DE" dirty="0" err="1" smtClean="0"/>
              <a:t>traspiranti</a:t>
            </a:r>
            <a:r>
              <a:rPr lang="de-DE" dirty="0" smtClean="0"/>
              <a:t> </a:t>
            </a:r>
            <a:br>
              <a:rPr lang="de-DE" dirty="0" smtClean="0"/>
            </a:br>
            <a:r>
              <a:rPr lang="de-DE" dirty="0" smtClean="0"/>
              <a:t>e </a:t>
            </a:r>
            <a:r>
              <a:rPr lang="de-DE" dirty="0" err="1" smtClean="0"/>
              <a:t>alveolari</a:t>
            </a:r>
            <a:r>
              <a:rPr lang="de-DE" dirty="0" smtClean="0"/>
              <a:t> </a:t>
            </a:r>
            <a:r>
              <a:rPr lang="de-DE" dirty="0" err="1" smtClean="0"/>
              <a:t>drenati</a:t>
            </a:r>
            <a:endParaRPr lang="de-DE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56295" y="6138333"/>
            <a:ext cx="22507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Ing. Alessandro Lavelli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9356024" y="6138327"/>
            <a:ext cx="2755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Verona, 22 Novembre 2022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xmlns="" val="22690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B9411D4-5523-F542-BECA-EA741FE40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907" y="363703"/>
            <a:ext cx="10848585" cy="1023151"/>
          </a:xfrm>
        </p:spPr>
        <p:txBody>
          <a:bodyPr/>
          <a:lstStyle/>
          <a:p>
            <a:r>
              <a:rPr lang="de-DE" dirty="0" err="1" smtClean="0"/>
              <a:t>Schermi</a:t>
            </a:r>
            <a:r>
              <a:rPr lang="de-DE" dirty="0" smtClean="0"/>
              <a:t> e </a:t>
            </a:r>
            <a:r>
              <a:rPr lang="de-DE" dirty="0" err="1" smtClean="0"/>
              <a:t>membrane</a:t>
            </a:r>
            <a:r>
              <a:rPr lang="de-DE" dirty="0" smtClean="0"/>
              <a:t> </a:t>
            </a:r>
            <a:r>
              <a:rPr lang="de-DE" dirty="0" err="1" smtClean="0"/>
              <a:t>traspiranti</a:t>
            </a:r>
            <a:r>
              <a:rPr lang="de-DE" dirty="0" smtClean="0"/>
              <a:t> </a:t>
            </a:r>
            <a:r>
              <a:rPr lang="de-DE" dirty="0" err="1" smtClean="0"/>
              <a:t>sintetiche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sz="2600" dirty="0" err="1" smtClean="0"/>
              <a:t>Definizione</a:t>
            </a:r>
            <a:r>
              <a:rPr lang="de-DE" sz="2600" dirty="0" smtClean="0"/>
              <a:t>, </a:t>
            </a:r>
            <a:r>
              <a:rPr lang="de-DE" sz="2600" dirty="0" err="1" smtClean="0"/>
              <a:t>campo</a:t>
            </a:r>
            <a:r>
              <a:rPr lang="de-DE" sz="2600" dirty="0" smtClean="0"/>
              <a:t> </a:t>
            </a:r>
            <a:r>
              <a:rPr lang="de-DE" sz="2600" dirty="0" err="1" smtClean="0"/>
              <a:t>d‘applicazione</a:t>
            </a:r>
            <a:r>
              <a:rPr lang="de-DE" sz="2600" dirty="0" smtClean="0"/>
              <a:t> e </a:t>
            </a:r>
            <a:r>
              <a:rPr lang="de-DE" sz="2600" dirty="0" err="1" smtClean="0"/>
              <a:t>posa</a:t>
            </a:r>
            <a:r>
              <a:rPr lang="de-DE" sz="2600" dirty="0" smtClean="0"/>
              <a:t> in </a:t>
            </a:r>
            <a:r>
              <a:rPr lang="de-DE" sz="2600" dirty="0" err="1" smtClean="0"/>
              <a:t>opera</a:t>
            </a:r>
            <a:r>
              <a:rPr lang="de-DE" sz="2600" dirty="0" smtClean="0"/>
              <a:t> (UNI 11470:2015)</a:t>
            </a:r>
            <a:endParaRPr lang="de-DE" sz="2600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347134" y="2074333"/>
            <a:ext cx="8209812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it-IT" sz="2800" b="1" dirty="0" smtClean="0"/>
              <a:t> </a:t>
            </a:r>
            <a:r>
              <a:rPr lang="it-IT" sz="2400" b="1" dirty="0" smtClean="0"/>
              <a:t>Modalità applicative</a:t>
            </a:r>
          </a:p>
          <a:p>
            <a:pPr>
              <a:buFontTx/>
              <a:buChar char="-"/>
            </a:pPr>
            <a:r>
              <a:rPr lang="it-IT" sz="2400" b="1" dirty="0" smtClean="0"/>
              <a:t> Utilizzo (coperture a falda, supporti </a:t>
            </a:r>
            <a:r>
              <a:rPr lang="it-IT" sz="2400" b="1" dirty="0" err="1" smtClean="0"/>
              <a:t>cont</a:t>
            </a:r>
            <a:r>
              <a:rPr lang="it-IT" sz="2400" b="1" dirty="0" smtClean="0"/>
              <a:t>/discontinui, isolanti)</a:t>
            </a:r>
          </a:p>
          <a:p>
            <a:pPr>
              <a:buFontTx/>
              <a:buChar char="-"/>
            </a:pPr>
            <a:r>
              <a:rPr lang="it-IT" sz="2400" b="1" dirty="0" smtClean="0"/>
              <a:t> specifiche minime di prodotto</a:t>
            </a:r>
          </a:p>
          <a:p>
            <a:pPr>
              <a:buFontTx/>
              <a:buChar char="-"/>
            </a:pPr>
            <a:r>
              <a:rPr lang="it-IT" sz="2400" b="1" dirty="0" smtClean="0"/>
              <a:t> regole di posa in opera</a:t>
            </a:r>
            <a:endParaRPr lang="it-IT" sz="2400" b="1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47134" y="4535503"/>
            <a:ext cx="24123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it-IT" sz="2400" b="1" dirty="0" smtClean="0"/>
              <a:t> Tenuta al vento</a:t>
            </a:r>
          </a:p>
          <a:p>
            <a:pPr>
              <a:buFontTx/>
              <a:buChar char="-"/>
            </a:pPr>
            <a:r>
              <a:rPr lang="it-IT" sz="2400" b="1" dirty="0" smtClean="0"/>
              <a:t> Tenuta all’aria</a:t>
            </a:r>
          </a:p>
          <a:p>
            <a:pPr>
              <a:buFontTx/>
              <a:buChar char="-"/>
            </a:pPr>
            <a:r>
              <a:rPr lang="it-IT" sz="2400" b="1" dirty="0" smtClean="0"/>
              <a:t> Tenuta all’acqua</a:t>
            </a:r>
          </a:p>
        </p:txBody>
      </p:sp>
      <p:sp>
        <p:nvSpPr>
          <p:cNvPr id="5" name="Parentesi graffa chiusa 4"/>
          <p:cNvSpPr/>
          <p:nvPr/>
        </p:nvSpPr>
        <p:spPr>
          <a:xfrm>
            <a:off x="2632526" y="4535503"/>
            <a:ext cx="254000" cy="1200329"/>
          </a:xfrm>
          <a:prstGeom prst="righ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Rettangolo 5"/>
          <p:cNvSpPr/>
          <p:nvPr/>
        </p:nvSpPr>
        <p:spPr>
          <a:xfrm>
            <a:off x="3202836" y="4656667"/>
            <a:ext cx="451944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400" b="1" dirty="0" smtClean="0"/>
              <a:t>Evitare fenomeni di condensa </a:t>
            </a:r>
          </a:p>
          <a:p>
            <a:r>
              <a:rPr lang="it-IT" sz="2400" b="1" dirty="0" smtClean="0"/>
              <a:t>e proteggere l’isolamento termico</a:t>
            </a:r>
            <a:endParaRPr lang="it-IT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69229" y="3059290"/>
            <a:ext cx="3753908" cy="3626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CasellaDiTesto 8"/>
          <p:cNvSpPr txBox="1"/>
          <p:nvPr/>
        </p:nvSpPr>
        <p:spPr>
          <a:xfrm>
            <a:off x="493907" y="4036374"/>
            <a:ext cx="16033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dirty="0" smtClean="0"/>
              <a:t>FUNZIONE:</a:t>
            </a:r>
            <a:endParaRPr lang="it-IT" sz="24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B9411D4-5523-F542-BECA-EA741FE40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707" y="457200"/>
            <a:ext cx="10848585" cy="663053"/>
          </a:xfrm>
        </p:spPr>
        <p:txBody>
          <a:bodyPr/>
          <a:lstStyle/>
          <a:p>
            <a:r>
              <a:rPr lang="de-DE" dirty="0" err="1" smtClean="0"/>
              <a:t>Caratteristiche</a:t>
            </a:r>
            <a:r>
              <a:rPr lang="de-DE" dirty="0" smtClean="0"/>
              <a:t> </a:t>
            </a:r>
            <a:r>
              <a:rPr lang="de-DE" dirty="0" err="1" smtClean="0"/>
              <a:t>tecniche</a:t>
            </a:r>
            <a:r>
              <a:rPr lang="de-DE" dirty="0" smtClean="0"/>
              <a:t> (UNI 11470)</a:t>
            </a:r>
            <a:endParaRPr lang="de-DE" dirty="0"/>
          </a:p>
        </p:txBody>
      </p:sp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0431" y="2711767"/>
            <a:ext cx="9081893" cy="2662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CasellaDiTesto 7"/>
          <p:cNvSpPr txBox="1"/>
          <p:nvPr/>
        </p:nvSpPr>
        <p:spPr>
          <a:xfrm>
            <a:off x="2165350" y="2324100"/>
            <a:ext cx="75420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smtClean="0"/>
              <a:t>4. 1 Classificazione degli SMT in funzione della traspirabilità al vapore acqueo:</a:t>
            </a:r>
            <a:endParaRPr lang="it-IT" b="1" dirty="0"/>
          </a:p>
        </p:txBody>
      </p:sp>
    </p:spTree>
    <p:extLst>
      <p:ext uri="{BB962C8B-B14F-4D97-AF65-F5344CB8AC3E}">
        <p14:creationId xmlns:p14="http://schemas.microsoft.com/office/powerpoint/2010/main" xmlns="" val="22690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B9411D4-5523-F542-BECA-EA741FE40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707" y="1132844"/>
            <a:ext cx="10848585" cy="663053"/>
          </a:xfrm>
        </p:spPr>
        <p:txBody>
          <a:bodyPr/>
          <a:lstStyle/>
          <a:p>
            <a:r>
              <a:rPr lang="de-DE" dirty="0" err="1" smtClean="0"/>
              <a:t>Caratteristiche</a:t>
            </a:r>
            <a:r>
              <a:rPr lang="de-DE" dirty="0" smtClean="0"/>
              <a:t> </a:t>
            </a:r>
            <a:r>
              <a:rPr lang="de-DE" dirty="0" err="1" smtClean="0"/>
              <a:t>tecniche</a:t>
            </a:r>
            <a:r>
              <a:rPr lang="de-DE" dirty="0" smtClean="0"/>
              <a:t> (UNI 11470)</a:t>
            </a:r>
            <a:endParaRPr lang="de-DE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1733550" y="2324100"/>
            <a:ext cx="59319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smtClean="0"/>
              <a:t>4. 2 Classificazione degli SMT in funzione della massa </a:t>
            </a:r>
            <a:r>
              <a:rPr lang="it-IT" b="1" dirty="0" err="1" smtClean="0"/>
              <a:t>areica</a:t>
            </a:r>
            <a:r>
              <a:rPr lang="it-IT" b="1" dirty="0" smtClean="0"/>
              <a:t>:</a:t>
            </a:r>
            <a:endParaRPr lang="it-IT" b="1" dirty="0"/>
          </a:p>
        </p:txBody>
      </p:sp>
      <p:pic>
        <p:nvPicPr>
          <p:cNvPr id="1372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3" y="2693432"/>
            <a:ext cx="8963025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721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3" y="5505450"/>
            <a:ext cx="9029700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CasellaDiTesto 17"/>
          <p:cNvSpPr txBox="1"/>
          <p:nvPr/>
        </p:nvSpPr>
        <p:spPr>
          <a:xfrm>
            <a:off x="9586384" y="3386203"/>
            <a:ext cx="24955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u="sng" dirty="0" smtClean="0"/>
              <a:t>MINIMO CLASSE B </a:t>
            </a:r>
          </a:p>
          <a:p>
            <a:r>
              <a:rPr lang="it-IT" b="1" dirty="0" smtClean="0"/>
              <a:t>PER LA POSA IN COPERTURA</a:t>
            </a:r>
            <a:endParaRPr lang="it-IT" b="1" dirty="0"/>
          </a:p>
        </p:txBody>
      </p:sp>
      <p:sp>
        <p:nvSpPr>
          <p:cNvPr id="19" name="Rettangolo 18"/>
          <p:cNvSpPr/>
          <p:nvPr/>
        </p:nvSpPr>
        <p:spPr>
          <a:xfrm>
            <a:off x="2336800" y="3598333"/>
            <a:ext cx="4741333" cy="330200"/>
          </a:xfrm>
          <a:prstGeom prst="rect">
            <a:avLst/>
          </a:prstGeom>
          <a:solidFill>
            <a:srgbClr val="FF0000">
              <a:alpha val="0"/>
            </a:srgbClr>
          </a:solidFill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20" name="Connettore 1 19"/>
          <p:cNvCxnSpPr/>
          <p:nvPr/>
        </p:nvCxnSpPr>
        <p:spPr>
          <a:xfrm>
            <a:off x="569383" y="5782732"/>
            <a:ext cx="8836555" cy="158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ttore 1 22"/>
          <p:cNvCxnSpPr/>
          <p:nvPr/>
        </p:nvCxnSpPr>
        <p:spPr>
          <a:xfrm>
            <a:off x="577850" y="6053666"/>
            <a:ext cx="2893484" cy="158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690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B9411D4-5523-F542-BECA-EA741FE40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707" y="1132844"/>
            <a:ext cx="10848585" cy="663053"/>
          </a:xfrm>
        </p:spPr>
        <p:txBody>
          <a:bodyPr/>
          <a:lstStyle/>
          <a:p>
            <a:r>
              <a:rPr lang="de-DE" dirty="0" err="1" smtClean="0"/>
              <a:t>Caratteristiche</a:t>
            </a:r>
            <a:r>
              <a:rPr lang="de-DE" dirty="0" smtClean="0"/>
              <a:t> </a:t>
            </a:r>
            <a:r>
              <a:rPr lang="de-DE" dirty="0" err="1" smtClean="0"/>
              <a:t>tecniche</a:t>
            </a:r>
            <a:r>
              <a:rPr lang="de-DE" dirty="0" smtClean="0"/>
              <a:t> (UNI 11470)</a:t>
            </a:r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xmlns="" id="{C74BF580-CCFB-4341-A779-59760710FFD9}"/>
              </a:ext>
            </a:extLst>
          </p:cNvPr>
          <p:cNvSpPr>
            <a:spLocks noGrp="1"/>
          </p:cNvSpPr>
          <p:nvPr>
            <p:ph type="body" sz="half" idx="64"/>
          </p:nvPr>
        </p:nvSpPr>
        <p:spPr>
          <a:xfrm>
            <a:off x="671707" y="491509"/>
            <a:ext cx="10848585" cy="430345"/>
          </a:xfrm>
        </p:spPr>
        <p:txBody>
          <a:bodyPr/>
          <a:lstStyle/>
          <a:p>
            <a:endParaRPr lang="it-IT" dirty="0" smtClean="0">
              <a:solidFill>
                <a:srgbClr val="0067A5"/>
              </a:solidFill>
            </a:endParaRPr>
          </a:p>
          <a:p>
            <a:endParaRPr lang="de-DE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799474" y="2324100"/>
            <a:ext cx="76090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smtClean="0"/>
              <a:t>4. 3 Classificazione degli SMT in funzione della resistenza meccanica (trazione):</a:t>
            </a:r>
            <a:endParaRPr lang="it-IT" b="1" dirty="0"/>
          </a:p>
        </p:txBody>
      </p:sp>
      <p:pic>
        <p:nvPicPr>
          <p:cNvPr id="13824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474" y="2878667"/>
            <a:ext cx="8096250" cy="2792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2690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B9411D4-5523-F542-BECA-EA741FE40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707" y="1132844"/>
            <a:ext cx="10848585" cy="663053"/>
          </a:xfrm>
        </p:spPr>
        <p:txBody>
          <a:bodyPr/>
          <a:lstStyle/>
          <a:p>
            <a:r>
              <a:rPr lang="de-DE" dirty="0" err="1" smtClean="0"/>
              <a:t>Caratteristiche</a:t>
            </a:r>
            <a:r>
              <a:rPr lang="de-DE" dirty="0" smtClean="0"/>
              <a:t> </a:t>
            </a:r>
            <a:r>
              <a:rPr lang="de-DE" dirty="0" err="1" smtClean="0"/>
              <a:t>tecniche</a:t>
            </a:r>
            <a:r>
              <a:rPr lang="de-DE" dirty="0" smtClean="0"/>
              <a:t> (UNI 11470)</a:t>
            </a:r>
            <a:endParaRPr lang="de-DE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1140905" y="2190750"/>
            <a:ext cx="68256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smtClean="0"/>
              <a:t>Elementi accessori per la tenuta ermetica al vento, all’aria, all’acqua:</a:t>
            </a:r>
            <a:endParaRPr lang="it-IT" b="1" dirty="0"/>
          </a:p>
        </p:txBody>
      </p:sp>
      <p:pic>
        <p:nvPicPr>
          <p:cNvPr id="13926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50430" y="2693432"/>
            <a:ext cx="9058275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926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69480" y="4417457"/>
            <a:ext cx="90297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CasellaDiTesto 13"/>
          <p:cNvSpPr txBox="1"/>
          <p:nvPr/>
        </p:nvSpPr>
        <p:spPr>
          <a:xfrm>
            <a:off x="631744" y="2674382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6.2</a:t>
            </a:r>
            <a:endParaRPr lang="it-IT" dirty="0"/>
          </a:p>
        </p:txBody>
      </p:sp>
      <p:sp>
        <p:nvSpPr>
          <p:cNvPr id="16" name="CasellaDiTesto 15"/>
          <p:cNvSpPr txBox="1"/>
          <p:nvPr/>
        </p:nvSpPr>
        <p:spPr>
          <a:xfrm>
            <a:off x="631744" y="4398407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6.3</a:t>
            </a:r>
            <a:endParaRPr lang="it-IT" dirty="0"/>
          </a:p>
        </p:txBody>
      </p:sp>
      <p:cxnSp>
        <p:nvCxnSpPr>
          <p:cNvPr id="22" name="Connettore 1 21"/>
          <p:cNvCxnSpPr/>
          <p:nvPr/>
        </p:nvCxnSpPr>
        <p:spPr>
          <a:xfrm>
            <a:off x="1263650" y="4695825"/>
            <a:ext cx="4784725" cy="158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ttore 1 23"/>
          <p:cNvCxnSpPr/>
          <p:nvPr/>
        </p:nvCxnSpPr>
        <p:spPr>
          <a:xfrm>
            <a:off x="1339850" y="2994501"/>
            <a:ext cx="8728075" cy="158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ttore 1 25"/>
          <p:cNvCxnSpPr/>
          <p:nvPr/>
        </p:nvCxnSpPr>
        <p:spPr>
          <a:xfrm>
            <a:off x="3808412" y="4067175"/>
            <a:ext cx="3049588" cy="158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ttore 1 27"/>
          <p:cNvCxnSpPr/>
          <p:nvPr/>
        </p:nvCxnSpPr>
        <p:spPr>
          <a:xfrm>
            <a:off x="1311275" y="4330144"/>
            <a:ext cx="2270125" cy="158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690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B9411D4-5523-F542-BECA-EA741FE40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707" y="1132844"/>
            <a:ext cx="10848585" cy="663053"/>
          </a:xfrm>
        </p:spPr>
        <p:txBody>
          <a:bodyPr/>
          <a:lstStyle/>
          <a:p>
            <a:r>
              <a:rPr lang="de-DE" dirty="0" err="1" smtClean="0"/>
              <a:t>Caratteristiche</a:t>
            </a:r>
            <a:r>
              <a:rPr lang="de-DE" dirty="0" smtClean="0"/>
              <a:t> </a:t>
            </a:r>
            <a:r>
              <a:rPr lang="de-DE" dirty="0" err="1" smtClean="0"/>
              <a:t>tecniche</a:t>
            </a:r>
            <a:r>
              <a:rPr lang="de-DE" dirty="0" smtClean="0"/>
              <a:t> (UNI 11470)</a:t>
            </a:r>
            <a:endParaRPr lang="de-DE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1140905" y="2190750"/>
            <a:ext cx="15352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smtClean="0"/>
              <a:t>Posa in opera:</a:t>
            </a:r>
            <a:endParaRPr lang="it-IT" b="1" dirty="0"/>
          </a:p>
        </p:txBody>
      </p:sp>
      <p:sp>
        <p:nvSpPr>
          <p:cNvPr id="14" name="CasellaDiTesto 13"/>
          <p:cNvSpPr txBox="1"/>
          <p:nvPr/>
        </p:nvSpPr>
        <p:spPr>
          <a:xfrm>
            <a:off x="631744" y="2674382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6.1</a:t>
            </a:r>
            <a:endParaRPr lang="it-IT" dirty="0"/>
          </a:p>
        </p:txBody>
      </p:sp>
      <p:grpSp>
        <p:nvGrpSpPr>
          <p:cNvPr id="23" name="Gruppo 22"/>
          <p:cNvGrpSpPr/>
          <p:nvPr/>
        </p:nvGrpSpPr>
        <p:grpSpPr>
          <a:xfrm>
            <a:off x="1155193" y="2725109"/>
            <a:ext cx="9043987" cy="1145206"/>
            <a:chOff x="1155193" y="2725109"/>
            <a:chExt cx="9043987" cy="1145206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55193" y="2725109"/>
              <a:ext cx="9043987" cy="11452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cxnSp>
          <p:nvCxnSpPr>
            <p:cNvPr id="24" name="Connettore 1 23"/>
            <p:cNvCxnSpPr/>
            <p:nvPr/>
          </p:nvCxnSpPr>
          <p:spPr>
            <a:xfrm>
              <a:off x="4453467" y="2996089"/>
              <a:ext cx="5614458" cy="1588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nettore 1 25"/>
            <p:cNvCxnSpPr/>
            <p:nvPr/>
          </p:nvCxnSpPr>
          <p:spPr>
            <a:xfrm>
              <a:off x="1263650" y="3268133"/>
              <a:ext cx="6034617" cy="1588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uppo 20"/>
          <p:cNvGrpSpPr/>
          <p:nvPr/>
        </p:nvGrpSpPr>
        <p:grpSpPr>
          <a:xfrm>
            <a:off x="1140906" y="4138464"/>
            <a:ext cx="9058274" cy="867530"/>
            <a:chOff x="1140906" y="4138464"/>
            <a:chExt cx="9058274" cy="867530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140906" y="4138464"/>
              <a:ext cx="9058274" cy="8675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cxnSp>
          <p:nvCxnSpPr>
            <p:cNvPr id="22" name="Connettore 1 21"/>
            <p:cNvCxnSpPr/>
            <p:nvPr/>
          </p:nvCxnSpPr>
          <p:spPr>
            <a:xfrm>
              <a:off x="1263650" y="4382546"/>
              <a:ext cx="7863417" cy="1588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Connettore 1 27"/>
            <p:cNvCxnSpPr/>
            <p:nvPr/>
          </p:nvCxnSpPr>
          <p:spPr>
            <a:xfrm>
              <a:off x="1256797" y="4648187"/>
              <a:ext cx="2214536" cy="1588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22690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817973" y="474133"/>
            <a:ext cx="8010929" cy="635353"/>
          </a:xfrm>
        </p:spPr>
        <p:txBody>
          <a:bodyPr/>
          <a:lstStyle/>
          <a:p>
            <a:pPr>
              <a:spcBef>
                <a:spcPts val="1000"/>
              </a:spcBef>
            </a:pPr>
            <a:r>
              <a:rPr lang="en-US" sz="3800" dirty="0" err="1" smtClean="0"/>
              <a:t>Cosa</a:t>
            </a:r>
            <a:r>
              <a:rPr lang="en-US" sz="3800" dirty="0" smtClean="0"/>
              <a:t> </a:t>
            </a:r>
            <a:r>
              <a:rPr lang="en-US" sz="3800" dirty="0" err="1" smtClean="0"/>
              <a:t>si</a:t>
            </a:r>
            <a:r>
              <a:rPr lang="en-US" sz="3800" dirty="0" smtClean="0"/>
              <a:t> </a:t>
            </a:r>
            <a:r>
              <a:rPr lang="en-US" sz="3800" dirty="0" err="1" smtClean="0"/>
              <a:t>aspetta</a:t>
            </a:r>
            <a:r>
              <a:rPr lang="en-US" sz="3800" dirty="0" smtClean="0"/>
              <a:t> </a:t>
            </a:r>
            <a:r>
              <a:rPr lang="en-US" sz="3800" dirty="0" err="1" smtClean="0"/>
              <a:t>il</a:t>
            </a:r>
            <a:r>
              <a:rPr lang="en-US" sz="3800" dirty="0" smtClean="0"/>
              <a:t> </a:t>
            </a:r>
            <a:r>
              <a:rPr lang="en-US" sz="3800" dirty="0" err="1" smtClean="0"/>
              <a:t>mercato</a:t>
            </a:r>
            <a:r>
              <a:rPr lang="en-US" sz="3800" dirty="0" smtClean="0"/>
              <a:t> ?</a:t>
            </a:r>
            <a:endParaRPr lang="de-DE" sz="3800" dirty="0"/>
          </a:p>
        </p:txBody>
      </p:sp>
      <p:sp>
        <p:nvSpPr>
          <p:cNvPr id="9" name="Textplatzhalter 5"/>
          <p:cNvSpPr txBox="1">
            <a:spLocks/>
          </p:cNvSpPr>
          <p:nvPr/>
        </p:nvSpPr>
        <p:spPr>
          <a:xfrm>
            <a:off x="1" y="5950948"/>
            <a:ext cx="12192000" cy="430345"/>
          </a:xfrm>
          <a:prstGeom prst="rect">
            <a:avLst/>
          </a:prstGeom>
          <a:noFill/>
        </p:spPr>
        <p:txBody>
          <a:bodyPr lIns="216000" tIns="108000" rIns="72000" bIns="108000" anchor="ctr" anchorCtr="0"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/>
              <a:t>La DURABILITA’ </a:t>
            </a:r>
            <a:r>
              <a:rPr lang="en-US" sz="2800" b="1" dirty="0" err="1" smtClean="0"/>
              <a:t>dei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prodotti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costruzione</a:t>
            </a:r>
            <a:r>
              <a:rPr lang="en-US" sz="2800" b="1" dirty="0" smtClean="0"/>
              <a:t>                                             </a:t>
            </a:r>
            <a:r>
              <a:rPr lang="en-US" sz="2800" dirty="0" smtClean="0"/>
              <a:t>è </a:t>
            </a:r>
            <a:r>
              <a:rPr lang="en-US" sz="2800" dirty="0" err="1" smtClean="0"/>
              <a:t>il</a:t>
            </a:r>
            <a:r>
              <a:rPr lang="en-US" sz="2800" dirty="0" smtClean="0"/>
              <a:t> </a:t>
            </a:r>
            <a:r>
              <a:rPr lang="en-US" sz="2800" dirty="0" err="1" smtClean="0"/>
              <a:t>punto</a:t>
            </a:r>
            <a:r>
              <a:rPr lang="en-US" sz="2800" dirty="0" smtClean="0"/>
              <a:t> </a:t>
            </a:r>
            <a:r>
              <a:rPr lang="en-US" sz="2800" dirty="0" err="1" smtClean="0"/>
              <a:t>fondamentale</a:t>
            </a:r>
            <a:r>
              <a:rPr lang="en-US" sz="2800" dirty="0" smtClean="0"/>
              <a:t> in </a:t>
            </a:r>
            <a:r>
              <a:rPr lang="en-US" sz="2800" dirty="0" err="1" smtClean="0"/>
              <a:t>tutti</a:t>
            </a:r>
            <a:r>
              <a:rPr lang="en-US" sz="2800" dirty="0"/>
              <a:t> </a:t>
            </a:r>
            <a:r>
              <a:rPr lang="en-US" sz="2800" dirty="0" err="1" smtClean="0"/>
              <a:t>i</a:t>
            </a:r>
            <a:r>
              <a:rPr lang="en-US" sz="2800" dirty="0" smtClean="0"/>
              <a:t> </a:t>
            </a:r>
            <a:r>
              <a:rPr lang="en-US" sz="2800" dirty="0" err="1" smtClean="0"/>
              <a:t>principali</a:t>
            </a:r>
            <a:r>
              <a:rPr lang="en-US" sz="2800" dirty="0" smtClean="0"/>
              <a:t> </a:t>
            </a:r>
            <a:r>
              <a:rPr lang="en-US" sz="2800" dirty="0" err="1" smtClean="0"/>
              <a:t>mercati</a:t>
            </a:r>
            <a:r>
              <a:rPr lang="de-DE" sz="2800" dirty="0" smtClean="0"/>
              <a:t>  </a:t>
            </a:r>
            <a:endParaRPr lang="de-DE" sz="2800" dirty="0"/>
          </a:p>
        </p:txBody>
      </p:sp>
      <p:pic>
        <p:nvPicPr>
          <p:cNvPr id="10" name="Afbeelding 7">
            <a:extLst>
              <a:ext uri="{FF2B5EF4-FFF2-40B4-BE49-F238E27FC236}">
                <a16:creationId xmlns:a16="http://schemas.microsoft.com/office/drawing/2014/main" xmlns="" id="{C869EA14-814D-46F6-9367-23A06C602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7430" y="1482059"/>
            <a:ext cx="3937140" cy="4110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4179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B9411D4-5523-F542-BECA-EA741FE40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706" y="1132844"/>
            <a:ext cx="11520293" cy="1106251"/>
          </a:xfrm>
        </p:spPr>
        <p:txBody>
          <a:bodyPr/>
          <a:lstStyle/>
          <a:p>
            <a:r>
              <a:rPr lang="en-US" sz="3600" dirty="0" err="1" smtClean="0"/>
              <a:t>Comportamento</a:t>
            </a:r>
            <a:r>
              <a:rPr lang="en-US" sz="3600" dirty="0" smtClean="0"/>
              <a:t> </a:t>
            </a:r>
            <a:r>
              <a:rPr lang="en-US" sz="3600" dirty="0" err="1" smtClean="0"/>
              <a:t>tipico</a:t>
            </a:r>
            <a:r>
              <a:rPr lang="en-US" sz="3600" dirty="0" smtClean="0"/>
              <a:t> </a:t>
            </a:r>
            <a:r>
              <a:rPr lang="en-US" sz="3600" dirty="0" err="1" smtClean="0"/>
              <a:t>di</a:t>
            </a:r>
            <a:r>
              <a:rPr lang="en-US" sz="3600" dirty="0" smtClean="0"/>
              <a:t> </a:t>
            </a:r>
            <a:r>
              <a:rPr lang="en-US" sz="3600" dirty="0" err="1" smtClean="0"/>
              <a:t>una</a:t>
            </a:r>
            <a:r>
              <a:rPr lang="en-US" sz="3600" dirty="0" smtClean="0"/>
              <a:t> </a:t>
            </a:r>
            <a:r>
              <a:rPr lang="en-US" sz="3600" dirty="0" err="1" smtClean="0"/>
              <a:t>membrana</a:t>
            </a:r>
            <a:r>
              <a:rPr lang="en-US" sz="3600" dirty="0" smtClean="0"/>
              <a:t> </a:t>
            </a:r>
            <a:r>
              <a:rPr lang="en-US" sz="3600" dirty="0" err="1" smtClean="0"/>
              <a:t>sottotetto</a:t>
            </a:r>
            <a:endParaRPr lang="de-DE" sz="3600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xmlns="" id="{C74BF580-CCFB-4341-A779-59760710FFD9}"/>
              </a:ext>
            </a:extLst>
          </p:cNvPr>
          <p:cNvSpPr>
            <a:spLocks noGrp="1"/>
          </p:cNvSpPr>
          <p:nvPr>
            <p:ph type="body" sz="half" idx="64"/>
          </p:nvPr>
        </p:nvSpPr>
        <p:spPr>
          <a:xfrm>
            <a:off x="671707" y="491509"/>
            <a:ext cx="10848585" cy="430345"/>
          </a:xfrm>
        </p:spPr>
        <p:txBody>
          <a:bodyPr/>
          <a:lstStyle/>
          <a:p>
            <a:r>
              <a:rPr lang="fr-FR" dirty="0" smtClean="0"/>
              <a:t>L’</a:t>
            </a:r>
            <a:r>
              <a:rPr lang="fr-FR" dirty="0" err="1" smtClean="0"/>
              <a:t>invecchiamento</a:t>
            </a:r>
            <a:r>
              <a:rPr lang="fr-FR" dirty="0" smtClean="0"/>
              <a:t> delle membrane </a:t>
            </a:r>
            <a:r>
              <a:rPr lang="fr-FR" dirty="0" err="1" smtClean="0"/>
              <a:t>sottotetto</a:t>
            </a:r>
            <a:r>
              <a:rPr lang="fr-FR" dirty="0" smtClean="0"/>
              <a:t>: dalla </a:t>
            </a:r>
            <a:r>
              <a:rPr lang="fr-FR" dirty="0" err="1" smtClean="0"/>
              <a:t>teoria</a:t>
            </a:r>
            <a:r>
              <a:rPr lang="fr-FR" dirty="0" smtClean="0"/>
              <a:t> alla </a:t>
            </a:r>
            <a:r>
              <a:rPr lang="fr-FR" dirty="0" err="1" smtClean="0"/>
              <a:t>pratica</a:t>
            </a:r>
            <a:endParaRPr lang="de-DE" dirty="0"/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0" y="7213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cxnSp>
        <p:nvCxnSpPr>
          <p:cNvPr id="8" name="Gerade Verbindung mit Pfeil 7"/>
          <p:cNvCxnSpPr/>
          <p:nvPr/>
        </p:nvCxnSpPr>
        <p:spPr>
          <a:xfrm>
            <a:off x="1936472" y="6145459"/>
            <a:ext cx="540571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feld 8"/>
          <p:cNvSpPr txBox="1"/>
          <p:nvPr/>
        </p:nvSpPr>
        <p:spPr>
          <a:xfrm>
            <a:off x="2138178" y="2176509"/>
            <a:ext cx="2356337" cy="1308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>
              <a:defRPr sz="1400" b="1"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pPr>
              <a:spcAft>
                <a:spcPts val="600"/>
              </a:spcAft>
            </a:pPr>
            <a:r>
              <a:rPr lang="de-DE" sz="1800" dirty="0" smtClean="0"/>
              <a:t>Fase di </a:t>
            </a:r>
            <a:r>
              <a:rPr lang="de-DE" sz="1800" dirty="0" err="1" smtClean="0"/>
              <a:t>cantiere</a:t>
            </a:r>
            <a:r>
              <a:rPr lang="de-DE" sz="1800" dirty="0" smtClean="0"/>
              <a:t>:</a:t>
            </a:r>
            <a:endParaRPr lang="de-DE" sz="18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b="0" dirty="0" smtClean="0"/>
              <a:t>UV</a:t>
            </a:r>
            <a:endParaRPr lang="de-DE" b="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b="0" dirty="0" err="1" smtClean="0"/>
              <a:t>Temperatura</a:t>
            </a:r>
            <a:endParaRPr lang="de-DE" b="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b="0" dirty="0" err="1" smtClean="0"/>
              <a:t>Umidità</a:t>
            </a:r>
            <a:r>
              <a:rPr lang="de-DE" b="0" dirty="0" smtClean="0"/>
              <a:t>, </a:t>
            </a:r>
            <a:r>
              <a:rPr lang="de-DE" b="0" dirty="0" err="1" smtClean="0"/>
              <a:t>pioggia</a:t>
            </a:r>
            <a:endParaRPr lang="de-DE" b="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b="0" dirty="0" err="1" smtClean="0"/>
              <a:t>Moti</a:t>
            </a:r>
            <a:r>
              <a:rPr lang="de-DE" b="0" dirty="0" smtClean="0"/>
              <a:t> </a:t>
            </a:r>
            <a:r>
              <a:rPr lang="de-DE" b="0" dirty="0" err="1" smtClean="0"/>
              <a:t>d‘aria</a:t>
            </a:r>
            <a:r>
              <a:rPr lang="de-DE" b="0" dirty="0" smtClean="0"/>
              <a:t> </a:t>
            </a:r>
            <a:endParaRPr lang="de-DE" b="0" dirty="0"/>
          </a:p>
        </p:txBody>
      </p:sp>
      <p:sp>
        <p:nvSpPr>
          <p:cNvPr id="10" name="Textfeld 9"/>
          <p:cNvSpPr txBox="1"/>
          <p:nvPr/>
        </p:nvSpPr>
        <p:spPr>
          <a:xfrm>
            <a:off x="4711049" y="2177493"/>
            <a:ext cx="5394976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>
              <a:defRPr sz="1400" b="1"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pPr>
              <a:spcAft>
                <a:spcPts val="600"/>
              </a:spcAft>
            </a:pPr>
            <a:r>
              <a:rPr lang="de-DE" sz="1800" dirty="0" err="1" smtClean="0"/>
              <a:t>Manto</a:t>
            </a:r>
            <a:r>
              <a:rPr lang="de-DE" sz="1800" dirty="0" smtClean="0"/>
              <a:t> di </a:t>
            </a:r>
            <a:r>
              <a:rPr lang="de-DE" sz="1800" dirty="0" err="1" smtClean="0"/>
              <a:t>copertura</a:t>
            </a:r>
            <a:r>
              <a:rPr lang="de-DE" sz="1800" dirty="0" smtClean="0"/>
              <a:t> (</a:t>
            </a:r>
            <a:r>
              <a:rPr lang="de-DE" sz="1800" dirty="0" err="1" smtClean="0"/>
              <a:t>tegole</a:t>
            </a:r>
            <a:r>
              <a:rPr lang="de-DE" sz="1800" dirty="0" smtClean="0"/>
              <a:t>) </a:t>
            </a:r>
            <a:r>
              <a:rPr lang="de-DE" sz="1800" dirty="0" err="1" smtClean="0"/>
              <a:t>posato</a:t>
            </a:r>
            <a:r>
              <a:rPr lang="de-DE" sz="1800" dirty="0" smtClean="0"/>
              <a:t>:</a:t>
            </a:r>
            <a:endParaRPr lang="de-DE" sz="18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b="0" dirty="0" err="1" smtClean="0"/>
              <a:t>Temperatura</a:t>
            </a:r>
            <a:endParaRPr lang="de-DE" b="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b="0" dirty="0" err="1" smtClean="0"/>
              <a:t>Umidità</a:t>
            </a:r>
            <a:endParaRPr lang="de-DE" b="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b="0" dirty="0" err="1" smtClean="0"/>
              <a:t>Moti</a:t>
            </a:r>
            <a:r>
              <a:rPr lang="de-DE" b="0" dirty="0" smtClean="0"/>
              <a:t> </a:t>
            </a:r>
            <a:r>
              <a:rPr lang="de-DE" b="0" dirty="0" err="1" smtClean="0"/>
              <a:t>d‘aria</a:t>
            </a:r>
            <a:endParaRPr lang="de-DE" b="0" dirty="0"/>
          </a:p>
        </p:txBody>
      </p:sp>
      <p:sp>
        <p:nvSpPr>
          <p:cNvPr id="13" name="Textfeld 12"/>
          <p:cNvSpPr txBox="1"/>
          <p:nvPr/>
        </p:nvSpPr>
        <p:spPr>
          <a:xfrm rot="16200000">
            <a:off x="-80313" y="4408312"/>
            <a:ext cx="27940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>
              <a:defRPr sz="1400" b="1"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r>
              <a:rPr lang="de-DE" sz="1800" dirty="0" err="1" smtClean="0"/>
              <a:t>Funzionalità</a:t>
            </a:r>
            <a:r>
              <a:rPr lang="de-DE" sz="1800" dirty="0" smtClean="0"/>
              <a:t> di </a:t>
            </a:r>
            <a:r>
              <a:rPr lang="de-DE" sz="1800" dirty="0" err="1" smtClean="0"/>
              <a:t>una</a:t>
            </a:r>
            <a:r>
              <a:rPr lang="de-DE" sz="1800" dirty="0" smtClean="0"/>
              <a:t> </a:t>
            </a:r>
            <a:r>
              <a:rPr lang="de-DE" sz="1800" dirty="0" err="1" smtClean="0"/>
              <a:t>membrana</a:t>
            </a:r>
            <a:r>
              <a:rPr lang="de-DE" sz="1800" dirty="0" smtClean="0"/>
              <a:t> </a:t>
            </a:r>
            <a:r>
              <a:rPr lang="de-DE" sz="1800" dirty="0" err="1" smtClean="0"/>
              <a:t>sottotetto</a:t>
            </a:r>
            <a:r>
              <a:rPr lang="de-DE" sz="1800" dirty="0" smtClean="0"/>
              <a:t> </a:t>
            </a:r>
            <a:r>
              <a:rPr lang="de-DE" b="0" dirty="0" smtClean="0"/>
              <a:t> *</a:t>
            </a:r>
            <a:endParaRPr lang="de-DE" sz="1800" dirty="0"/>
          </a:p>
        </p:txBody>
      </p:sp>
      <p:cxnSp>
        <p:nvCxnSpPr>
          <p:cNvPr id="14" name="Gerader Verbinder 13"/>
          <p:cNvCxnSpPr/>
          <p:nvPr/>
        </p:nvCxnSpPr>
        <p:spPr>
          <a:xfrm flipV="1">
            <a:off x="4440727" y="2535297"/>
            <a:ext cx="1381" cy="36101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Gerade Verbindung mit Pfeil 14"/>
          <p:cNvCxnSpPr/>
          <p:nvPr/>
        </p:nvCxnSpPr>
        <p:spPr>
          <a:xfrm flipV="1">
            <a:off x="2084390" y="3561981"/>
            <a:ext cx="2356337" cy="896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Gerade Verbindung mit Pfeil 15"/>
          <p:cNvCxnSpPr/>
          <p:nvPr/>
        </p:nvCxnSpPr>
        <p:spPr>
          <a:xfrm flipV="1">
            <a:off x="4442108" y="3560806"/>
            <a:ext cx="2900080" cy="896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feld 21"/>
          <p:cNvSpPr txBox="1"/>
          <p:nvPr/>
        </p:nvSpPr>
        <p:spPr>
          <a:xfrm>
            <a:off x="7211152" y="6233639"/>
            <a:ext cx="3637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>
              <a:defRPr sz="1400" b="1"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r>
              <a:rPr lang="de-DE" sz="1800" dirty="0" smtClean="0"/>
              <a:t>Tempo</a:t>
            </a:r>
            <a:endParaRPr lang="de-DE" sz="1800" dirty="0"/>
          </a:p>
        </p:txBody>
      </p:sp>
      <p:grpSp>
        <p:nvGrpSpPr>
          <p:cNvPr id="4" name="Gruppieren 5"/>
          <p:cNvGrpSpPr/>
          <p:nvPr/>
        </p:nvGrpSpPr>
        <p:grpSpPr>
          <a:xfrm>
            <a:off x="6323555" y="3301584"/>
            <a:ext cx="91431" cy="3004206"/>
            <a:chOff x="6323555" y="3301584"/>
            <a:chExt cx="91431" cy="3004206"/>
          </a:xfrm>
        </p:grpSpPr>
        <p:cxnSp>
          <p:nvCxnSpPr>
            <p:cNvPr id="30" name="Gerader Verbinder 29"/>
            <p:cNvCxnSpPr/>
            <p:nvPr/>
          </p:nvCxnSpPr>
          <p:spPr>
            <a:xfrm flipH="1" flipV="1">
              <a:off x="6323555" y="3304398"/>
              <a:ext cx="0" cy="2932055"/>
            </a:xfrm>
            <a:prstGeom prst="line">
              <a:avLst/>
            </a:prstGeom>
            <a:ln w="2540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Gerader Verbinder 30"/>
            <p:cNvCxnSpPr/>
            <p:nvPr/>
          </p:nvCxnSpPr>
          <p:spPr>
            <a:xfrm flipH="1" flipV="1">
              <a:off x="6414986" y="3301584"/>
              <a:ext cx="0" cy="2932055"/>
            </a:xfrm>
            <a:prstGeom prst="line">
              <a:avLst/>
            </a:prstGeom>
            <a:ln w="2540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Rechteck 31"/>
            <p:cNvSpPr/>
            <p:nvPr/>
          </p:nvSpPr>
          <p:spPr>
            <a:xfrm>
              <a:off x="6351506" y="3334452"/>
              <a:ext cx="54000" cy="297133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cxnSp>
        <p:nvCxnSpPr>
          <p:cNvPr id="35" name="Gerade Verbindung mit Pfeil 34"/>
          <p:cNvCxnSpPr/>
          <p:nvPr/>
        </p:nvCxnSpPr>
        <p:spPr>
          <a:xfrm flipV="1">
            <a:off x="2084227" y="2037522"/>
            <a:ext cx="0" cy="426826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feld 36"/>
          <p:cNvSpPr txBox="1"/>
          <p:nvPr/>
        </p:nvSpPr>
        <p:spPr>
          <a:xfrm>
            <a:off x="2358616" y="6233639"/>
            <a:ext cx="45247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>
              <a:defRPr sz="1400" b="1"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r>
              <a:rPr lang="de-DE" sz="1100" b="0" dirty="0" smtClean="0"/>
              <a:t>(Poche </a:t>
            </a:r>
            <a:r>
              <a:rPr lang="de-DE" sz="1100" b="0" dirty="0" err="1" smtClean="0"/>
              <a:t>settimane</a:t>
            </a:r>
            <a:r>
              <a:rPr lang="de-DE" sz="1100" b="0" dirty="0" smtClean="0"/>
              <a:t>)</a:t>
            </a:r>
            <a:r>
              <a:rPr lang="de-DE" sz="1100" b="0" dirty="0"/>
              <a:t>		</a:t>
            </a:r>
            <a:r>
              <a:rPr lang="de-DE" sz="1100" b="0" dirty="0" smtClean="0"/>
              <a:t>                      (Anni)</a:t>
            </a:r>
            <a:endParaRPr lang="de-DE" sz="1100" b="0" dirty="0"/>
          </a:p>
          <a:p>
            <a:endParaRPr lang="de-DE" sz="1100" b="0" dirty="0"/>
          </a:p>
        </p:txBody>
      </p:sp>
      <p:pic>
        <p:nvPicPr>
          <p:cNvPr id="36" name="Grafik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5887" y="3808403"/>
            <a:ext cx="2169351" cy="1476000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</p:pic>
      <p:pic>
        <p:nvPicPr>
          <p:cNvPr id="38" name="Grafik 3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989" t="20000" r="3857" b="30834"/>
          <a:stretch/>
        </p:blipFill>
        <p:spPr>
          <a:xfrm>
            <a:off x="4592496" y="3608025"/>
            <a:ext cx="3715163" cy="2080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1799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3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B9411D4-5523-F542-BECA-EA741FE40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707" y="801317"/>
            <a:ext cx="11074344" cy="663053"/>
          </a:xfrm>
        </p:spPr>
        <p:txBody>
          <a:bodyPr/>
          <a:lstStyle/>
          <a:p>
            <a:r>
              <a:rPr lang="de-DE" dirty="0" err="1" smtClean="0"/>
              <a:t>Risultati</a:t>
            </a:r>
            <a:r>
              <a:rPr lang="de-DE" dirty="0" smtClean="0"/>
              <a:t> </a:t>
            </a:r>
            <a:r>
              <a:rPr lang="de-DE" dirty="0" err="1" smtClean="0"/>
              <a:t>dei</a:t>
            </a:r>
            <a:r>
              <a:rPr lang="de-DE" dirty="0" smtClean="0"/>
              <a:t> </a:t>
            </a:r>
            <a:r>
              <a:rPr lang="de-DE" dirty="0" err="1" smtClean="0"/>
              <a:t>test</a:t>
            </a:r>
            <a:r>
              <a:rPr lang="de-DE" dirty="0" smtClean="0"/>
              <a:t> di </a:t>
            </a:r>
            <a:r>
              <a:rPr lang="de-DE" dirty="0" err="1" smtClean="0"/>
              <a:t>prova</a:t>
            </a:r>
            <a:endParaRPr lang="de-DE" dirty="0"/>
          </a:p>
        </p:txBody>
      </p:sp>
      <p:pic>
        <p:nvPicPr>
          <p:cNvPr id="1028" name="Picture 2" descr="IMG_59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1706" y="2146300"/>
            <a:ext cx="2912251" cy="218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0" y="55245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de-DE" altLang="de-DE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  <a:endParaRPr kumimoji="0" lang="de-DE" alt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0" y="7213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49750" y="2143009"/>
            <a:ext cx="2908800" cy="2181600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826" r="15516"/>
          <a:stretch/>
        </p:blipFill>
        <p:spPr>
          <a:xfrm>
            <a:off x="3727447" y="4433700"/>
            <a:ext cx="2908800" cy="2190957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64545" y="4433700"/>
            <a:ext cx="2919412" cy="2190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Rettangolo 13"/>
          <p:cNvSpPr/>
          <p:nvPr/>
        </p:nvSpPr>
        <p:spPr>
          <a:xfrm>
            <a:off x="6824343" y="2413000"/>
            <a:ext cx="5367657" cy="1272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300"/>
              </a:lnSpc>
              <a:spcBef>
                <a:spcPts val="600"/>
              </a:spcBef>
            </a:pPr>
            <a:r>
              <a:rPr lang="de-DE" sz="2800" b="1" dirty="0" smtClean="0"/>
              <a:t>Perdita della </a:t>
            </a:r>
            <a:r>
              <a:rPr lang="de-DE" sz="2800" b="1" dirty="0" err="1" smtClean="0"/>
              <a:t>funzionalità</a:t>
            </a:r>
            <a:r>
              <a:rPr lang="de-DE" sz="2800" b="1" dirty="0" smtClean="0"/>
              <a:t> della </a:t>
            </a:r>
            <a:r>
              <a:rPr lang="de-DE" sz="2800" b="1" dirty="0" err="1" smtClean="0"/>
              <a:t>membrana</a:t>
            </a:r>
            <a:r>
              <a:rPr lang="de-DE" sz="2800" b="1" dirty="0" smtClean="0"/>
              <a:t> </a:t>
            </a:r>
            <a:r>
              <a:rPr lang="de-DE" sz="2800" b="1" dirty="0" err="1" smtClean="0"/>
              <a:t>entro</a:t>
            </a:r>
            <a:r>
              <a:rPr lang="de-DE" sz="2800" b="1" dirty="0" smtClean="0"/>
              <a:t> </a:t>
            </a:r>
            <a:r>
              <a:rPr lang="de-DE" sz="2800" b="1" dirty="0" err="1" smtClean="0"/>
              <a:t>pochi</a:t>
            </a:r>
            <a:r>
              <a:rPr lang="de-DE" sz="2800" b="1" dirty="0" smtClean="0"/>
              <a:t> </a:t>
            </a:r>
            <a:r>
              <a:rPr lang="de-DE" sz="2800" b="1" dirty="0" err="1" smtClean="0"/>
              <a:t>anni</a:t>
            </a:r>
            <a:r>
              <a:rPr lang="de-DE" sz="2800" b="1" dirty="0" smtClean="0"/>
              <a:t> </a:t>
            </a:r>
            <a:r>
              <a:rPr lang="de-DE" sz="2800" b="1" dirty="0" err="1" smtClean="0"/>
              <a:t>dalla</a:t>
            </a:r>
            <a:r>
              <a:rPr lang="de-DE" sz="2800" b="1" dirty="0" smtClean="0"/>
              <a:t> </a:t>
            </a:r>
            <a:r>
              <a:rPr lang="de-DE" sz="2800" b="1" dirty="0" err="1" smtClean="0"/>
              <a:t>posa</a:t>
            </a:r>
            <a:r>
              <a:rPr lang="de-DE" sz="2800" b="1" dirty="0" smtClean="0"/>
              <a:t> in </a:t>
            </a:r>
            <a:r>
              <a:rPr lang="de-DE" sz="2800" b="1" dirty="0" err="1" smtClean="0"/>
              <a:t>opera</a:t>
            </a:r>
            <a:r>
              <a:rPr lang="de-DE" sz="2800" b="1" dirty="0" smtClean="0"/>
              <a:t> </a:t>
            </a:r>
            <a:r>
              <a:rPr lang="de-DE" sz="2800" b="1" dirty="0" err="1" smtClean="0"/>
              <a:t>anche</a:t>
            </a:r>
            <a:r>
              <a:rPr lang="de-DE" sz="2800" b="1" dirty="0" smtClean="0"/>
              <a:t> senza </a:t>
            </a:r>
            <a:r>
              <a:rPr lang="de-DE" sz="2800" b="1" dirty="0" err="1" smtClean="0"/>
              <a:t>esposizione</a:t>
            </a:r>
            <a:r>
              <a:rPr lang="de-DE" sz="2800" b="1" dirty="0" smtClean="0"/>
              <a:t> </a:t>
            </a:r>
            <a:r>
              <a:rPr lang="de-DE" sz="2800" b="1" dirty="0" err="1" smtClean="0"/>
              <a:t>diretta</a:t>
            </a:r>
            <a:r>
              <a:rPr lang="de-DE" sz="2800" b="1" dirty="0" smtClean="0"/>
              <a:t> </a:t>
            </a:r>
            <a:r>
              <a:rPr lang="de-DE" sz="2800" b="1" dirty="0" err="1" smtClean="0"/>
              <a:t>agli</a:t>
            </a:r>
            <a:r>
              <a:rPr lang="de-DE" sz="2800" b="1" dirty="0" smtClean="0"/>
              <a:t> UV.</a:t>
            </a:r>
          </a:p>
        </p:txBody>
      </p:sp>
      <p:sp>
        <p:nvSpPr>
          <p:cNvPr id="12" name="Rettangolo 11"/>
          <p:cNvSpPr/>
          <p:nvPr/>
        </p:nvSpPr>
        <p:spPr>
          <a:xfrm>
            <a:off x="6824343" y="3945104"/>
            <a:ext cx="5367657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300"/>
              </a:lnSpc>
              <a:spcBef>
                <a:spcPts val="600"/>
              </a:spcBef>
            </a:pPr>
            <a:r>
              <a:rPr lang="de-DE" sz="2800" b="1" dirty="0" err="1" smtClean="0"/>
              <a:t>L‘effetto</a:t>
            </a:r>
            <a:r>
              <a:rPr lang="de-DE" sz="2800" b="1" dirty="0" smtClean="0"/>
              <a:t> del </a:t>
            </a:r>
            <a:r>
              <a:rPr lang="de-DE" sz="2800" b="1" dirty="0" err="1" smtClean="0"/>
              <a:t>degrado</a:t>
            </a:r>
            <a:r>
              <a:rPr lang="de-DE" sz="2800" b="1" dirty="0" smtClean="0"/>
              <a:t> si </a:t>
            </a:r>
            <a:r>
              <a:rPr lang="de-DE" sz="2800" b="1" dirty="0" err="1" smtClean="0"/>
              <a:t>manifesta</a:t>
            </a:r>
            <a:r>
              <a:rPr lang="de-DE" sz="2800" b="1" dirty="0" smtClean="0"/>
              <a:t> in </a:t>
            </a:r>
            <a:r>
              <a:rPr lang="de-DE" sz="2800" b="1" dirty="0" err="1" smtClean="0"/>
              <a:t>una</a:t>
            </a:r>
            <a:r>
              <a:rPr lang="de-DE" sz="2800" b="1" dirty="0" smtClean="0"/>
              <a:t> </a:t>
            </a:r>
            <a:r>
              <a:rPr lang="de-DE" sz="2800" b="1" dirty="0" err="1" smtClean="0"/>
              <a:t>perdità</a:t>
            </a:r>
            <a:r>
              <a:rPr lang="de-DE" sz="2800" b="1" dirty="0" smtClean="0"/>
              <a:t> di </a:t>
            </a:r>
            <a:r>
              <a:rPr lang="de-DE" sz="2800" b="1" dirty="0" err="1" smtClean="0"/>
              <a:t>impermeabilità</a:t>
            </a:r>
            <a:r>
              <a:rPr lang="de-DE" sz="2800" b="1" dirty="0" smtClean="0"/>
              <a:t> della </a:t>
            </a:r>
            <a:r>
              <a:rPr lang="de-DE" sz="2800" b="1" dirty="0" err="1" smtClean="0"/>
              <a:t>membrana</a:t>
            </a:r>
            <a:r>
              <a:rPr lang="de-DE" sz="2800" b="1" dirty="0" smtClean="0"/>
              <a:t>.</a:t>
            </a:r>
          </a:p>
        </p:txBody>
      </p:sp>
      <p:sp>
        <p:nvSpPr>
          <p:cNvPr id="13" name="Rettangolo 12"/>
          <p:cNvSpPr/>
          <p:nvPr/>
        </p:nvSpPr>
        <p:spPr>
          <a:xfrm>
            <a:off x="6824343" y="5164667"/>
            <a:ext cx="5367657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300"/>
              </a:lnSpc>
              <a:spcBef>
                <a:spcPts val="600"/>
              </a:spcBef>
            </a:pPr>
            <a:r>
              <a:rPr lang="de-DE" sz="2800" b="1" dirty="0" err="1" smtClean="0"/>
              <a:t>L‘impermeabilità</a:t>
            </a:r>
            <a:r>
              <a:rPr lang="de-DE" sz="2800" b="1" dirty="0" smtClean="0"/>
              <a:t> </a:t>
            </a:r>
            <a:r>
              <a:rPr lang="de-DE" sz="2800" b="1" dirty="0" err="1" smtClean="0"/>
              <a:t>sarà</a:t>
            </a:r>
            <a:r>
              <a:rPr lang="de-DE" sz="2800" b="1" dirty="0" smtClean="0"/>
              <a:t> </a:t>
            </a:r>
            <a:r>
              <a:rPr lang="de-DE" sz="2800" b="1" dirty="0" err="1" smtClean="0"/>
              <a:t>il</a:t>
            </a:r>
            <a:r>
              <a:rPr lang="de-DE" sz="2800" b="1" dirty="0" smtClean="0"/>
              <a:t> </a:t>
            </a:r>
            <a:r>
              <a:rPr lang="de-DE" sz="2800" b="1" dirty="0" err="1" smtClean="0"/>
              <a:t>parametro</a:t>
            </a:r>
            <a:r>
              <a:rPr lang="de-DE" sz="2800" b="1" dirty="0" smtClean="0"/>
              <a:t> </a:t>
            </a:r>
            <a:r>
              <a:rPr lang="de-DE" sz="2800" b="1" dirty="0" err="1" smtClean="0"/>
              <a:t>principale</a:t>
            </a:r>
            <a:r>
              <a:rPr lang="de-DE" sz="2800" b="1" dirty="0" smtClean="0"/>
              <a:t> da </a:t>
            </a:r>
            <a:r>
              <a:rPr lang="de-DE" sz="2800" b="1" dirty="0" err="1" smtClean="0"/>
              <a:t>monitorare</a:t>
            </a:r>
            <a:r>
              <a:rPr lang="de-DE" sz="2800" b="1" dirty="0" smtClean="0"/>
              <a:t> per la </a:t>
            </a:r>
            <a:r>
              <a:rPr lang="de-DE" sz="2800" b="1" dirty="0" err="1" smtClean="0"/>
              <a:t>verifica</a:t>
            </a:r>
            <a:r>
              <a:rPr lang="de-DE" sz="2800" b="1" dirty="0" smtClean="0"/>
              <a:t> di </a:t>
            </a:r>
            <a:r>
              <a:rPr lang="de-DE" sz="2800" b="1" dirty="0" err="1" smtClean="0"/>
              <a:t>durabilità</a:t>
            </a:r>
            <a:r>
              <a:rPr lang="de-DE" sz="2800" b="1" dirty="0" smtClean="0"/>
              <a:t>.</a:t>
            </a:r>
          </a:p>
        </p:txBody>
      </p:sp>
      <p:sp>
        <p:nvSpPr>
          <p:cNvPr id="15" name="Textplatzhalter 2">
            <a:extLst>
              <a:ext uri="{FF2B5EF4-FFF2-40B4-BE49-F238E27FC236}">
                <a16:creationId xmlns:a16="http://schemas.microsoft.com/office/drawing/2014/main" xmlns="" id="{C74BF580-CCFB-4341-A779-59760710FFD9}"/>
              </a:ext>
            </a:extLst>
          </p:cNvPr>
          <p:cNvSpPr>
            <a:spLocks noGrp="1"/>
          </p:cNvSpPr>
          <p:nvPr>
            <p:ph type="body" sz="half" idx="64"/>
          </p:nvPr>
        </p:nvSpPr>
        <p:spPr>
          <a:xfrm>
            <a:off x="680174" y="271367"/>
            <a:ext cx="10848585" cy="430345"/>
          </a:xfrm>
        </p:spPr>
        <p:txBody>
          <a:bodyPr/>
          <a:lstStyle/>
          <a:p>
            <a:r>
              <a:rPr lang="fr-FR" dirty="0" smtClean="0"/>
              <a:t>L’</a:t>
            </a:r>
            <a:r>
              <a:rPr lang="fr-FR" dirty="0" err="1" smtClean="0"/>
              <a:t>invecchiamento</a:t>
            </a:r>
            <a:r>
              <a:rPr lang="fr-FR" dirty="0" smtClean="0"/>
              <a:t> delle membrane </a:t>
            </a:r>
            <a:r>
              <a:rPr lang="fr-FR" dirty="0" err="1" smtClean="0"/>
              <a:t>sottotetto</a:t>
            </a:r>
            <a:r>
              <a:rPr lang="fr-FR" dirty="0" smtClean="0"/>
              <a:t>: dalla </a:t>
            </a:r>
            <a:r>
              <a:rPr lang="fr-FR" dirty="0" err="1" smtClean="0"/>
              <a:t>teoria</a:t>
            </a:r>
            <a:r>
              <a:rPr lang="fr-FR" dirty="0" smtClean="0"/>
              <a:t> alla </a:t>
            </a:r>
            <a:r>
              <a:rPr lang="fr-FR" dirty="0" err="1" smtClean="0"/>
              <a:t>pratica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xmlns="" val="3386150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0" y="7213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cxnSp>
        <p:nvCxnSpPr>
          <p:cNvPr id="7" name="Gerader Verbinder 6"/>
          <p:cNvCxnSpPr>
            <a:endCxn id="32" idx="1"/>
          </p:cNvCxnSpPr>
          <p:nvPr/>
        </p:nvCxnSpPr>
        <p:spPr>
          <a:xfrm>
            <a:off x="4445286" y="4726585"/>
            <a:ext cx="1906220" cy="9353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Gerade Verbindung mit Pfeil 7"/>
          <p:cNvCxnSpPr/>
          <p:nvPr/>
        </p:nvCxnSpPr>
        <p:spPr>
          <a:xfrm>
            <a:off x="1936472" y="6145459"/>
            <a:ext cx="540571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Gerader Verbinder 13"/>
          <p:cNvCxnSpPr/>
          <p:nvPr/>
        </p:nvCxnSpPr>
        <p:spPr>
          <a:xfrm flipV="1">
            <a:off x="4440727" y="2535297"/>
            <a:ext cx="1381" cy="36101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Gerade Verbindung mit Pfeil 14"/>
          <p:cNvCxnSpPr/>
          <p:nvPr/>
        </p:nvCxnSpPr>
        <p:spPr>
          <a:xfrm flipV="1">
            <a:off x="2084390" y="3561981"/>
            <a:ext cx="2356337" cy="896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Gerade Verbindung mit Pfeil 15"/>
          <p:cNvCxnSpPr/>
          <p:nvPr/>
        </p:nvCxnSpPr>
        <p:spPr>
          <a:xfrm flipV="1">
            <a:off x="4442108" y="3551204"/>
            <a:ext cx="2900080" cy="896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Gerader Verbinder 16"/>
          <p:cNvCxnSpPr/>
          <p:nvPr/>
        </p:nvCxnSpPr>
        <p:spPr>
          <a:xfrm>
            <a:off x="2084390" y="5619837"/>
            <a:ext cx="5257798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feld 17"/>
          <p:cNvSpPr txBox="1"/>
          <p:nvPr/>
        </p:nvSpPr>
        <p:spPr>
          <a:xfrm>
            <a:off x="2193755" y="5625504"/>
            <a:ext cx="37528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>
              <a:defRPr sz="1000" b="0"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r>
              <a:rPr lang="de-DE" sz="1400" dirty="0" err="1" smtClean="0">
                <a:solidFill>
                  <a:srgbClr val="FF0000"/>
                </a:solidFill>
              </a:rPr>
              <a:t>Membrana</a:t>
            </a:r>
            <a:r>
              <a:rPr lang="de-DE" sz="1400" dirty="0" smtClean="0">
                <a:solidFill>
                  <a:srgbClr val="FF0000"/>
                </a:solidFill>
              </a:rPr>
              <a:t> non </a:t>
            </a:r>
            <a:r>
              <a:rPr lang="de-DE" sz="1400" dirty="0" err="1" smtClean="0">
                <a:solidFill>
                  <a:srgbClr val="FF0000"/>
                </a:solidFill>
              </a:rPr>
              <a:t>funzionante</a:t>
            </a:r>
            <a:r>
              <a:rPr lang="de-DE" sz="1400" dirty="0" smtClean="0">
                <a:solidFill>
                  <a:srgbClr val="FF0000"/>
                </a:solidFill>
              </a:rPr>
              <a:t>*</a:t>
            </a:r>
            <a:endParaRPr lang="de-DE" sz="1400" dirty="0">
              <a:solidFill>
                <a:srgbClr val="FF0000"/>
              </a:solidFill>
            </a:endParaRPr>
          </a:p>
        </p:txBody>
      </p:sp>
      <p:cxnSp>
        <p:nvCxnSpPr>
          <p:cNvPr id="19" name="Gerader Verbinder 18"/>
          <p:cNvCxnSpPr/>
          <p:nvPr/>
        </p:nvCxnSpPr>
        <p:spPr>
          <a:xfrm>
            <a:off x="2084390" y="3875918"/>
            <a:ext cx="2357718" cy="1158863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Gerader Verbinder 19"/>
          <p:cNvCxnSpPr/>
          <p:nvPr/>
        </p:nvCxnSpPr>
        <p:spPr>
          <a:xfrm>
            <a:off x="4442108" y="5034969"/>
            <a:ext cx="1901735" cy="29796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feld 20"/>
          <p:cNvSpPr txBox="1"/>
          <p:nvPr/>
        </p:nvSpPr>
        <p:spPr>
          <a:xfrm>
            <a:off x="1592853" y="3736948"/>
            <a:ext cx="69709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dirty="0" smtClean="0">
                <a:solidFill>
                  <a:schemeClr val="accent6"/>
                </a:solidFill>
              </a:rPr>
              <a:t>100 %</a:t>
            </a:r>
          </a:p>
        </p:txBody>
      </p:sp>
      <p:sp>
        <p:nvSpPr>
          <p:cNvPr id="22" name="Textfeld 21"/>
          <p:cNvSpPr txBox="1"/>
          <p:nvPr/>
        </p:nvSpPr>
        <p:spPr>
          <a:xfrm>
            <a:off x="7211152" y="6233639"/>
            <a:ext cx="3637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>
              <a:defRPr sz="1400" b="1"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r>
              <a:rPr lang="de-DE" sz="1800" dirty="0" smtClean="0"/>
              <a:t>Tempo</a:t>
            </a:r>
            <a:endParaRPr lang="de-DE" sz="1800" dirty="0"/>
          </a:p>
        </p:txBody>
      </p:sp>
      <p:cxnSp>
        <p:nvCxnSpPr>
          <p:cNvPr id="23" name="Gerader Verbinder 22"/>
          <p:cNvCxnSpPr/>
          <p:nvPr/>
        </p:nvCxnSpPr>
        <p:spPr>
          <a:xfrm>
            <a:off x="6423302" y="5577367"/>
            <a:ext cx="918885" cy="16160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feld 23"/>
          <p:cNvSpPr txBox="1"/>
          <p:nvPr/>
        </p:nvSpPr>
        <p:spPr>
          <a:xfrm>
            <a:off x="2198379" y="5343723"/>
            <a:ext cx="31979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>
              <a:defRPr sz="1000" b="0"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r>
              <a:rPr lang="de-DE" sz="1400" dirty="0" err="1" smtClean="0">
                <a:solidFill>
                  <a:schemeClr val="accent1"/>
                </a:solidFill>
              </a:rPr>
              <a:t>Membrana</a:t>
            </a:r>
            <a:r>
              <a:rPr lang="de-DE" sz="1400" dirty="0" smtClean="0">
                <a:solidFill>
                  <a:schemeClr val="accent1"/>
                </a:solidFill>
              </a:rPr>
              <a:t> </a:t>
            </a:r>
            <a:r>
              <a:rPr lang="de-DE" sz="1400" dirty="0" err="1" smtClean="0">
                <a:solidFill>
                  <a:schemeClr val="accent1"/>
                </a:solidFill>
              </a:rPr>
              <a:t>funzionante</a:t>
            </a:r>
            <a:r>
              <a:rPr lang="de-DE" sz="1400" dirty="0" smtClean="0">
                <a:solidFill>
                  <a:schemeClr val="accent1"/>
                </a:solidFill>
              </a:rPr>
              <a:t>*</a:t>
            </a:r>
            <a:endParaRPr lang="de-DE" sz="1400" dirty="0">
              <a:solidFill>
                <a:schemeClr val="accent1"/>
              </a:solidFill>
            </a:endParaRPr>
          </a:p>
        </p:txBody>
      </p:sp>
      <p:cxnSp>
        <p:nvCxnSpPr>
          <p:cNvPr id="25" name="Gerade Verbindung mit Pfeil 24"/>
          <p:cNvCxnSpPr/>
          <p:nvPr/>
        </p:nvCxnSpPr>
        <p:spPr>
          <a:xfrm flipV="1">
            <a:off x="2193755" y="5171139"/>
            <a:ext cx="0" cy="432000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Gerade Verbindung mit Pfeil 25"/>
          <p:cNvCxnSpPr/>
          <p:nvPr/>
        </p:nvCxnSpPr>
        <p:spPr>
          <a:xfrm>
            <a:off x="2193412" y="5619837"/>
            <a:ext cx="0" cy="43200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rader Verbinder 26"/>
          <p:cNvCxnSpPr/>
          <p:nvPr/>
        </p:nvCxnSpPr>
        <p:spPr>
          <a:xfrm>
            <a:off x="2091891" y="3865131"/>
            <a:ext cx="2382963" cy="861454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r Verbinder 27"/>
          <p:cNvCxnSpPr/>
          <p:nvPr/>
        </p:nvCxnSpPr>
        <p:spPr>
          <a:xfrm>
            <a:off x="6414382" y="5009275"/>
            <a:ext cx="918885" cy="6294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r Verbinder 29"/>
          <p:cNvCxnSpPr/>
          <p:nvPr/>
        </p:nvCxnSpPr>
        <p:spPr>
          <a:xfrm flipH="1" flipV="1">
            <a:off x="6323555" y="3304398"/>
            <a:ext cx="0" cy="2932055"/>
          </a:xfrm>
          <a:prstGeom prst="line">
            <a:avLst/>
          </a:prstGeom>
          <a:ln w="25400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r Verbinder 30"/>
          <p:cNvCxnSpPr/>
          <p:nvPr/>
        </p:nvCxnSpPr>
        <p:spPr>
          <a:xfrm flipH="1" flipV="1">
            <a:off x="6414986" y="3301584"/>
            <a:ext cx="0" cy="2932055"/>
          </a:xfrm>
          <a:prstGeom prst="line">
            <a:avLst/>
          </a:prstGeom>
          <a:ln w="25400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hteck 31"/>
          <p:cNvSpPr/>
          <p:nvPr/>
        </p:nvSpPr>
        <p:spPr>
          <a:xfrm>
            <a:off x="6351506" y="3334452"/>
            <a:ext cx="54000" cy="29713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Textfeld 32"/>
          <p:cNvSpPr txBox="1"/>
          <p:nvPr/>
        </p:nvSpPr>
        <p:spPr>
          <a:xfrm rot="1585406">
            <a:off x="2158818" y="4510494"/>
            <a:ext cx="23708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>
              <a:defRPr sz="1000" b="0"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r>
              <a:rPr lang="de-DE" sz="1400" dirty="0" err="1" smtClean="0"/>
              <a:t>Membrana</a:t>
            </a:r>
            <a:r>
              <a:rPr lang="de-DE" sz="1400" dirty="0" smtClean="0"/>
              <a:t> non </a:t>
            </a:r>
            <a:r>
              <a:rPr lang="de-DE" sz="1400" dirty="0" err="1" smtClean="0"/>
              <a:t>durevole</a:t>
            </a:r>
            <a:endParaRPr lang="de-DE" sz="1400" dirty="0"/>
          </a:p>
        </p:txBody>
      </p:sp>
      <p:sp>
        <p:nvSpPr>
          <p:cNvPr id="34" name="Textfeld 33"/>
          <p:cNvSpPr txBox="1"/>
          <p:nvPr/>
        </p:nvSpPr>
        <p:spPr>
          <a:xfrm rot="1208865">
            <a:off x="2383360" y="4012843"/>
            <a:ext cx="20047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>
              <a:defRPr sz="1400" b="1"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r>
              <a:rPr lang="de-DE" b="0" dirty="0" err="1" smtClean="0"/>
              <a:t>Membrana</a:t>
            </a:r>
            <a:r>
              <a:rPr lang="de-DE" b="0" dirty="0" smtClean="0"/>
              <a:t> </a:t>
            </a:r>
            <a:r>
              <a:rPr lang="de-DE" b="0" dirty="0" err="1" smtClean="0"/>
              <a:t>durevole</a:t>
            </a:r>
            <a:endParaRPr lang="de-DE" b="0" dirty="0"/>
          </a:p>
        </p:txBody>
      </p:sp>
      <p:cxnSp>
        <p:nvCxnSpPr>
          <p:cNvPr id="35" name="Gerade Verbindung mit Pfeil 34"/>
          <p:cNvCxnSpPr/>
          <p:nvPr/>
        </p:nvCxnSpPr>
        <p:spPr>
          <a:xfrm flipV="1">
            <a:off x="2084227" y="2037522"/>
            <a:ext cx="0" cy="426826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feld 36"/>
          <p:cNvSpPr txBox="1"/>
          <p:nvPr/>
        </p:nvSpPr>
        <p:spPr>
          <a:xfrm>
            <a:off x="2358616" y="6233639"/>
            <a:ext cx="45247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>
              <a:defRPr sz="1400" b="1"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r>
              <a:rPr lang="de-DE" sz="1100" b="0" dirty="0" smtClean="0"/>
              <a:t>(Poche </a:t>
            </a:r>
            <a:r>
              <a:rPr lang="de-DE" sz="1100" b="0" dirty="0" err="1" smtClean="0"/>
              <a:t>settimane</a:t>
            </a:r>
            <a:r>
              <a:rPr lang="de-DE" sz="1100" b="0" dirty="0" smtClean="0"/>
              <a:t>)</a:t>
            </a:r>
            <a:r>
              <a:rPr lang="de-DE" sz="1100" b="0" dirty="0"/>
              <a:t>		</a:t>
            </a:r>
            <a:r>
              <a:rPr lang="de-DE" sz="1100" b="0" dirty="0" smtClean="0"/>
              <a:t>                      (Anni)</a:t>
            </a:r>
            <a:endParaRPr lang="de-DE" sz="1100" b="0" dirty="0"/>
          </a:p>
          <a:p>
            <a:endParaRPr lang="de-DE" sz="1100" b="0" dirty="0"/>
          </a:p>
        </p:txBody>
      </p:sp>
      <p:sp>
        <p:nvSpPr>
          <p:cNvPr id="4" name="Textfeld 3"/>
          <p:cNvSpPr txBox="1"/>
          <p:nvPr/>
        </p:nvSpPr>
        <p:spPr>
          <a:xfrm>
            <a:off x="8105775" y="2989183"/>
            <a:ext cx="40005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 smtClean="0">
                <a:latin typeface="Roboto" panose="02000000000000000000" pitchFamily="2" charset="0"/>
                <a:ea typeface="Roboto" panose="02000000000000000000" pitchFamily="2" charset="0"/>
              </a:rPr>
              <a:t>* </a:t>
            </a:r>
            <a:r>
              <a:rPr lang="de-DE" b="1" dirty="0" err="1" smtClean="0">
                <a:latin typeface="Roboto" panose="02000000000000000000" pitchFamily="2" charset="0"/>
                <a:ea typeface="Roboto" panose="02000000000000000000" pitchFamily="2" charset="0"/>
              </a:rPr>
              <a:t>Funzionalità</a:t>
            </a:r>
            <a:r>
              <a:rPr lang="de-DE" b="1" dirty="0" smtClean="0">
                <a:latin typeface="Roboto" panose="02000000000000000000" pitchFamily="2" charset="0"/>
                <a:ea typeface="Roboto" panose="02000000000000000000" pitchFamily="2" charset="0"/>
              </a:rPr>
              <a:t> di </a:t>
            </a:r>
            <a:r>
              <a:rPr lang="de-DE" b="1" dirty="0" err="1" smtClean="0">
                <a:latin typeface="Roboto" panose="02000000000000000000" pitchFamily="2" charset="0"/>
                <a:ea typeface="Roboto" panose="02000000000000000000" pitchFamily="2" charset="0"/>
              </a:rPr>
              <a:t>una</a:t>
            </a:r>
            <a:r>
              <a:rPr lang="de-DE" b="1" dirty="0" smtClean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de-DE" b="1" dirty="0" err="1" smtClean="0">
                <a:latin typeface="Roboto" panose="02000000000000000000" pitchFamily="2" charset="0"/>
                <a:ea typeface="Roboto" panose="02000000000000000000" pitchFamily="2" charset="0"/>
              </a:rPr>
              <a:t>membrana</a:t>
            </a:r>
            <a:r>
              <a:rPr lang="de-DE" b="1" dirty="0" smtClean="0">
                <a:latin typeface="Roboto" panose="02000000000000000000" pitchFamily="2" charset="0"/>
                <a:ea typeface="Roboto" panose="02000000000000000000" pitchFamily="2" charset="0"/>
              </a:rPr>
              <a:t>     </a:t>
            </a:r>
            <a:r>
              <a:rPr lang="de-DE" b="1" dirty="0" err="1" smtClean="0">
                <a:latin typeface="Roboto" panose="02000000000000000000" pitchFamily="2" charset="0"/>
                <a:ea typeface="Roboto" panose="02000000000000000000" pitchFamily="2" charset="0"/>
              </a:rPr>
              <a:t>sottotetto</a:t>
            </a:r>
            <a:r>
              <a:rPr lang="de-DE" b="1" dirty="0" smtClean="0">
                <a:latin typeface="Roboto" panose="02000000000000000000" pitchFamily="2" charset="0"/>
                <a:ea typeface="Roboto" panose="02000000000000000000" pitchFamily="2" charset="0"/>
              </a:rPr>
              <a:t>:</a:t>
            </a:r>
            <a:endParaRPr lang="de-DE" dirty="0" smtClean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endParaRPr lang="de-DE" dirty="0" smtClean="0">
              <a:latin typeface="Roboto Light" panose="02000000000000000000" pitchFamily="2" charset="0"/>
              <a:ea typeface="Roboto Light" panose="02000000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b="1" dirty="0" err="1" smtClean="0">
                <a:solidFill>
                  <a:srgbClr val="F84D22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Impermeabilità</a:t>
            </a:r>
            <a:r>
              <a:rPr lang="de-DE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(</a:t>
            </a:r>
            <a:r>
              <a:rPr lang="de-DE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test</a:t>
            </a:r>
            <a:r>
              <a:rPr lang="de-DE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de-DE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dinamico</a:t>
            </a:r>
            <a:r>
              <a:rPr lang="de-DE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della </a:t>
            </a:r>
            <a:r>
              <a:rPr lang="de-DE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colonna</a:t>
            </a:r>
            <a:r>
              <a:rPr lang="de-DE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de-DE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d‘acqua</a:t>
            </a:r>
            <a:r>
              <a:rPr lang="de-DE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: W1 </a:t>
            </a:r>
            <a:r>
              <a:rPr lang="de-DE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test</a:t>
            </a:r>
            <a:r>
              <a:rPr lang="de-DE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de-DE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etc</a:t>
            </a:r>
            <a:r>
              <a:rPr lang="de-DE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Mantenimento</a:t>
            </a:r>
            <a:r>
              <a:rPr lang="de-DE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delle </a:t>
            </a:r>
            <a:r>
              <a:rPr lang="de-DE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proprietà</a:t>
            </a:r>
            <a:r>
              <a:rPr lang="de-DE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de-DE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meccaniche</a:t>
            </a:r>
            <a:endParaRPr lang="de-DE" dirty="0" smtClean="0">
              <a:latin typeface="Roboto Light" panose="02000000000000000000" pitchFamily="2" charset="0"/>
              <a:ea typeface="Roboto Light" panose="02000000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Mantenimento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en-US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dell’elasticità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en-US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dello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en-US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strato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en-US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funzionale</a:t>
            </a:r>
            <a:endParaRPr lang="de-DE" dirty="0" smtClean="0">
              <a:latin typeface="Roboto Light" panose="02000000000000000000" pitchFamily="2" charset="0"/>
              <a:ea typeface="Roboto Light" panose="02000000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Nessuna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en-US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variazione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en-US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significativa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del </a:t>
            </a:r>
            <a:r>
              <a:rPr lang="en-US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valore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en-US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Sd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endParaRPr lang="fr-FR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39" name="Titel 1">
            <a:extLst>
              <a:ext uri="{FF2B5EF4-FFF2-40B4-BE49-F238E27FC236}">
                <a16:creationId xmlns:a16="http://schemas.microsoft.com/office/drawing/2014/main" xmlns="" id="{7B9411D4-5523-F542-BECA-EA741FE40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706" y="1132844"/>
            <a:ext cx="11520293" cy="1106251"/>
          </a:xfrm>
        </p:spPr>
        <p:txBody>
          <a:bodyPr/>
          <a:lstStyle/>
          <a:p>
            <a:r>
              <a:rPr lang="en-US" sz="3600" dirty="0" err="1" smtClean="0"/>
              <a:t>Comportamento</a:t>
            </a:r>
            <a:r>
              <a:rPr lang="en-US" sz="3600" dirty="0" smtClean="0"/>
              <a:t> </a:t>
            </a:r>
            <a:r>
              <a:rPr lang="en-US" sz="3600" dirty="0" err="1" smtClean="0"/>
              <a:t>tipico</a:t>
            </a:r>
            <a:r>
              <a:rPr lang="en-US" sz="3600" dirty="0" smtClean="0"/>
              <a:t> </a:t>
            </a:r>
            <a:r>
              <a:rPr lang="en-US" sz="3600" dirty="0" err="1" smtClean="0"/>
              <a:t>di</a:t>
            </a:r>
            <a:r>
              <a:rPr lang="en-US" sz="3600" dirty="0" smtClean="0"/>
              <a:t> </a:t>
            </a:r>
            <a:r>
              <a:rPr lang="en-US" sz="3600" dirty="0" err="1" smtClean="0"/>
              <a:t>una</a:t>
            </a:r>
            <a:r>
              <a:rPr lang="en-US" sz="3600" dirty="0" smtClean="0"/>
              <a:t> </a:t>
            </a:r>
            <a:r>
              <a:rPr lang="en-US" sz="3600" dirty="0" err="1" smtClean="0"/>
              <a:t>membrana</a:t>
            </a:r>
            <a:r>
              <a:rPr lang="en-US" sz="3600" dirty="0" smtClean="0"/>
              <a:t> </a:t>
            </a:r>
            <a:r>
              <a:rPr lang="en-US" sz="3600" dirty="0" err="1" smtClean="0"/>
              <a:t>sottotetto</a:t>
            </a:r>
            <a:endParaRPr lang="de-DE" sz="3600" dirty="0"/>
          </a:p>
        </p:txBody>
      </p:sp>
      <p:sp>
        <p:nvSpPr>
          <p:cNvPr id="40" name="Textplatzhalter 2">
            <a:extLst>
              <a:ext uri="{FF2B5EF4-FFF2-40B4-BE49-F238E27FC236}">
                <a16:creationId xmlns:a16="http://schemas.microsoft.com/office/drawing/2014/main" xmlns="" id="{C74BF580-CCFB-4341-A779-59760710FFD9}"/>
              </a:ext>
            </a:extLst>
          </p:cNvPr>
          <p:cNvSpPr>
            <a:spLocks noGrp="1"/>
          </p:cNvSpPr>
          <p:nvPr>
            <p:ph type="body" sz="half" idx="64"/>
          </p:nvPr>
        </p:nvSpPr>
        <p:spPr>
          <a:xfrm>
            <a:off x="671707" y="491509"/>
            <a:ext cx="10848585" cy="430345"/>
          </a:xfrm>
        </p:spPr>
        <p:txBody>
          <a:bodyPr/>
          <a:lstStyle/>
          <a:p>
            <a:r>
              <a:rPr lang="fr-FR" dirty="0" smtClean="0"/>
              <a:t>L’</a:t>
            </a:r>
            <a:r>
              <a:rPr lang="fr-FR" dirty="0" err="1" smtClean="0"/>
              <a:t>invecchiamento</a:t>
            </a:r>
            <a:r>
              <a:rPr lang="fr-FR" dirty="0" smtClean="0"/>
              <a:t> delle membrane </a:t>
            </a:r>
            <a:r>
              <a:rPr lang="fr-FR" dirty="0" err="1" smtClean="0"/>
              <a:t>sottotetto</a:t>
            </a:r>
            <a:r>
              <a:rPr lang="fr-FR" dirty="0" smtClean="0"/>
              <a:t>: dalla </a:t>
            </a:r>
            <a:r>
              <a:rPr lang="fr-FR" dirty="0" err="1" smtClean="0"/>
              <a:t>teoria</a:t>
            </a:r>
            <a:r>
              <a:rPr lang="fr-FR" dirty="0" smtClean="0"/>
              <a:t> alla </a:t>
            </a:r>
            <a:r>
              <a:rPr lang="fr-FR" dirty="0" err="1" smtClean="0"/>
              <a:t>pratica</a:t>
            </a:r>
            <a:endParaRPr lang="de-DE" dirty="0"/>
          </a:p>
        </p:txBody>
      </p:sp>
      <p:sp>
        <p:nvSpPr>
          <p:cNvPr id="41" name="Textfeld 8"/>
          <p:cNvSpPr txBox="1"/>
          <p:nvPr/>
        </p:nvSpPr>
        <p:spPr>
          <a:xfrm>
            <a:off x="2138178" y="2176509"/>
            <a:ext cx="2356337" cy="1308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>
              <a:defRPr sz="1400" b="1"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pPr>
              <a:spcAft>
                <a:spcPts val="600"/>
              </a:spcAft>
            </a:pPr>
            <a:r>
              <a:rPr lang="de-DE" sz="1800" dirty="0" smtClean="0"/>
              <a:t>Fase di </a:t>
            </a:r>
            <a:r>
              <a:rPr lang="de-DE" sz="1800" dirty="0" err="1" smtClean="0"/>
              <a:t>cantiere</a:t>
            </a:r>
            <a:r>
              <a:rPr lang="de-DE" sz="1800" dirty="0" smtClean="0"/>
              <a:t>:</a:t>
            </a:r>
            <a:endParaRPr lang="de-DE" sz="18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b="0" dirty="0" smtClean="0"/>
              <a:t>UV</a:t>
            </a:r>
            <a:endParaRPr lang="de-DE" b="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b="0" dirty="0" err="1" smtClean="0"/>
              <a:t>Temperatura</a:t>
            </a:r>
            <a:endParaRPr lang="de-DE" b="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b="0" dirty="0" err="1" smtClean="0"/>
              <a:t>Umidità</a:t>
            </a:r>
            <a:endParaRPr lang="de-DE" b="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b="0" dirty="0" err="1" smtClean="0"/>
              <a:t>Moti</a:t>
            </a:r>
            <a:r>
              <a:rPr lang="de-DE" b="0" dirty="0" smtClean="0"/>
              <a:t> </a:t>
            </a:r>
            <a:r>
              <a:rPr lang="de-DE" b="0" dirty="0" err="1" smtClean="0"/>
              <a:t>d‘aria</a:t>
            </a:r>
            <a:r>
              <a:rPr lang="de-DE" b="0" dirty="0" smtClean="0"/>
              <a:t> </a:t>
            </a:r>
            <a:endParaRPr lang="de-DE" b="0" dirty="0"/>
          </a:p>
        </p:txBody>
      </p:sp>
      <p:sp>
        <p:nvSpPr>
          <p:cNvPr id="42" name="Textfeld 9"/>
          <p:cNvSpPr txBox="1"/>
          <p:nvPr/>
        </p:nvSpPr>
        <p:spPr>
          <a:xfrm>
            <a:off x="4711049" y="2177493"/>
            <a:ext cx="5394976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>
              <a:defRPr sz="1400" b="1"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pPr>
              <a:spcAft>
                <a:spcPts val="600"/>
              </a:spcAft>
            </a:pPr>
            <a:r>
              <a:rPr lang="de-DE" sz="1800" dirty="0" err="1" smtClean="0"/>
              <a:t>Manto</a:t>
            </a:r>
            <a:r>
              <a:rPr lang="de-DE" sz="1800" dirty="0" smtClean="0"/>
              <a:t> di </a:t>
            </a:r>
            <a:r>
              <a:rPr lang="de-DE" sz="1800" dirty="0" err="1" smtClean="0"/>
              <a:t>copertura</a:t>
            </a:r>
            <a:r>
              <a:rPr lang="de-DE" sz="1800" dirty="0" smtClean="0"/>
              <a:t> (</a:t>
            </a:r>
            <a:r>
              <a:rPr lang="de-DE" sz="1800" dirty="0" err="1" smtClean="0"/>
              <a:t>tegole</a:t>
            </a:r>
            <a:r>
              <a:rPr lang="de-DE" sz="1800" dirty="0" smtClean="0"/>
              <a:t>) </a:t>
            </a:r>
            <a:r>
              <a:rPr lang="de-DE" sz="1800" dirty="0" err="1" smtClean="0"/>
              <a:t>posato</a:t>
            </a:r>
            <a:r>
              <a:rPr lang="de-DE" sz="1800" dirty="0" smtClean="0"/>
              <a:t>:</a:t>
            </a:r>
            <a:endParaRPr lang="de-DE" sz="18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b="0" dirty="0" err="1" smtClean="0"/>
              <a:t>Temperatura</a:t>
            </a:r>
            <a:endParaRPr lang="de-DE" b="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b="0" dirty="0" err="1" smtClean="0"/>
              <a:t>Umidità</a:t>
            </a:r>
            <a:endParaRPr lang="de-DE" b="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b="0" dirty="0" err="1" smtClean="0"/>
              <a:t>Moti</a:t>
            </a:r>
            <a:r>
              <a:rPr lang="de-DE" b="0" dirty="0" smtClean="0"/>
              <a:t> </a:t>
            </a:r>
            <a:r>
              <a:rPr lang="de-DE" b="0" dirty="0" err="1" smtClean="0"/>
              <a:t>d‘aria</a:t>
            </a:r>
            <a:endParaRPr lang="de-DE" b="0" dirty="0"/>
          </a:p>
        </p:txBody>
      </p:sp>
      <p:sp>
        <p:nvSpPr>
          <p:cNvPr id="43" name="Textfeld 12"/>
          <p:cNvSpPr txBox="1"/>
          <p:nvPr/>
        </p:nvSpPr>
        <p:spPr>
          <a:xfrm rot="16200000">
            <a:off x="-80313" y="4408312"/>
            <a:ext cx="27940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>
              <a:defRPr sz="1400" b="1"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r>
              <a:rPr lang="de-DE" sz="1800" dirty="0" err="1" smtClean="0"/>
              <a:t>Funzionalità</a:t>
            </a:r>
            <a:r>
              <a:rPr lang="de-DE" sz="1800" dirty="0" smtClean="0"/>
              <a:t> di </a:t>
            </a:r>
            <a:r>
              <a:rPr lang="de-DE" sz="1800" dirty="0" err="1" smtClean="0"/>
              <a:t>una</a:t>
            </a:r>
            <a:r>
              <a:rPr lang="de-DE" sz="1800" dirty="0" smtClean="0"/>
              <a:t> </a:t>
            </a:r>
            <a:r>
              <a:rPr lang="de-DE" sz="1800" dirty="0" err="1" smtClean="0"/>
              <a:t>membrana</a:t>
            </a:r>
            <a:r>
              <a:rPr lang="de-DE" sz="1800" dirty="0" smtClean="0"/>
              <a:t> </a:t>
            </a:r>
            <a:r>
              <a:rPr lang="de-DE" sz="1800" dirty="0" err="1" smtClean="0"/>
              <a:t>sottotetto</a:t>
            </a:r>
            <a:r>
              <a:rPr lang="de-DE" sz="1800" dirty="0" smtClean="0"/>
              <a:t> </a:t>
            </a:r>
            <a:r>
              <a:rPr lang="de-DE" b="0" dirty="0" smtClean="0"/>
              <a:t> *</a:t>
            </a:r>
            <a:endParaRPr lang="de-DE" sz="1800" dirty="0"/>
          </a:p>
        </p:txBody>
      </p:sp>
    </p:spTree>
    <p:extLst>
      <p:ext uri="{BB962C8B-B14F-4D97-AF65-F5344CB8AC3E}">
        <p14:creationId xmlns:p14="http://schemas.microsoft.com/office/powerpoint/2010/main" xmlns="" val="4193545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3" grpId="0"/>
      <p:bldP spid="34" grpId="0"/>
      <p:bldP spid="37" grpId="0"/>
      <p:bldP spid="4" grpId="0" build="p"/>
      <p:bldP spid="41" grpId="0"/>
      <p:bldP spid="42" grpId="0"/>
      <p:bldP spid="4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/>
          <p:cNvSpPr txBox="1"/>
          <p:nvPr/>
        </p:nvSpPr>
        <p:spPr>
          <a:xfrm>
            <a:off x="2112178" y="3714847"/>
            <a:ext cx="2310795" cy="60016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de-DE"/>
            </a:defPPr>
            <a:lvl1pPr>
              <a:spcAft>
                <a:spcPts val="600"/>
              </a:spcAft>
              <a:defRPr b="1"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r>
              <a:rPr lang="de-DE" sz="1400" dirty="0"/>
              <a:t>EN </a:t>
            </a:r>
            <a:r>
              <a:rPr lang="de-DE" sz="1400" dirty="0" smtClean="0"/>
              <a:t>13859-1</a:t>
            </a:r>
          </a:p>
          <a:p>
            <a:r>
              <a:rPr lang="de-DE" sz="1400" b="0" dirty="0" smtClean="0"/>
              <a:t>336 h QUV a 50°C</a:t>
            </a:r>
            <a:endParaRPr lang="fr-FR" sz="1400" b="0" dirty="0"/>
          </a:p>
        </p:txBody>
      </p:sp>
      <p:cxnSp>
        <p:nvCxnSpPr>
          <p:cNvPr id="5" name="Gerade Verbindung 4">
            <a:extLst>
              <a:ext uri="{FF2B5EF4-FFF2-40B4-BE49-F238E27FC236}">
                <a16:creationId xmlns:a16="http://schemas.microsoft.com/office/drawing/2014/main" xmlns="" id="{01AC671F-6278-1044-99A9-C644539F8FA9}"/>
              </a:ext>
            </a:extLst>
          </p:cNvPr>
          <p:cNvCxnSpPr/>
          <p:nvPr/>
        </p:nvCxnSpPr>
        <p:spPr>
          <a:xfrm>
            <a:off x="869950" y="1084263"/>
            <a:ext cx="479425" cy="0"/>
          </a:xfrm>
          <a:prstGeom prst="line">
            <a:avLst/>
          </a:prstGeom>
          <a:ln w="15875">
            <a:solidFill>
              <a:srgbClr val="0067A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0" y="7213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cxnSp>
        <p:nvCxnSpPr>
          <p:cNvPr id="8" name="Gerade Verbindung mit Pfeil 7"/>
          <p:cNvCxnSpPr/>
          <p:nvPr/>
        </p:nvCxnSpPr>
        <p:spPr>
          <a:xfrm>
            <a:off x="1936472" y="6145459"/>
            <a:ext cx="540571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feld 8"/>
          <p:cNvSpPr txBox="1"/>
          <p:nvPr/>
        </p:nvSpPr>
        <p:spPr>
          <a:xfrm>
            <a:off x="2149329" y="2879036"/>
            <a:ext cx="2356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>
              <a:spcAft>
                <a:spcPts val="600"/>
              </a:spcAft>
              <a:defRPr b="1"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r>
              <a:rPr lang="de-DE" dirty="0" smtClean="0"/>
              <a:t>Fase di </a:t>
            </a:r>
            <a:r>
              <a:rPr lang="de-DE" dirty="0" err="1" smtClean="0"/>
              <a:t>cantiere</a:t>
            </a:r>
            <a:r>
              <a:rPr lang="de-DE" dirty="0" smtClean="0"/>
              <a:t>:</a:t>
            </a:r>
            <a:endParaRPr lang="de-DE" dirty="0"/>
          </a:p>
        </p:txBody>
      </p:sp>
      <p:sp>
        <p:nvSpPr>
          <p:cNvPr id="10" name="Textfeld 9"/>
          <p:cNvSpPr txBox="1"/>
          <p:nvPr/>
        </p:nvSpPr>
        <p:spPr>
          <a:xfrm>
            <a:off x="4541226" y="2880020"/>
            <a:ext cx="28383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>
              <a:defRPr sz="1400" b="1"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pPr>
              <a:spcAft>
                <a:spcPts val="600"/>
              </a:spcAft>
            </a:pPr>
            <a:r>
              <a:rPr lang="de-DE" sz="1800" dirty="0" err="1" smtClean="0"/>
              <a:t>Manto</a:t>
            </a:r>
            <a:r>
              <a:rPr lang="de-DE" sz="1800" dirty="0" smtClean="0"/>
              <a:t> di </a:t>
            </a:r>
            <a:r>
              <a:rPr lang="de-DE" sz="1800" dirty="0" err="1" smtClean="0"/>
              <a:t>copertura</a:t>
            </a:r>
            <a:r>
              <a:rPr lang="de-DE" sz="1800" dirty="0" smtClean="0"/>
              <a:t> (</a:t>
            </a:r>
            <a:r>
              <a:rPr lang="de-DE" sz="1800" dirty="0" err="1" smtClean="0"/>
              <a:t>tegole</a:t>
            </a:r>
            <a:r>
              <a:rPr lang="de-DE" sz="1800" dirty="0" smtClean="0"/>
              <a:t>) </a:t>
            </a:r>
            <a:r>
              <a:rPr lang="de-DE" sz="1800" dirty="0" err="1" smtClean="0"/>
              <a:t>posato</a:t>
            </a:r>
            <a:endParaRPr lang="de-DE" sz="1800" dirty="0"/>
          </a:p>
        </p:txBody>
      </p:sp>
      <p:cxnSp>
        <p:nvCxnSpPr>
          <p:cNvPr id="15" name="Gerade Verbindung mit Pfeil 14"/>
          <p:cNvCxnSpPr/>
          <p:nvPr/>
        </p:nvCxnSpPr>
        <p:spPr>
          <a:xfrm flipV="1">
            <a:off x="2084390" y="3561981"/>
            <a:ext cx="2356337" cy="896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Gerade Verbindung mit Pfeil 15"/>
          <p:cNvCxnSpPr/>
          <p:nvPr/>
        </p:nvCxnSpPr>
        <p:spPr>
          <a:xfrm flipV="1">
            <a:off x="4442108" y="3551204"/>
            <a:ext cx="2900080" cy="896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feld 21"/>
          <p:cNvSpPr txBox="1"/>
          <p:nvPr/>
        </p:nvSpPr>
        <p:spPr>
          <a:xfrm>
            <a:off x="7211152" y="6233639"/>
            <a:ext cx="3637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>
              <a:defRPr sz="1400" b="1"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r>
              <a:rPr lang="de-DE" sz="1800" dirty="0" smtClean="0"/>
              <a:t>Tempo</a:t>
            </a:r>
            <a:endParaRPr lang="de-DE" sz="1800" dirty="0"/>
          </a:p>
        </p:txBody>
      </p:sp>
      <p:cxnSp>
        <p:nvCxnSpPr>
          <p:cNvPr id="30" name="Gerader Verbinder 29"/>
          <p:cNvCxnSpPr/>
          <p:nvPr/>
        </p:nvCxnSpPr>
        <p:spPr>
          <a:xfrm flipH="1" flipV="1">
            <a:off x="6323555" y="3304398"/>
            <a:ext cx="0" cy="2932055"/>
          </a:xfrm>
          <a:prstGeom prst="line">
            <a:avLst/>
          </a:prstGeom>
          <a:ln w="25400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r Verbinder 30"/>
          <p:cNvCxnSpPr/>
          <p:nvPr/>
        </p:nvCxnSpPr>
        <p:spPr>
          <a:xfrm flipH="1" flipV="1">
            <a:off x="6414986" y="3301584"/>
            <a:ext cx="0" cy="2932055"/>
          </a:xfrm>
          <a:prstGeom prst="line">
            <a:avLst/>
          </a:prstGeom>
          <a:ln w="25400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hteck 31"/>
          <p:cNvSpPr/>
          <p:nvPr/>
        </p:nvSpPr>
        <p:spPr>
          <a:xfrm>
            <a:off x="6351506" y="3334452"/>
            <a:ext cx="54000" cy="29713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5" name="Gerade Verbindung mit Pfeil 34"/>
          <p:cNvCxnSpPr/>
          <p:nvPr/>
        </p:nvCxnSpPr>
        <p:spPr>
          <a:xfrm flipV="1">
            <a:off x="2084227" y="2037522"/>
            <a:ext cx="0" cy="426826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feld 36"/>
          <p:cNvSpPr txBox="1"/>
          <p:nvPr/>
        </p:nvSpPr>
        <p:spPr>
          <a:xfrm>
            <a:off x="2278834" y="6236453"/>
            <a:ext cx="45247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>
              <a:defRPr sz="1400" b="1"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r>
              <a:rPr lang="de-DE" sz="1100" b="0" dirty="0" smtClean="0"/>
              <a:t>(Poche </a:t>
            </a:r>
            <a:r>
              <a:rPr lang="de-DE" sz="1100" b="0" dirty="0" err="1" smtClean="0"/>
              <a:t>settimane</a:t>
            </a:r>
            <a:r>
              <a:rPr lang="de-DE" sz="1100" b="0" dirty="0" smtClean="0"/>
              <a:t>)</a:t>
            </a:r>
            <a:r>
              <a:rPr lang="de-DE" sz="1100" b="0" dirty="0"/>
              <a:t>		</a:t>
            </a:r>
            <a:r>
              <a:rPr lang="de-DE" sz="1100" b="0" dirty="0" smtClean="0"/>
              <a:t>                      (Anni)</a:t>
            </a:r>
            <a:endParaRPr lang="de-DE" sz="1100" b="0" dirty="0"/>
          </a:p>
          <a:p>
            <a:endParaRPr lang="de-DE" sz="1100" b="0" dirty="0"/>
          </a:p>
        </p:txBody>
      </p:sp>
      <p:sp>
        <p:nvSpPr>
          <p:cNvPr id="36" name="Textfeld 35"/>
          <p:cNvSpPr txBox="1"/>
          <p:nvPr/>
        </p:nvSpPr>
        <p:spPr>
          <a:xfrm>
            <a:off x="4440565" y="3714847"/>
            <a:ext cx="3122285" cy="60016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de-DE"/>
            </a:defPPr>
            <a:lvl1pPr>
              <a:spcAft>
                <a:spcPts val="600"/>
              </a:spcAft>
              <a:defRPr b="1"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r>
              <a:rPr lang="de-DE" sz="1400" dirty="0"/>
              <a:t>EN </a:t>
            </a:r>
            <a:r>
              <a:rPr lang="de-DE" sz="1400" dirty="0" smtClean="0"/>
              <a:t>13859-1</a:t>
            </a:r>
          </a:p>
          <a:p>
            <a:r>
              <a:rPr lang="de-DE" sz="1400" b="0" dirty="0" smtClean="0"/>
              <a:t>90 </a:t>
            </a:r>
            <a:r>
              <a:rPr lang="de-DE" sz="1400" b="0" dirty="0" err="1" smtClean="0"/>
              <a:t>giorni</a:t>
            </a:r>
            <a:r>
              <a:rPr lang="de-DE" sz="1400" b="0" dirty="0" smtClean="0"/>
              <a:t> a 70°C (</a:t>
            </a:r>
            <a:r>
              <a:rPr lang="de-DE" sz="1400" b="0" dirty="0" err="1" smtClean="0"/>
              <a:t>nessun</a:t>
            </a:r>
            <a:r>
              <a:rPr lang="de-DE" sz="1400" b="0" dirty="0" smtClean="0"/>
              <a:t> </a:t>
            </a:r>
            <a:r>
              <a:rPr lang="de-DE" sz="1400" b="0" dirty="0" err="1" smtClean="0"/>
              <a:t>moto</a:t>
            </a:r>
            <a:r>
              <a:rPr lang="de-DE" sz="1400" b="0" dirty="0" smtClean="0"/>
              <a:t> </a:t>
            </a:r>
            <a:r>
              <a:rPr lang="de-DE" sz="1400" b="0" dirty="0" err="1" smtClean="0"/>
              <a:t>d‘aria</a:t>
            </a:r>
            <a:r>
              <a:rPr lang="de-DE" sz="1400" b="0" dirty="0" smtClean="0"/>
              <a:t>)</a:t>
            </a:r>
            <a:endParaRPr lang="fr-FR" sz="1400" b="0" dirty="0"/>
          </a:p>
        </p:txBody>
      </p:sp>
      <p:sp>
        <p:nvSpPr>
          <p:cNvPr id="39" name="Textfeld 38"/>
          <p:cNvSpPr txBox="1"/>
          <p:nvPr/>
        </p:nvSpPr>
        <p:spPr>
          <a:xfrm>
            <a:off x="4422973" y="4768788"/>
            <a:ext cx="3467960" cy="815608"/>
          </a:xfrm>
          <a:prstGeom prst="rect">
            <a:avLst/>
          </a:prstGeom>
          <a:solidFill>
            <a:srgbClr val="EBF28A"/>
          </a:solidFill>
          <a:ln>
            <a:solidFill>
              <a:srgbClr val="EBF28A"/>
            </a:solidFill>
          </a:ln>
        </p:spPr>
        <p:txBody>
          <a:bodyPr wrap="square" rtlCol="0">
            <a:spAutoFit/>
          </a:bodyPr>
          <a:lstStyle>
            <a:defPPr>
              <a:defRPr lang="de-DE"/>
            </a:defPPr>
            <a:lvl1pPr>
              <a:spcAft>
                <a:spcPts val="600"/>
              </a:spcAft>
              <a:defRPr b="1"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r>
              <a:rPr lang="de-DE" sz="1400" dirty="0" smtClean="0"/>
              <a:t>Test </a:t>
            </a:r>
            <a:r>
              <a:rPr lang="de-DE" sz="1400" dirty="0" err="1" smtClean="0"/>
              <a:t>Dörken</a:t>
            </a:r>
            <a:r>
              <a:rPr lang="de-DE" sz="1400" dirty="0" smtClean="0"/>
              <a:t> </a:t>
            </a:r>
            <a:r>
              <a:rPr lang="de-DE" sz="1400" dirty="0" err="1" smtClean="0"/>
              <a:t>durabilità</a:t>
            </a:r>
            <a:r>
              <a:rPr lang="de-DE" sz="1400" dirty="0" smtClean="0"/>
              <a:t> </a:t>
            </a:r>
            <a:r>
              <a:rPr lang="de-DE" sz="1400" dirty="0" smtClean="0"/>
              <a:t>&gt; 25 </a:t>
            </a:r>
            <a:r>
              <a:rPr lang="de-DE" sz="1400" dirty="0" err="1" smtClean="0"/>
              <a:t>anni</a:t>
            </a:r>
            <a:endParaRPr lang="de-DE" sz="1400" dirty="0" smtClean="0"/>
          </a:p>
          <a:p>
            <a:r>
              <a:rPr lang="de-DE" sz="1400" dirty="0" smtClean="0"/>
              <a:t>64 </a:t>
            </a:r>
            <a:r>
              <a:rPr lang="de-DE" sz="1400" dirty="0" err="1" smtClean="0"/>
              <a:t>settimane</a:t>
            </a:r>
            <a:r>
              <a:rPr lang="de-DE" sz="1400" dirty="0" smtClean="0"/>
              <a:t> a 70°C e </a:t>
            </a:r>
            <a:r>
              <a:rPr lang="de-DE" sz="1400" dirty="0" err="1" smtClean="0"/>
              <a:t>moto</a:t>
            </a:r>
            <a:r>
              <a:rPr lang="de-DE" sz="1400" dirty="0" smtClean="0"/>
              <a:t> </a:t>
            </a:r>
            <a:r>
              <a:rPr lang="de-DE" sz="1400" dirty="0" err="1" smtClean="0"/>
              <a:t>d‘aria</a:t>
            </a:r>
            <a:r>
              <a:rPr lang="de-DE" sz="1400" dirty="0" smtClean="0"/>
              <a:t>     </a:t>
            </a:r>
            <a:r>
              <a:rPr lang="de-DE" sz="1400" dirty="0" err="1" smtClean="0"/>
              <a:t>con</a:t>
            </a:r>
            <a:r>
              <a:rPr lang="de-DE" sz="1400" dirty="0" smtClean="0"/>
              <a:t> </a:t>
            </a:r>
            <a:r>
              <a:rPr lang="de-DE" sz="1400" dirty="0" err="1" smtClean="0"/>
              <a:t>velocità</a:t>
            </a:r>
            <a:r>
              <a:rPr lang="de-DE" sz="1400" dirty="0" smtClean="0"/>
              <a:t>  di 5 m/s</a:t>
            </a:r>
            <a:endParaRPr lang="fr-FR" sz="1400" dirty="0"/>
          </a:p>
        </p:txBody>
      </p:sp>
      <p:cxnSp>
        <p:nvCxnSpPr>
          <p:cNvPr id="14" name="Gerader Verbinder 13"/>
          <p:cNvCxnSpPr/>
          <p:nvPr/>
        </p:nvCxnSpPr>
        <p:spPr>
          <a:xfrm flipV="1">
            <a:off x="4440727" y="2535297"/>
            <a:ext cx="1381" cy="36101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feld 12"/>
          <p:cNvSpPr txBox="1"/>
          <p:nvPr/>
        </p:nvSpPr>
        <p:spPr>
          <a:xfrm rot="16200000">
            <a:off x="-80313" y="4408312"/>
            <a:ext cx="27940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de-DE"/>
            </a:defPPr>
            <a:lvl1pPr>
              <a:defRPr sz="1400" b="1"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r>
              <a:rPr lang="de-DE" sz="1800" dirty="0" err="1" smtClean="0"/>
              <a:t>Funzionalità</a:t>
            </a:r>
            <a:r>
              <a:rPr lang="de-DE" sz="1800" dirty="0" smtClean="0"/>
              <a:t> di </a:t>
            </a:r>
            <a:r>
              <a:rPr lang="de-DE" sz="1800" dirty="0" err="1" smtClean="0"/>
              <a:t>una</a:t>
            </a:r>
            <a:r>
              <a:rPr lang="de-DE" sz="1800" dirty="0" smtClean="0"/>
              <a:t> </a:t>
            </a:r>
            <a:r>
              <a:rPr lang="de-DE" sz="1800" dirty="0" err="1" smtClean="0"/>
              <a:t>membrana</a:t>
            </a:r>
            <a:r>
              <a:rPr lang="de-DE" sz="1800" dirty="0" smtClean="0"/>
              <a:t> </a:t>
            </a:r>
            <a:r>
              <a:rPr lang="de-DE" sz="1800" dirty="0" err="1" smtClean="0"/>
              <a:t>sottotetto</a:t>
            </a:r>
            <a:r>
              <a:rPr lang="de-DE" sz="1800" dirty="0" smtClean="0"/>
              <a:t> </a:t>
            </a:r>
            <a:r>
              <a:rPr lang="de-DE" b="0" dirty="0" smtClean="0"/>
              <a:t> *</a:t>
            </a:r>
            <a:endParaRPr lang="de-DE" sz="1800" dirty="0"/>
          </a:p>
        </p:txBody>
      </p:sp>
      <p:sp>
        <p:nvSpPr>
          <p:cNvPr id="24" name="Textfeld 3"/>
          <p:cNvSpPr txBox="1"/>
          <p:nvPr/>
        </p:nvSpPr>
        <p:spPr>
          <a:xfrm>
            <a:off x="8105775" y="2989183"/>
            <a:ext cx="40005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 smtClean="0">
                <a:latin typeface="Roboto" panose="02000000000000000000" pitchFamily="2" charset="0"/>
                <a:ea typeface="Roboto" panose="02000000000000000000" pitchFamily="2" charset="0"/>
              </a:rPr>
              <a:t>* </a:t>
            </a:r>
            <a:r>
              <a:rPr lang="de-DE" b="1" dirty="0" err="1" smtClean="0">
                <a:latin typeface="Roboto" panose="02000000000000000000" pitchFamily="2" charset="0"/>
                <a:ea typeface="Roboto" panose="02000000000000000000" pitchFamily="2" charset="0"/>
              </a:rPr>
              <a:t>Funzionalità</a:t>
            </a:r>
            <a:r>
              <a:rPr lang="de-DE" b="1" dirty="0" smtClean="0">
                <a:latin typeface="Roboto" panose="02000000000000000000" pitchFamily="2" charset="0"/>
                <a:ea typeface="Roboto" panose="02000000000000000000" pitchFamily="2" charset="0"/>
              </a:rPr>
              <a:t> di </a:t>
            </a:r>
            <a:r>
              <a:rPr lang="de-DE" b="1" dirty="0" err="1" smtClean="0">
                <a:latin typeface="Roboto" panose="02000000000000000000" pitchFamily="2" charset="0"/>
                <a:ea typeface="Roboto" panose="02000000000000000000" pitchFamily="2" charset="0"/>
              </a:rPr>
              <a:t>una</a:t>
            </a:r>
            <a:r>
              <a:rPr lang="de-DE" b="1" dirty="0" smtClean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de-DE" b="1" dirty="0" err="1" smtClean="0">
                <a:latin typeface="Roboto" panose="02000000000000000000" pitchFamily="2" charset="0"/>
                <a:ea typeface="Roboto" panose="02000000000000000000" pitchFamily="2" charset="0"/>
              </a:rPr>
              <a:t>membrana</a:t>
            </a:r>
            <a:r>
              <a:rPr lang="de-DE" b="1" dirty="0" smtClean="0">
                <a:latin typeface="Roboto" panose="02000000000000000000" pitchFamily="2" charset="0"/>
                <a:ea typeface="Roboto" panose="02000000000000000000" pitchFamily="2" charset="0"/>
              </a:rPr>
              <a:t>     </a:t>
            </a:r>
            <a:r>
              <a:rPr lang="de-DE" b="1" dirty="0" err="1" smtClean="0">
                <a:latin typeface="Roboto" panose="02000000000000000000" pitchFamily="2" charset="0"/>
                <a:ea typeface="Roboto" panose="02000000000000000000" pitchFamily="2" charset="0"/>
              </a:rPr>
              <a:t>sottotetto</a:t>
            </a:r>
            <a:r>
              <a:rPr lang="de-DE" b="1" dirty="0" smtClean="0">
                <a:latin typeface="Roboto" panose="02000000000000000000" pitchFamily="2" charset="0"/>
                <a:ea typeface="Roboto" panose="02000000000000000000" pitchFamily="2" charset="0"/>
              </a:rPr>
              <a:t>:</a:t>
            </a:r>
            <a:endParaRPr lang="de-DE" dirty="0" smtClean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endParaRPr lang="de-DE" dirty="0" smtClean="0">
              <a:latin typeface="Roboto Light" panose="02000000000000000000" pitchFamily="2" charset="0"/>
              <a:ea typeface="Roboto Light" panose="02000000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b="1" dirty="0" err="1" smtClean="0">
                <a:solidFill>
                  <a:srgbClr val="F84D22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Impermeabilità</a:t>
            </a:r>
            <a:r>
              <a:rPr lang="de-DE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(</a:t>
            </a:r>
            <a:r>
              <a:rPr lang="de-DE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test</a:t>
            </a:r>
            <a:r>
              <a:rPr lang="de-DE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de-DE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dinamico</a:t>
            </a:r>
            <a:r>
              <a:rPr lang="de-DE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della </a:t>
            </a:r>
            <a:r>
              <a:rPr lang="de-DE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colonna</a:t>
            </a:r>
            <a:r>
              <a:rPr lang="de-DE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de-DE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d‘acqua</a:t>
            </a:r>
            <a:r>
              <a:rPr lang="de-DE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: W1 </a:t>
            </a:r>
            <a:r>
              <a:rPr lang="de-DE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test</a:t>
            </a:r>
            <a:r>
              <a:rPr lang="de-DE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de-DE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etc</a:t>
            </a:r>
            <a:r>
              <a:rPr lang="de-DE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de-DE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Mantenimento</a:t>
            </a:r>
            <a:r>
              <a:rPr lang="de-DE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delle </a:t>
            </a:r>
            <a:r>
              <a:rPr lang="de-DE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proprietà</a:t>
            </a:r>
            <a:r>
              <a:rPr lang="de-DE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de-DE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meccaniche</a:t>
            </a:r>
            <a:endParaRPr lang="de-DE" dirty="0" smtClean="0">
              <a:latin typeface="Roboto Light" panose="02000000000000000000" pitchFamily="2" charset="0"/>
              <a:ea typeface="Roboto Light" panose="02000000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Mantenimento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en-US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dell’elasticità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en-US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dello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en-US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strato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en-US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funzionale</a:t>
            </a:r>
            <a:endParaRPr lang="de-DE" dirty="0" smtClean="0">
              <a:latin typeface="Roboto Light" panose="02000000000000000000" pitchFamily="2" charset="0"/>
              <a:ea typeface="Roboto Light" panose="02000000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Nessuna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en-US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variazione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en-US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significativa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del </a:t>
            </a:r>
            <a:r>
              <a:rPr lang="en-US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valore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en-US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Sd</a:t>
            </a:r>
            <a:r>
              <a:rPr lang="en-US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endParaRPr lang="fr-FR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27" name="Titel 1">
            <a:extLst>
              <a:ext uri="{FF2B5EF4-FFF2-40B4-BE49-F238E27FC236}">
                <a16:creationId xmlns:a16="http://schemas.microsoft.com/office/drawing/2014/main" xmlns="" id="{7B9411D4-5523-F542-BECA-EA741FE40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706" y="1132844"/>
            <a:ext cx="11520293" cy="1106251"/>
          </a:xfrm>
        </p:spPr>
        <p:txBody>
          <a:bodyPr/>
          <a:lstStyle/>
          <a:p>
            <a:r>
              <a:rPr lang="en-US" sz="3600" dirty="0" err="1" smtClean="0"/>
              <a:t>Comportamento</a:t>
            </a:r>
            <a:r>
              <a:rPr lang="en-US" sz="3600" dirty="0" smtClean="0"/>
              <a:t> </a:t>
            </a:r>
            <a:r>
              <a:rPr lang="en-US" sz="3600" dirty="0" err="1" smtClean="0"/>
              <a:t>tipico</a:t>
            </a:r>
            <a:r>
              <a:rPr lang="en-US" sz="3600" dirty="0" smtClean="0"/>
              <a:t> </a:t>
            </a:r>
            <a:r>
              <a:rPr lang="en-US" sz="3600" dirty="0" err="1" smtClean="0"/>
              <a:t>di</a:t>
            </a:r>
            <a:r>
              <a:rPr lang="en-US" sz="3600" dirty="0" smtClean="0"/>
              <a:t> </a:t>
            </a:r>
            <a:r>
              <a:rPr lang="en-US" sz="3600" dirty="0" err="1" smtClean="0"/>
              <a:t>una</a:t>
            </a:r>
            <a:r>
              <a:rPr lang="en-US" sz="3600" dirty="0" smtClean="0"/>
              <a:t> </a:t>
            </a:r>
            <a:r>
              <a:rPr lang="en-US" sz="3600" dirty="0" err="1" smtClean="0"/>
              <a:t>membrana</a:t>
            </a:r>
            <a:r>
              <a:rPr lang="en-US" sz="3600" dirty="0" smtClean="0"/>
              <a:t> </a:t>
            </a:r>
            <a:r>
              <a:rPr lang="en-US" sz="3600" dirty="0" err="1" smtClean="0"/>
              <a:t>sottotetto</a:t>
            </a:r>
            <a:endParaRPr lang="de-DE" sz="3600" dirty="0"/>
          </a:p>
        </p:txBody>
      </p:sp>
      <p:sp>
        <p:nvSpPr>
          <p:cNvPr id="28" name="Textplatzhalter 2">
            <a:extLst>
              <a:ext uri="{FF2B5EF4-FFF2-40B4-BE49-F238E27FC236}">
                <a16:creationId xmlns:a16="http://schemas.microsoft.com/office/drawing/2014/main" xmlns="" id="{C74BF580-CCFB-4341-A779-59760710FFD9}"/>
              </a:ext>
            </a:extLst>
          </p:cNvPr>
          <p:cNvSpPr>
            <a:spLocks noGrp="1"/>
          </p:cNvSpPr>
          <p:nvPr>
            <p:ph type="body" sz="half" idx="64"/>
          </p:nvPr>
        </p:nvSpPr>
        <p:spPr>
          <a:xfrm>
            <a:off x="671707" y="491509"/>
            <a:ext cx="10848585" cy="430345"/>
          </a:xfrm>
        </p:spPr>
        <p:txBody>
          <a:bodyPr/>
          <a:lstStyle/>
          <a:p>
            <a:r>
              <a:rPr lang="fr-FR" dirty="0" smtClean="0"/>
              <a:t>L’</a:t>
            </a:r>
            <a:r>
              <a:rPr lang="fr-FR" dirty="0" err="1" smtClean="0"/>
              <a:t>invecchiamento</a:t>
            </a:r>
            <a:r>
              <a:rPr lang="fr-FR" dirty="0" smtClean="0"/>
              <a:t> delle membrane </a:t>
            </a:r>
            <a:r>
              <a:rPr lang="fr-FR" dirty="0" err="1" smtClean="0"/>
              <a:t>sottotetto</a:t>
            </a:r>
            <a:r>
              <a:rPr lang="fr-FR" dirty="0" smtClean="0"/>
              <a:t>: dalla </a:t>
            </a:r>
            <a:r>
              <a:rPr lang="fr-FR" dirty="0" err="1" smtClean="0"/>
              <a:t>teoria</a:t>
            </a:r>
            <a:r>
              <a:rPr lang="fr-FR" dirty="0" smtClean="0"/>
              <a:t> alla </a:t>
            </a:r>
            <a:r>
              <a:rPr lang="fr-FR" dirty="0" err="1" smtClean="0"/>
              <a:t>pratica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xmlns="" val="3074270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2" grpId="0"/>
      <p:bldP spid="37" grpId="0"/>
      <p:bldP spid="36" grpId="0" animBg="1"/>
      <p:bldP spid="39" grpId="0" animBg="1"/>
      <p:bldP spid="23" grpId="0"/>
      <p:bldP spid="24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2">
            <a:extLst>
              <a:ext uri="{FF2B5EF4-FFF2-40B4-BE49-F238E27FC236}">
                <a16:creationId xmlns:a16="http://schemas.microsoft.com/office/drawing/2014/main" xmlns="" id="{C74BF580-CCFB-4341-A779-59760710FFD9}"/>
              </a:ext>
            </a:extLst>
          </p:cNvPr>
          <p:cNvSpPr>
            <a:spLocks noGrp="1"/>
          </p:cNvSpPr>
          <p:nvPr>
            <p:ph type="body" sz="half" idx="64"/>
          </p:nvPr>
        </p:nvSpPr>
        <p:spPr>
          <a:xfrm>
            <a:off x="671707" y="491509"/>
            <a:ext cx="10848585" cy="430345"/>
          </a:xfrm>
        </p:spPr>
        <p:txBody>
          <a:bodyPr/>
          <a:lstStyle/>
          <a:p>
            <a:r>
              <a:rPr lang="fr-FR" dirty="0" smtClean="0"/>
              <a:t>L’</a:t>
            </a:r>
            <a:r>
              <a:rPr lang="fr-FR" dirty="0" err="1" smtClean="0"/>
              <a:t>invecchiamento</a:t>
            </a:r>
            <a:r>
              <a:rPr lang="fr-FR" dirty="0" smtClean="0"/>
              <a:t> delle membrane </a:t>
            </a:r>
            <a:r>
              <a:rPr lang="fr-FR" dirty="0" err="1" smtClean="0"/>
              <a:t>sottotetto</a:t>
            </a:r>
            <a:r>
              <a:rPr lang="fr-FR" dirty="0" smtClean="0"/>
              <a:t>: dalla </a:t>
            </a:r>
            <a:r>
              <a:rPr lang="fr-FR" dirty="0" err="1" smtClean="0"/>
              <a:t>teoria</a:t>
            </a:r>
            <a:r>
              <a:rPr lang="fr-FR" dirty="0" smtClean="0"/>
              <a:t> alla </a:t>
            </a:r>
            <a:r>
              <a:rPr lang="fr-FR" dirty="0" err="1" smtClean="0"/>
              <a:t>pratica</a:t>
            </a:r>
            <a:endParaRPr lang="de-DE" dirty="0"/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xmlns="" id="{7B9411D4-5523-F542-BECA-EA741FE40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706" y="1132844"/>
            <a:ext cx="11520293" cy="1106251"/>
          </a:xfrm>
        </p:spPr>
        <p:txBody>
          <a:bodyPr/>
          <a:lstStyle/>
          <a:p>
            <a:r>
              <a:rPr lang="en-US" sz="3600" dirty="0" err="1" smtClean="0"/>
              <a:t>Resistenza</a:t>
            </a:r>
            <a:r>
              <a:rPr lang="en-US" sz="3600" dirty="0" smtClean="0"/>
              <a:t> </a:t>
            </a:r>
            <a:r>
              <a:rPr lang="en-US" sz="3600" dirty="0" err="1" smtClean="0"/>
              <a:t>all’invecchiamento</a:t>
            </a:r>
            <a:r>
              <a:rPr lang="en-US" sz="3600" dirty="0" smtClean="0"/>
              <a:t> </a:t>
            </a:r>
            <a:r>
              <a:rPr lang="en-US" sz="3600" dirty="0" err="1" smtClean="0"/>
              <a:t>delle</a:t>
            </a:r>
            <a:r>
              <a:rPr lang="en-US" sz="3600" dirty="0" smtClean="0"/>
              <a:t> membrane </a:t>
            </a:r>
            <a:r>
              <a:rPr lang="en-US" sz="3600" dirty="0" err="1" smtClean="0"/>
              <a:t>sottotetto</a:t>
            </a:r>
            <a:endParaRPr lang="de-DE" sz="3600" dirty="0"/>
          </a:p>
        </p:txBody>
      </p:sp>
      <p:sp>
        <p:nvSpPr>
          <p:cNvPr id="7" name="Rettangolo 6"/>
          <p:cNvSpPr/>
          <p:nvPr/>
        </p:nvSpPr>
        <p:spPr>
          <a:xfrm>
            <a:off x="671706" y="2470203"/>
            <a:ext cx="1073289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 smtClean="0"/>
              <a:t>Recentemente nelle coperture inclinate si riscontrano sempre più spesso danni alle membrane sottotetto già solo dopo solo pochi anni dalla loro posa in opera, nonostante il superamento di tutti i test di invecchiamento sul prodotto previsti dalla normativa </a:t>
            </a:r>
            <a:r>
              <a:rPr lang="it-IT" b="1" dirty="0" smtClean="0"/>
              <a:t>UNI EN 13859-1. </a:t>
            </a:r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>
            <a:off x="671707" y="3674533"/>
            <a:ext cx="107328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/>
              <a:t>Purtroppo questo standard non è stato in grado di considerare alcuni dei fattori più significativi relativi al comportamento a lungo termine delle membrane, per il semplice fatto che all’epoca della sua introduzione, nel 2010, non erano ancora noti.</a:t>
            </a:r>
            <a:endParaRPr lang="it-IT" dirty="0"/>
          </a:p>
        </p:txBody>
      </p:sp>
      <p:sp>
        <p:nvSpPr>
          <p:cNvPr id="11" name="Rettangolo 10"/>
          <p:cNvSpPr/>
          <p:nvPr/>
        </p:nvSpPr>
        <p:spPr>
          <a:xfrm>
            <a:off x="671706" y="4953000"/>
            <a:ext cx="108485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 smtClean="0"/>
              <a:t>Una delle questioni più delicate riguardanti le normative dei prodotti destinati a resistere a lungo nel tempo è quella di definire la procedura per determinare la caratteristica di </a:t>
            </a:r>
            <a:r>
              <a:rPr lang="it-IT" b="1" dirty="0" smtClean="0"/>
              <a:t>"durabilità dopo l'invecchiamento artificiale".</a:t>
            </a:r>
            <a:r>
              <a:rPr lang="it-IT" dirty="0" smtClean="0"/>
              <a:t> </a:t>
            </a:r>
            <a:endParaRPr lang="it-IT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2480733" y="6027410"/>
            <a:ext cx="8712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/>
              <a:t>SUPERAMENTO DELLA PROVA   ≠  QUALITA’</a:t>
            </a:r>
            <a:endParaRPr lang="it-IT" sz="28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B9411D4-5523-F542-BECA-EA741FE40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219" y="330200"/>
            <a:ext cx="11418693" cy="607653"/>
          </a:xfrm>
        </p:spPr>
        <p:txBody>
          <a:bodyPr/>
          <a:lstStyle/>
          <a:p>
            <a:r>
              <a:rPr lang="fr-FR" sz="3600" dirty="0" smtClean="0"/>
              <a:t>Test di </a:t>
            </a:r>
            <a:r>
              <a:rPr lang="fr-FR" sz="3600" dirty="0" err="1" smtClean="0"/>
              <a:t>prova</a:t>
            </a:r>
            <a:r>
              <a:rPr lang="fr-FR" sz="3600" dirty="0" smtClean="0"/>
              <a:t> di </a:t>
            </a:r>
            <a:r>
              <a:rPr lang="fr-FR" sz="3600" dirty="0" err="1" smtClean="0"/>
              <a:t>invecchiamento</a:t>
            </a:r>
            <a:r>
              <a:rPr lang="fr-FR" sz="3600" dirty="0" smtClean="0"/>
              <a:t> </a:t>
            </a:r>
            <a:r>
              <a:rPr lang="fr-FR" sz="3600" dirty="0" err="1" smtClean="0"/>
              <a:t>sulle</a:t>
            </a:r>
            <a:r>
              <a:rPr lang="fr-FR" sz="3600" dirty="0" smtClean="0"/>
              <a:t> membrane</a:t>
            </a:r>
            <a:endParaRPr lang="de-DE" sz="3600" dirty="0"/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0" y="7213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12" name="Textplatzhalter 3"/>
          <p:cNvSpPr>
            <a:spLocks noGrp="1"/>
          </p:cNvSpPr>
          <p:nvPr>
            <p:ph type="body" sz="quarter" idx="12"/>
          </p:nvPr>
        </p:nvSpPr>
        <p:spPr>
          <a:xfrm>
            <a:off x="567267" y="1740497"/>
            <a:ext cx="11328206" cy="4353052"/>
          </a:xfrm>
        </p:spPr>
        <p:txBody>
          <a:bodyPr/>
          <a:lstStyle/>
          <a:p>
            <a:pPr marL="0" indent="0">
              <a:lnSpc>
                <a:spcPts val="2500"/>
              </a:lnSpc>
              <a:buNone/>
            </a:pPr>
            <a:r>
              <a:rPr lang="de-DE" b="1" dirty="0" smtClean="0"/>
              <a:t>Metodi di </a:t>
            </a:r>
            <a:r>
              <a:rPr lang="de-DE" b="1" dirty="0" err="1" smtClean="0"/>
              <a:t>prova</a:t>
            </a:r>
            <a:r>
              <a:rPr lang="de-DE" b="1" dirty="0" smtClean="0"/>
              <a:t> </a:t>
            </a:r>
            <a:r>
              <a:rPr lang="de-DE" b="1" dirty="0" err="1" smtClean="0"/>
              <a:t>esistenti</a:t>
            </a:r>
            <a:r>
              <a:rPr lang="de-DE" b="1" dirty="0" smtClean="0"/>
              <a:t> e </a:t>
            </a:r>
            <a:r>
              <a:rPr lang="de-DE" b="1" dirty="0" err="1" smtClean="0"/>
              <a:t>novità</a:t>
            </a:r>
            <a:r>
              <a:rPr lang="de-DE" b="1" dirty="0" smtClean="0"/>
              <a:t> normative:</a:t>
            </a:r>
          </a:p>
          <a:p>
            <a:pPr marL="0" indent="0">
              <a:lnSpc>
                <a:spcPts val="2500"/>
              </a:lnSpc>
              <a:buNone/>
            </a:pPr>
            <a:r>
              <a:rPr lang="de-DE" dirty="0" smtClean="0"/>
              <a:t/>
            </a:r>
            <a:br>
              <a:rPr lang="de-DE" dirty="0" smtClean="0"/>
            </a:br>
            <a:endParaRPr lang="de-DE" dirty="0"/>
          </a:p>
        </p:txBody>
      </p:sp>
      <p:graphicFrame>
        <p:nvGraphicFramePr>
          <p:cNvPr id="9" name="Diagramm 8"/>
          <p:cNvGraphicFramePr/>
          <p:nvPr>
            <p:extLst>
              <p:ext uri="{D42A27DB-BD31-4B8C-83A1-F6EECF244321}">
                <p14:modId xmlns:p14="http://schemas.microsoft.com/office/powerpoint/2010/main" xmlns="" val="4181827173"/>
              </p:ext>
            </p:extLst>
          </p:nvPr>
        </p:nvGraphicFramePr>
        <p:xfrm>
          <a:off x="567267" y="2142067"/>
          <a:ext cx="8974084" cy="45902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3" name="Gerader Verbinder 12"/>
          <p:cNvCxnSpPr/>
          <p:nvPr/>
        </p:nvCxnSpPr>
        <p:spPr>
          <a:xfrm>
            <a:off x="1966586" y="3026983"/>
            <a:ext cx="6018929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Legende mit Linie 2 (Akzentuierungsbalken) 16"/>
          <p:cNvSpPr/>
          <p:nvPr/>
        </p:nvSpPr>
        <p:spPr>
          <a:xfrm>
            <a:off x="8952716" y="2592059"/>
            <a:ext cx="1978940" cy="494193"/>
          </a:xfrm>
          <a:prstGeom prst="accentCallout2">
            <a:avLst>
              <a:gd name="adj1" fmla="val 18750"/>
              <a:gd name="adj2" fmla="val -3269"/>
              <a:gd name="adj3" fmla="val 18750"/>
              <a:gd name="adj4" fmla="val -16667"/>
              <a:gd name="adj5" fmla="val 87154"/>
              <a:gd name="adj6" fmla="val -48566"/>
            </a:avLst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C00000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latin typeface="Roboto Light" panose="02000000000000000000" pitchFamily="2" charset="0"/>
                <a:ea typeface="Roboto Light" panose="02000000000000000000" pitchFamily="2" charset="0"/>
              </a:rPr>
              <a:t>Base 100 = </a:t>
            </a:r>
            <a:r>
              <a:rPr lang="de-DE" sz="1200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caratteristiche</a:t>
            </a:r>
            <a:r>
              <a:rPr lang="de-DE" sz="12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a </a:t>
            </a:r>
            <a:r>
              <a:rPr lang="de-DE" sz="1200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nuovo</a:t>
            </a:r>
            <a:endParaRPr lang="de-DE" sz="1200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18" name="Legende mit Linie 2 (Akzentuierungsbalken) 17"/>
          <p:cNvSpPr/>
          <p:nvPr/>
        </p:nvSpPr>
        <p:spPr>
          <a:xfrm>
            <a:off x="9541351" y="4936067"/>
            <a:ext cx="2458561" cy="1289550"/>
          </a:xfrm>
          <a:prstGeom prst="accentCallout2">
            <a:avLst>
              <a:gd name="adj1" fmla="val 18750"/>
              <a:gd name="adj2" fmla="val -3269"/>
              <a:gd name="adj3" fmla="val 18750"/>
              <a:gd name="adj4" fmla="val -16667"/>
              <a:gd name="adj5" fmla="val 33675"/>
              <a:gd name="adj6" fmla="val -43203"/>
            </a:avLst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accent6">
                <a:lumMod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b="1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L‘80% </a:t>
            </a:r>
            <a:r>
              <a:rPr lang="de-DE" sz="14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delle </a:t>
            </a:r>
            <a:r>
              <a:rPr lang="de-DE" sz="1400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membrane</a:t>
            </a:r>
            <a:r>
              <a:rPr lang="de-DE" sz="14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de-DE" sz="1400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vedono</a:t>
            </a:r>
            <a:r>
              <a:rPr lang="de-DE" sz="14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de-DE" sz="1400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diminuire</a:t>
            </a:r>
            <a:r>
              <a:rPr lang="de-DE" sz="14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le </a:t>
            </a:r>
            <a:r>
              <a:rPr lang="de-DE" sz="1400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loro</a:t>
            </a:r>
            <a:r>
              <a:rPr lang="de-DE" sz="14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de-DE" sz="1400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performance</a:t>
            </a:r>
            <a:r>
              <a:rPr lang="de-DE" sz="14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dell‘80% </a:t>
            </a:r>
            <a:r>
              <a:rPr lang="de-DE" sz="1400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dopo</a:t>
            </a:r>
            <a:r>
              <a:rPr lang="de-DE" sz="14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de-DE" sz="1400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questa</a:t>
            </a:r>
            <a:r>
              <a:rPr lang="de-DE" sz="14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de-DE" sz="1400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prova</a:t>
            </a:r>
            <a:r>
              <a:rPr lang="de-DE" sz="1400" dirty="0" smtClean="0">
                <a:latin typeface="Roboto Light" panose="02000000000000000000" pitchFamily="2" charset="0"/>
                <a:ea typeface="Roboto Light" panose="02000000000000000000" pitchFamily="2" charset="0"/>
              </a:rPr>
              <a:t> di </a:t>
            </a:r>
            <a:r>
              <a:rPr lang="de-DE" sz="1400" dirty="0" err="1" smtClean="0">
                <a:latin typeface="Roboto Light" panose="02000000000000000000" pitchFamily="2" charset="0"/>
                <a:ea typeface="Roboto Light" panose="02000000000000000000" pitchFamily="2" charset="0"/>
              </a:rPr>
              <a:t>invecchiamento</a:t>
            </a:r>
            <a:endParaRPr lang="de-DE" sz="1400" dirty="0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2828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B9411D4-5523-F542-BECA-EA741FE40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707" y="1132844"/>
            <a:ext cx="11520293" cy="663053"/>
          </a:xfrm>
        </p:spPr>
        <p:txBody>
          <a:bodyPr/>
          <a:lstStyle/>
          <a:p>
            <a:r>
              <a:rPr lang="en-US" dirty="0" smtClean="0"/>
              <a:t>ETA (</a:t>
            </a:r>
            <a:r>
              <a:rPr lang="en-US" dirty="0" err="1" smtClean="0"/>
              <a:t>Valutazione</a:t>
            </a:r>
            <a:r>
              <a:rPr lang="en-US" dirty="0" smtClean="0"/>
              <a:t> </a:t>
            </a:r>
            <a:r>
              <a:rPr lang="en-US" dirty="0" err="1" smtClean="0"/>
              <a:t>Tecnica</a:t>
            </a:r>
            <a:r>
              <a:rPr lang="en-US" dirty="0" smtClean="0"/>
              <a:t> </a:t>
            </a:r>
            <a:r>
              <a:rPr lang="en-US" dirty="0" err="1" smtClean="0"/>
              <a:t>Europea</a:t>
            </a:r>
            <a:r>
              <a:rPr lang="en-US" dirty="0" smtClean="0"/>
              <a:t>)</a:t>
            </a:r>
            <a:endParaRPr lang="de-DE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671706" y="2057400"/>
            <a:ext cx="10848585" cy="513986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it-IT" sz="2000" b="1" dirty="0" smtClean="0"/>
              <a:t>L’ETA è un documento di </a:t>
            </a:r>
            <a:r>
              <a:rPr lang="it-IT" sz="2000" b="1" u="sng" dirty="0" smtClean="0"/>
              <a:t>natura volontaria </a:t>
            </a:r>
            <a:r>
              <a:rPr lang="it-IT" sz="2000" b="1" dirty="0" smtClean="0"/>
              <a:t>che contiene le prestazioni delle caratteristiche essenziali di un prodotto da costruzione.</a:t>
            </a:r>
            <a:endParaRPr lang="it-IT" sz="2000" dirty="0" smtClean="0"/>
          </a:p>
          <a:p>
            <a:endParaRPr lang="it-IT" sz="2000" dirty="0" smtClean="0"/>
          </a:p>
          <a:p>
            <a:r>
              <a:rPr lang="it-IT" sz="2000" b="1" dirty="0" smtClean="0"/>
              <a:t>Il CPR (Regolamento prodotti da costruzione) prevede tre categorie di prodotto:</a:t>
            </a:r>
          </a:p>
          <a:p>
            <a:endParaRPr lang="it-IT" sz="2000" b="1" dirty="0" smtClean="0"/>
          </a:p>
          <a:p>
            <a:pPr marL="457200" lvl="0" indent="-457200"/>
            <a:r>
              <a:rPr lang="it-IT" sz="2000" dirty="0" smtClean="0"/>
              <a:t>1) Prodotti che rientrano in una norma armonizzata;</a:t>
            </a:r>
          </a:p>
          <a:p>
            <a:pPr marL="457200" lvl="0" indent="-457200"/>
            <a:endParaRPr lang="it-IT" sz="2000" b="1" dirty="0" smtClean="0"/>
          </a:p>
          <a:p>
            <a:pPr lvl="0"/>
            <a:r>
              <a:rPr lang="it-IT" sz="2000" b="1" dirty="0" smtClean="0"/>
              <a:t>2) Prodotti per cui esiste una norma armonizzata ma per almeno una delle caratteristiche essenziali     del prodotto si verifica che:</a:t>
            </a:r>
          </a:p>
          <a:p>
            <a:pPr lvl="0"/>
            <a:endParaRPr lang="it-IT" sz="2000" b="1" dirty="0" smtClean="0"/>
          </a:p>
          <a:p>
            <a:pPr lvl="1">
              <a:buFontTx/>
              <a:buChar char="-"/>
            </a:pPr>
            <a:r>
              <a:rPr lang="it-IT" sz="2000" b="1" dirty="0" smtClean="0"/>
              <a:t> </a:t>
            </a:r>
            <a:r>
              <a:rPr lang="it-IT" sz="2000" b="1" dirty="0" smtClean="0">
                <a:solidFill>
                  <a:srgbClr val="FF0000"/>
                </a:solidFill>
              </a:rPr>
              <a:t>il metodo di valutazione non è appropriato;</a:t>
            </a:r>
          </a:p>
          <a:p>
            <a:pPr lvl="1">
              <a:buFontTx/>
              <a:buChar char="-"/>
            </a:pPr>
            <a:r>
              <a:rPr lang="it-IT" sz="2000" b="1" dirty="0" smtClean="0"/>
              <a:t> </a:t>
            </a:r>
            <a:r>
              <a:rPr lang="it-IT" sz="2000" b="1" dirty="0" smtClean="0"/>
              <a:t>non </a:t>
            </a:r>
            <a:r>
              <a:rPr lang="it-IT" sz="2000" b="1" dirty="0" smtClean="0"/>
              <a:t>esiste un metodo di valutazione;</a:t>
            </a:r>
          </a:p>
          <a:p>
            <a:pPr lvl="1">
              <a:buFontTx/>
              <a:buChar char="-"/>
            </a:pPr>
            <a:endParaRPr lang="it-IT" sz="2000" b="1" dirty="0" smtClean="0"/>
          </a:p>
          <a:p>
            <a:pPr lvl="0"/>
            <a:r>
              <a:rPr lang="it-IT" sz="2000" dirty="0" smtClean="0"/>
              <a:t>3) Prodotti che non rientrano nell’ambito di applicazione di una norma armonizzata.</a:t>
            </a:r>
          </a:p>
          <a:p>
            <a:endParaRPr lang="it-IT" sz="2400" b="1" u="sng" dirty="0" smtClean="0"/>
          </a:p>
          <a:p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xmlns="" val="2336742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3225" y="1023107"/>
            <a:ext cx="9350375" cy="5834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xmlns="" id="{7B9411D4-5523-F542-BECA-EA741FE40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707" y="245533"/>
            <a:ext cx="11520293" cy="607653"/>
          </a:xfrm>
        </p:spPr>
        <p:txBody>
          <a:bodyPr/>
          <a:lstStyle/>
          <a:p>
            <a:r>
              <a:rPr lang="en-US" sz="3600" dirty="0" smtClean="0"/>
              <a:t>Influenza </a:t>
            </a:r>
            <a:r>
              <a:rPr lang="en-US" sz="3600" dirty="0" err="1" smtClean="0"/>
              <a:t>dell’aria</a:t>
            </a:r>
            <a:r>
              <a:rPr lang="en-US" sz="3600" dirty="0" smtClean="0"/>
              <a:t> </a:t>
            </a:r>
            <a:r>
              <a:rPr lang="en-US" sz="3600" dirty="0" err="1" smtClean="0"/>
              <a:t>sull’invecchiamento</a:t>
            </a:r>
            <a:endParaRPr lang="de-DE" sz="3600" dirty="0"/>
          </a:p>
        </p:txBody>
      </p:sp>
      <p:pic>
        <p:nvPicPr>
          <p:cNvPr id="9" name="Grafik 1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cx="http://schemas.microsoft.com/office/drawing/2014/chartex" xmlns:cx1="http://schemas.microsoft.com/office/drawing/2015/9/8/chartex" xmlns:cx2="http://schemas.microsoft.com/office/drawing/2015/10/21/chartex" xmlns:cx3="http://schemas.microsoft.com/office/drawing/2016/5/9/chartex" xmlns:cx4="http://schemas.microsoft.com/office/drawing/2016/5/10/chartex" xmlns:cx5="http://schemas.microsoft.com/office/drawing/2016/5/11/chartex" xmlns:cx6="http://schemas.microsoft.com/office/drawing/2016/5/12/chartex" xmlns:cx7="http://schemas.microsoft.com/office/drawing/2016/5/13/chartex" xmlns:cx8="http://schemas.microsoft.com/office/drawing/2016/5/14/chartex" xmlns:mc="http://schemas.openxmlformats.org/markup-compatibility/2006" xmlns:aink="http://schemas.microsoft.com/office/drawing/2016/ink" xmlns:am3d="http://schemas.microsoft.com/office/drawing/2017/model3d" xmlns:o="urn:schemas-microsoft-com:office:office" xmlns:oel="http://schemas.microsoft.com/office/2019/extlst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cex="http://schemas.microsoft.com/office/word/2018/wordml/cex" xmlns:w16cid="http://schemas.microsoft.com/office/word/2016/wordml/cid" xmlns:w16="http://schemas.microsoft.com/office/word/2018/wordml" xmlns:w16sdtdh="http://schemas.microsoft.com/office/word/2020/wordml/sdtdatahash" xmlns:w16se="http://schemas.microsoft.com/office/word/2015/wordml/symex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9753600" y="2591263"/>
            <a:ext cx="2438400" cy="1829336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9909180" y="1667933"/>
            <a:ext cx="2243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/>
              <a:t>Membrana standard durevole in opera</a:t>
            </a:r>
          </a:p>
          <a:p>
            <a:r>
              <a:rPr lang="it-IT" b="1" u="sng" dirty="0" smtClean="0"/>
              <a:t>3 anni </a:t>
            </a:r>
            <a:endParaRPr lang="it-IT" b="1" u="sng" dirty="0"/>
          </a:p>
        </p:txBody>
      </p:sp>
      <p:cxnSp>
        <p:nvCxnSpPr>
          <p:cNvPr id="10" name="Connettore 1 9"/>
          <p:cNvCxnSpPr/>
          <p:nvPr/>
        </p:nvCxnSpPr>
        <p:spPr>
          <a:xfrm rot="5400000">
            <a:off x="1194031" y="4208165"/>
            <a:ext cx="3233804" cy="158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1 11"/>
          <p:cNvCxnSpPr/>
          <p:nvPr/>
        </p:nvCxnSpPr>
        <p:spPr>
          <a:xfrm rot="5400000">
            <a:off x="2469045" y="4313985"/>
            <a:ext cx="3022164" cy="1588"/>
          </a:xfrm>
          <a:prstGeom prst="line">
            <a:avLst/>
          </a:prstGeom>
          <a:ln>
            <a:solidFill>
              <a:srgbClr val="00B05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1 13"/>
          <p:cNvCxnSpPr/>
          <p:nvPr/>
        </p:nvCxnSpPr>
        <p:spPr>
          <a:xfrm rot="5400000">
            <a:off x="4712712" y="4313985"/>
            <a:ext cx="3022164" cy="1588"/>
          </a:xfrm>
          <a:prstGeom prst="line">
            <a:avLst/>
          </a:prstGeom>
          <a:ln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sellaDiTesto 10"/>
          <p:cNvSpPr txBox="1"/>
          <p:nvPr/>
        </p:nvSpPr>
        <p:spPr>
          <a:xfrm>
            <a:off x="541867" y="4420599"/>
            <a:ext cx="1134533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accent1"/>
                </a:solidFill>
              </a:rPr>
              <a:t>●</a:t>
            </a:r>
            <a:endParaRPr lang="it-IT" dirty="0">
              <a:solidFill>
                <a:schemeClr val="accent1"/>
              </a:solidFill>
            </a:endParaRPr>
          </a:p>
        </p:txBody>
      </p:sp>
      <p:cxnSp>
        <p:nvCxnSpPr>
          <p:cNvPr id="15" name="Connettore 1 14"/>
          <p:cNvCxnSpPr/>
          <p:nvPr/>
        </p:nvCxnSpPr>
        <p:spPr>
          <a:xfrm>
            <a:off x="671707" y="4615921"/>
            <a:ext cx="572893" cy="158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asellaDiTesto 15"/>
          <p:cNvSpPr txBox="1"/>
          <p:nvPr/>
        </p:nvSpPr>
        <p:spPr>
          <a:xfrm>
            <a:off x="293832" y="4789931"/>
            <a:ext cx="17322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>
                <a:solidFill>
                  <a:schemeClr val="accent1"/>
                </a:solidFill>
              </a:rPr>
              <a:t>“</a:t>
            </a:r>
            <a:r>
              <a:rPr lang="it-IT" dirty="0" err="1" smtClean="0">
                <a:solidFill>
                  <a:schemeClr val="accent1"/>
                </a:solidFill>
              </a:rPr>
              <a:t>Hurricane</a:t>
            </a:r>
            <a:r>
              <a:rPr lang="it-IT" dirty="0" smtClean="0">
                <a:solidFill>
                  <a:schemeClr val="accent1"/>
                </a:solidFill>
              </a:rPr>
              <a:t> Test”</a:t>
            </a:r>
          </a:p>
          <a:p>
            <a:r>
              <a:rPr lang="it-IT" dirty="0" err="1" smtClean="0">
                <a:solidFill>
                  <a:schemeClr val="accent1"/>
                </a:solidFill>
              </a:rPr>
              <a:t>b</a:t>
            </a:r>
            <a:r>
              <a:rPr lang="it-IT" dirty="0" err="1" smtClean="0">
                <a:solidFill>
                  <a:schemeClr val="accent1"/>
                </a:solidFill>
              </a:rPr>
              <a:t>y</a:t>
            </a:r>
            <a:r>
              <a:rPr lang="it-IT" dirty="0" smtClean="0">
                <a:solidFill>
                  <a:schemeClr val="accent1"/>
                </a:solidFill>
              </a:rPr>
              <a:t> </a:t>
            </a:r>
            <a:r>
              <a:rPr lang="it-IT" dirty="0" err="1" smtClean="0">
                <a:solidFill>
                  <a:schemeClr val="accent1"/>
                </a:solidFill>
              </a:rPr>
              <a:t>Dörken</a:t>
            </a:r>
            <a:endParaRPr lang="it-IT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ext Box 2"/>
          <p:cNvSpPr txBox="1">
            <a:spLocks noChangeArrowheads="1"/>
          </p:cNvSpPr>
          <p:nvPr/>
        </p:nvSpPr>
        <p:spPr bwMode="auto">
          <a:xfrm>
            <a:off x="810684" y="2269067"/>
            <a:ext cx="10566400" cy="447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>
              <a:spcBef>
                <a:spcPct val="25000"/>
              </a:spcBef>
            </a:pPr>
            <a:r>
              <a:rPr lang="de-DE" sz="2400" dirty="0">
                <a:latin typeface="Futura Md BT" pitchFamily="34" charset="0"/>
              </a:rPr>
              <a:t>Membrane </a:t>
            </a:r>
            <a:r>
              <a:rPr lang="de-DE" sz="2400" dirty="0" err="1">
                <a:latin typeface="Futura Md BT" pitchFamily="34" charset="0"/>
              </a:rPr>
              <a:t>alveolari</a:t>
            </a:r>
            <a:r>
              <a:rPr lang="de-DE" sz="2400" dirty="0">
                <a:latin typeface="Futura Md BT" pitchFamily="34" charset="0"/>
              </a:rPr>
              <a:t> di </a:t>
            </a:r>
            <a:r>
              <a:rPr lang="de-DE" sz="2400" b="1" dirty="0" err="1">
                <a:latin typeface="Futura Md BT" pitchFamily="34" charset="0"/>
              </a:rPr>
              <a:t>protezione</a:t>
            </a:r>
            <a:r>
              <a:rPr lang="de-DE" sz="2400" dirty="0">
                <a:latin typeface="Futura Md BT" pitchFamily="34" charset="0"/>
              </a:rPr>
              <a:t> </a:t>
            </a:r>
            <a:r>
              <a:rPr lang="de-DE" sz="2400" dirty="0" err="1">
                <a:latin typeface="Futura Md BT" pitchFamily="34" charset="0"/>
              </a:rPr>
              <a:t>dell‘impermeabilizzazione</a:t>
            </a:r>
            <a:endParaRPr lang="de-DE" sz="2400" dirty="0">
              <a:latin typeface="Futura Md BT" pitchFamily="34" charset="0"/>
            </a:endParaRPr>
          </a:p>
          <a:p>
            <a:pPr>
              <a:spcBef>
                <a:spcPct val="25000"/>
              </a:spcBef>
            </a:pPr>
            <a:endParaRPr lang="de-DE" sz="2400" dirty="0">
              <a:latin typeface="Futura Md BT" pitchFamily="34" charset="0"/>
            </a:endParaRPr>
          </a:p>
          <a:p>
            <a:pPr>
              <a:spcBef>
                <a:spcPct val="25000"/>
              </a:spcBef>
            </a:pPr>
            <a:endParaRPr lang="de-DE" sz="1200" dirty="0">
              <a:latin typeface="Futura Md BT" pitchFamily="34" charset="0"/>
            </a:endParaRPr>
          </a:p>
          <a:p>
            <a:pPr>
              <a:spcBef>
                <a:spcPct val="25000"/>
              </a:spcBef>
              <a:buFontTx/>
              <a:buChar char="-"/>
            </a:pPr>
            <a:endParaRPr lang="de-DE" sz="1000" dirty="0">
              <a:latin typeface="Futura Md BT" pitchFamily="34" charset="0"/>
            </a:endParaRPr>
          </a:p>
          <a:p>
            <a:pPr eaLnBrk="0" hangingPunct="0">
              <a:spcBef>
                <a:spcPct val="25000"/>
              </a:spcBef>
            </a:pPr>
            <a:r>
              <a:rPr lang="de-DE" sz="2400" dirty="0" smtClean="0">
                <a:latin typeface="Futura Md BT" pitchFamily="34" charset="0"/>
              </a:rPr>
              <a:t>Membrane </a:t>
            </a:r>
            <a:r>
              <a:rPr lang="de-DE" sz="2400" dirty="0" err="1">
                <a:latin typeface="Futura Md BT" pitchFamily="34" charset="0"/>
              </a:rPr>
              <a:t>alveolari</a:t>
            </a:r>
            <a:r>
              <a:rPr lang="de-DE" sz="2400" dirty="0">
                <a:latin typeface="Futura Md BT" pitchFamily="34" charset="0"/>
              </a:rPr>
              <a:t> di </a:t>
            </a:r>
            <a:r>
              <a:rPr lang="de-DE" sz="2400" b="1" dirty="0" err="1" smtClean="0">
                <a:latin typeface="Futura Md BT" pitchFamily="34" charset="0"/>
              </a:rPr>
              <a:t>protezione</a:t>
            </a:r>
            <a:r>
              <a:rPr lang="de-DE" sz="2400" dirty="0" smtClean="0">
                <a:latin typeface="Futura Md BT" pitchFamily="34" charset="0"/>
              </a:rPr>
              <a:t>,</a:t>
            </a:r>
          </a:p>
          <a:p>
            <a:pPr eaLnBrk="0" hangingPunct="0">
              <a:spcBef>
                <a:spcPct val="25000"/>
              </a:spcBef>
            </a:pPr>
            <a:r>
              <a:rPr lang="de-DE" sz="2400" b="1" dirty="0" err="1" smtClean="0">
                <a:latin typeface="Futura Md BT" pitchFamily="34" charset="0"/>
              </a:rPr>
              <a:t>filtrazione</a:t>
            </a:r>
            <a:r>
              <a:rPr lang="de-DE" sz="2400" dirty="0" smtClean="0">
                <a:latin typeface="Futura Md BT" pitchFamily="34" charset="0"/>
              </a:rPr>
              <a:t> </a:t>
            </a:r>
            <a:r>
              <a:rPr lang="de-DE" sz="2400" dirty="0">
                <a:latin typeface="Futura Md BT" pitchFamily="34" charset="0"/>
              </a:rPr>
              <a:t>e </a:t>
            </a:r>
            <a:r>
              <a:rPr lang="de-DE" sz="2400" b="1" dirty="0" err="1">
                <a:latin typeface="Futura Md BT" pitchFamily="34" charset="0"/>
              </a:rPr>
              <a:t>drenaggio</a:t>
            </a:r>
            <a:endParaRPr lang="de-DE" sz="2400" b="1" dirty="0">
              <a:latin typeface="Futura Md BT" pitchFamily="34" charset="0"/>
            </a:endParaRPr>
          </a:p>
          <a:p>
            <a:pPr eaLnBrk="0" hangingPunct="0">
              <a:spcBef>
                <a:spcPct val="25000"/>
              </a:spcBef>
            </a:pPr>
            <a:endParaRPr lang="de-DE" sz="2400" dirty="0">
              <a:latin typeface="Futura Md BT" pitchFamily="34" charset="0"/>
            </a:endParaRPr>
          </a:p>
        </p:txBody>
      </p:sp>
      <p:sp>
        <p:nvSpPr>
          <p:cNvPr id="1028" name="Text Box 3"/>
          <p:cNvSpPr txBox="1">
            <a:spLocks noChangeArrowheads="1"/>
          </p:cNvSpPr>
          <p:nvPr/>
        </p:nvSpPr>
        <p:spPr bwMode="auto">
          <a:xfrm>
            <a:off x="810684" y="860428"/>
            <a:ext cx="10566400" cy="69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rIns="0"/>
          <a:lstStyle/>
          <a:p>
            <a:pPr>
              <a:spcBef>
                <a:spcPct val="25000"/>
              </a:spcBef>
            </a:pPr>
            <a:r>
              <a:rPr lang="de-DE" sz="2800" b="1" dirty="0" err="1" smtClean="0">
                <a:latin typeface="Futura Md BT" pitchFamily="34" charset="0"/>
              </a:rPr>
              <a:t>Protezione</a:t>
            </a:r>
            <a:r>
              <a:rPr lang="de-DE" sz="2800" b="1" dirty="0" smtClean="0">
                <a:latin typeface="Futura Md BT" pitchFamily="34" charset="0"/>
              </a:rPr>
              <a:t> delle </a:t>
            </a:r>
            <a:r>
              <a:rPr lang="de-DE" sz="2800" b="1" dirty="0" err="1" smtClean="0">
                <a:latin typeface="Futura Md BT" pitchFamily="34" charset="0"/>
              </a:rPr>
              <a:t>opere</a:t>
            </a:r>
            <a:r>
              <a:rPr lang="de-DE" sz="2800" b="1" dirty="0" smtClean="0">
                <a:latin typeface="Futura Md BT" pitchFamily="34" charset="0"/>
              </a:rPr>
              <a:t> interrate</a:t>
            </a:r>
          </a:p>
          <a:p>
            <a:pPr>
              <a:spcBef>
                <a:spcPct val="25000"/>
              </a:spcBef>
            </a:pPr>
            <a:r>
              <a:rPr lang="de-DE" sz="3200" b="1" dirty="0" smtClean="0">
                <a:latin typeface="Futura Md BT" pitchFamily="34" charset="0"/>
              </a:rPr>
              <a:t>MEMBRANE </a:t>
            </a:r>
            <a:r>
              <a:rPr lang="de-DE" sz="3200" b="1" dirty="0">
                <a:latin typeface="Futura Md BT" pitchFamily="34" charset="0"/>
              </a:rPr>
              <a:t>ALVEOLARI:</a:t>
            </a:r>
          </a:p>
        </p:txBody>
      </p:sp>
      <p:graphicFrame>
        <p:nvGraphicFramePr>
          <p:cNvPr id="1026" name="Object 4"/>
          <p:cNvGraphicFramePr>
            <a:graphicFrameLocks noGrp="1" noChangeAspect="1"/>
          </p:cNvGraphicFramePr>
          <p:nvPr>
            <p:ph/>
          </p:nvPr>
        </p:nvGraphicFramePr>
        <p:xfrm>
          <a:off x="9221465" y="1701798"/>
          <a:ext cx="2155619" cy="1634069"/>
        </p:xfrm>
        <a:graphic>
          <a:graphicData uri="http://schemas.openxmlformats.org/presentationml/2006/ole">
            <p:oleObj spid="_x0000_s5122" name="CorelPhotoPaint.Image.9" r:id="rId3" imgW="2294954" imgH="2319533" progId="">
              <p:embed/>
            </p:oleObj>
          </a:graphicData>
        </a:graphic>
      </p:graphicFrame>
      <p:pic>
        <p:nvPicPr>
          <p:cNvPr id="1029" name="Picture 6" descr="Seite28"/>
          <p:cNvPicPr>
            <a:picLocks noChangeAspect="1" noChangeArrowheads="1"/>
          </p:cNvPicPr>
          <p:nvPr/>
        </p:nvPicPr>
        <p:blipFill>
          <a:blip r:embed="rId4"/>
          <a:srcRect l="8333" t="12704"/>
          <a:stretch>
            <a:fillRect/>
          </a:stretch>
        </p:blipFill>
        <p:spPr bwMode="auto">
          <a:xfrm>
            <a:off x="5850467" y="3230566"/>
            <a:ext cx="2237778" cy="1765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tangolo 5"/>
          <p:cNvSpPr/>
          <p:nvPr/>
        </p:nvSpPr>
        <p:spPr>
          <a:xfrm>
            <a:off x="751415" y="5486400"/>
            <a:ext cx="663675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hangingPunct="0">
              <a:spcBef>
                <a:spcPct val="25000"/>
              </a:spcBef>
            </a:pPr>
            <a:r>
              <a:rPr lang="de-DE" sz="2400" dirty="0" smtClean="0">
                <a:solidFill>
                  <a:prstClr val="black"/>
                </a:solidFill>
                <a:latin typeface="Futura Md BT" pitchFamily="34" charset="0"/>
              </a:rPr>
              <a:t>Membrane </a:t>
            </a:r>
            <a:r>
              <a:rPr lang="de-DE" sz="2400" dirty="0" err="1" smtClean="0">
                <a:solidFill>
                  <a:prstClr val="black"/>
                </a:solidFill>
                <a:latin typeface="Futura Md BT" pitchFamily="34" charset="0"/>
              </a:rPr>
              <a:t>alveolari</a:t>
            </a:r>
            <a:r>
              <a:rPr lang="de-DE" sz="2400" dirty="0" smtClean="0">
                <a:solidFill>
                  <a:prstClr val="black"/>
                </a:solidFill>
                <a:latin typeface="Futura Md BT" pitchFamily="34" charset="0"/>
              </a:rPr>
              <a:t> di </a:t>
            </a:r>
            <a:r>
              <a:rPr lang="de-DE" sz="2400" b="1" dirty="0" err="1" smtClean="0">
                <a:solidFill>
                  <a:prstClr val="black"/>
                </a:solidFill>
                <a:latin typeface="Futura Md BT" pitchFamily="34" charset="0"/>
              </a:rPr>
              <a:t>protezione</a:t>
            </a:r>
            <a:r>
              <a:rPr lang="de-DE" sz="2400" dirty="0" smtClean="0">
                <a:solidFill>
                  <a:prstClr val="black"/>
                </a:solidFill>
                <a:latin typeface="Futura Md BT" pitchFamily="34" charset="0"/>
              </a:rPr>
              <a:t>, (</a:t>
            </a:r>
            <a:r>
              <a:rPr lang="de-DE" sz="2400" dirty="0" err="1" smtClean="0">
                <a:solidFill>
                  <a:prstClr val="black"/>
                </a:solidFill>
                <a:latin typeface="Futura Md BT" pitchFamily="34" charset="0"/>
              </a:rPr>
              <a:t>filtrazione</a:t>
            </a:r>
            <a:r>
              <a:rPr lang="de-DE" sz="2400" dirty="0" smtClean="0">
                <a:solidFill>
                  <a:prstClr val="black"/>
                </a:solidFill>
                <a:latin typeface="Futura Md BT" pitchFamily="34" charset="0"/>
              </a:rPr>
              <a:t>),</a:t>
            </a:r>
          </a:p>
          <a:p>
            <a:pPr lvl="0" eaLnBrk="0" hangingPunct="0">
              <a:spcBef>
                <a:spcPct val="25000"/>
              </a:spcBef>
            </a:pPr>
            <a:r>
              <a:rPr lang="de-DE" sz="2400" b="1" dirty="0" err="1" smtClean="0">
                <a:solidFill>
                  <a:prstClr val="black"/>
                </a:solidFill>
                <a:latin typeface="Futura Md BT" pitchFamily="34" charset="0"/>
              </a:rPr>
              <a:t>drenaggio</a:t>
            </a:r>
            <a:r>
              <a:rPr lang="de-DE" sz="2400" dirty="0" smtClean="0">
                <a:solidFill>
                  <a:prstClr val="black"/>
                </a:solidFill>
                <a:latin typeface="Futura Md BT" pitchFamily="34" charset="0"/>
              </a:rPr>
              <a:t> e </a:t>
            </a:r>
            <a:r>
              <a:rPr lang="de-DE" sz="2400" b="1" dirty="0" err="1" smtClean="0">
                <a:solidFill>
                  <a:prstClr val="black"/>
                </a:solidFill>
                <a:latin typeface="Futura Md BT" pitchFamily="34" charset="0"/>
              </a:rPr>
              <a:t>accumulo</a:t>
            </a:r>
            <a:endParaRPr lang="de-DE" sz="2400" b="1" dirty="0">
              <a:solidFill>
                <a:prstClr val="black"/>
              </a:solidFill>
              <a:latin typeface="Futura Md BT" pitchFamily="34" charset="0"/>
            </a:endParaRPr>
          </a:p>
        </p:txBody>
      </p:sp>
      <p:pic>
        <p:nvPicPr>
          <p:cNvPr id="5124" name="Picture 4" descr="swisspor Delta Floraxx Top - swisspor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483601" y="4807480"/>
            <a:ext cx="2582332" cy="19367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ext Box 2"/>
          <p:cNvSpPr txBox="1">
            <a:spLocks noChangeArrowheads="1"/>
          </p:cNvSpPr>
          <p:nvPr/>
        </p:nvSpPr>
        <p:spPr bwMode="auto">
          <a:xfrm>
            <a:off x="810684" y="2269067"/>
            <a:ext cx="10566400" cy="447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>
              <a:spcBef>
                <a:spcPct val="25000"/>
              </a:spcBef>
            </a:pPr>
            <a:r>
              <a:rPr lang="de-DE" sz="2400" dirty="0">
                <a:latin typeface="Futura Md BT" pitchFamily="34" charset="0"/>
              </a:rPr>
              <a:t>Membrane </a:t>
            </a:r>
            <a:r>
              <a:rPr lang="de-DE" sz="2400" dirty="0" err="1">
                <a:latin typeface="Futura Md BT" pitchFamily="34" charset="0"/>
              </a:rPr>
              <a:t>alveolari</a:t>
            </a:r>
            <a:r>
              <a:rPr lang="de-DE" sz="2400" dirty="0">
                <a:latin typeface="Futura Md BT" pitchFamily="34" charset="0"/>
              </a:rPr>
              <a:t> di </a:t>
            </a:r>
            <a:r>
              <a:rPr lang="de-DE" sz="2400" dirty="0" err="1">
                <a:latin typeface="Futura Md BT" pitchFamily="34" charset="0"/>
              </a:rPr>
              <a:t>protezione</a:t>
            </a:r>
            <a:r>
              <a:rPr lang="de-DE" sz="2400" dirty="0">
                <a:latin typeface="Futura Md BT" pitchFamily="34" charset="0"/>
              </a:rPr>
              <a:t> </a:t>
            </a:r>
            <a:r>
              <a:rPr lang="de-DE" sz="2400" dirty="0" err="1">
                <a:latin typeface="Futura Md BT" pitchFamily="34" charset="0"/>
              </a:rPr>
              <a:t>dell‘impermeabilizzazione</a:t>
            </a:r>
            <a:endParaRPr lang="de-DE" sz="2400" dirty="0">
              <a:latin typeface="Futura Md BT" pitchFamily="34" charset="0"/>
            </a:endParaRPr>
          </a:p>
          <a:p>
            <a:pPr>
              <a:spcBef>
                <a:spcPct val="25000"/>
              </a:spcBef>
            </a:pPr>
            <a:endParaRPr lang="de-DE" sz="2400" dirty="0">
              <a:latin typeface="Futura Md BT" pitchFamily="34" charset="0"/>
            </a:endParaRPr>
          </a:p>
          <a:p>
            <a:pPr>
              <a:spcBef>
                <a:spcPct val="25000"/>
              </a:spcBef>
            </a:pPr>
            <a:endParaRPr lang="de-DE" sz="1200" dirty="0">
              <a:latin typeface="Futura Md BT" pitchFamily="34" charset="0"/>
            </a:endParaRPr>
          </a:p>
          <a:p>
            <a:pPr>
              <a:spcBef>
                <a:spcPct val="25000"/>
              </a:spcBef>
              <a:buFontTx/>
              <a:buChar char="-"/>
            </a:pPr>
            <a:endParaRPr lang="de-DE" sz="1000" dirty="0">
              <a:latin typeface="Futura Md BT" pitchFamily="34" charset="0"/>
            </a:endParaRPr>
          </a:p>
          <a:p>
            <a:pPr eaLnBrk="0" hangingPunct="0">
              <a:spcBef>
                <a:spcPct val="25000"/>
              </a:spcBef>
            </a:pPr>
            <a:endParaRPr lang="de-DE" sz="2400" dirty="0">
              <a:latin typeface="Futura Md BT" pitchFamily="34" charset="0"/>
            </a:endParaRPr>
          </a:p>
        </p:txBody>
      </p:sp>
      <p:sp>
        <p:nvSpPr>
          <p:cNvPr id="1028" name="Text Box 3"/>
          <p:cNvSpPr txBox="1">
            <a:spLocks noChangeArrowheads="1"/>
          </p:cNvSpPr>
          <p:nvPr/>
        </p:nvSpPr>
        <p:spPr bwMode="auto">
          <a:xfrm>
            <a:off x="810684" y="860428"/>
            <a:ext cx="10566400" cy="69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rIns="0"/>
          <a:lstStyle/>
          <a:p>
            <a:pPr>
              <a:spcBef>
                <a:spcPct val="25000"/>
              </a:spcBef>
            </a:pPr>
            <a:r>
              <a:rPr lang="de-DE" sz="2800" b="1" dirty="0" err="1" smtClean="0">
                <a:latin typeface="Futura Md BT" pitchFamily="34" charset="0"/>
              </a:rPr>
              <a:t>Protezione</a:t>
            </a:r>
            <a:r>
              <a:rPr lang="de-DE" sz="2800" b="1" dirty="0" smtClean="0">
                <a:latin typeface="Futura Md BT" pitchFamily="34" charset="0"/>
              </a:rPr>
              <a:t> delle </a:t>
            </a:r>
            <a:r>
              <a:rPr lang="de-DE" sz="2800" b="1" dirty="0" err="1" smtClean="0">
                <a:latin typeface="Futura Md BT" pitchFamily="34" charset="0"/>
              </a:rPr>
              <a:t>opere</a:t>
            </a:r>
            <a:r>
              <a:rPr lang="de-DE" sz="2800" b="1" dirty="0" smtClean="0">
                <a:latin typeface="Futura Md BT" pitchFamily="34" charset="0"/>
              </a:rPr>
              <a:t> interrate</a:t>
            </a:r>
          </a:p>
          <a:p>
            <a:pPr>
              <a:spcBef>
                <a:spcPct val="25000"/>
              </a:spcBef>
            </a:pPr>
            <a:r>
              <a:rPr lang="de-DE" sz="3200" b="1" dirty="0" smtClean="0">
                <a:latin typeface="Futura Md BT" pitchFamily="34" charset="0"/>
              </a:rPr>
              <a:t>MEMBRANE </a:t>
            </a:r>
            <a:r>
              <a:rPr lang="de-DE" sz="3200" b="1" dirty="0">
                <a:latin typeface="Futura Md BT" pitchFamily="34" charset="0"/>
              </a:rPr>
              <a:t>ALVEOLARI:</a:t>
            </a:r>
          </a:p>
        </p:txBody>
      </p:sp>
      <p:graphicFrame>
        <p:nvGraphicFramePr>
          <p:cNvPr id="1026" name="Object 4"/>
          <p:cNvGraphicFramePr>
            <a:graphicFrameLocks noGrp="1" noChangeAspect="1"/>
          </p:cNvGraphicFramePr>
          <p:nvPr>
            <p:ph/>
          </p:nvPr>
        </p:nvGraphicFramePr>
        <p:xfrm>
          <a:off x="9584111" y="1701798"/>
          <a:ext cx="1792973" cy="1359165"/>
        </p:xfrm>
        <a:graphic>
          <a:graphicData uri="http://schemas.openxmlformats.org/presentationml/2006/ole">
            <p:oleObj spid="_x0000_s113666" name="CorelPhotoPaint.Image.9" r:id="rId3" imgW="2294954" imgH="2319533" progId="">
              <p:embed/>
            </p:oleObj>
          </a:graphicData>
        </a:graphic>
      </p:graphicFrame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2467" y="3060963"/>
            <a:ext cx="3777613" cy="345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asellaDiTesto 9"/>
          <p:cNvSpPr txBox="1"/>
          <p:nvPr/>
        </p:nvSpPr>
        <p:spPr>
          <a:xfrm>
            <a:off x="751415" y="3060963"/>
            <a:ext cx="1907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Posa verticale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ext Box 2"/>
          <p:cNvSpPr txBox="1">
            <a:spLocks noChangeArrowheads="1"/>
          </p:cNvSpPr>
          <p:nvPr/>
        </p:nvSpPr>
        <p:spPr bwMode="auto">
          <a:xfrm>
            <a:off x="810684" y="2269067"/>
            <a:ext cx="10566400" cy="447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>
              <a:spcBef>
                <a:spcPct val="25000"/>
              </a:spcBef>
            </a:pPr>
            <a:r>
              <a:rPr lang="de-DE" sz="2400" dirty="0">
                <a:latin typeface="Futura Md BT" pitchFamily="34" charset="0"/>
              </a:rPr>
              <a:t>Membrane </a:t>
            </a:r>
            <a:r>
              <a:rPr lang="de-DE" sz="2400" dirty="0" err="1">
                <a:latin typeface="Futura Md BT" pitchFamily="34" charset="0"/>
              </a:rPr>
              <a:t>alveolari</a:t>
            </a:r>
            <a:r>
              <a:rPr lang="de-DE" sz="2400" dirty="0">
                <a:latin typeface="Futura Md BT" pitchFamily="34" charset="0"/>
              </a:rPr>
              <a:t> di </a:t>
            </a:r>
            <a:r>
              <a:rPr lang="de-DE" sz="2400" dirty="0" err="1">
                <a:latin typeface="Futura Md BT" pitchFamily="34" charset="0"/>
              </a:rPr>
              <a:t>protezione</a:t>
            </a:r>
            <a:r>
              <a:rPr lang="de-DE" sz="2400" dirty="0">
                <a:latin typeface="Futura Md BT" pitchFamily="34" charset="0"/>
              </a:rPr>
              <a:t> </a:t>
            </a:r>
            <a:r>
              <a:rPr lang="de-DE" sz="2400" dirty="0" err="1">
                <a:latin typeface="Futura Md BT" pitchFamily="34" charset="0"/>
              </a:rPr>
              <a:t>dell‘impermeabilizzazione</a:t>
            </a:r>
            <a:endParaRPr lang="de-DE" sz="2400" dirty="0">
              <a:latin typeface="Futura Md BT" pitchFamily="34" charset="0"/>
            </a:endParaRPr>
          </a:p>
          <a:p>
            <a:pPr>
              <a:spcBef>
                <a:spcPct val="25000"/>
              </a:spcBef>
            </a:pPr>
            <a:endParaRPr lang="de-DE" sz="2400" dirty="0">
              <a:latin typeface="Futura Md BT" pitchFamily="34" charset="0"/>
            </a:endParaRPr>
          </a:p>
          <a:p>
            <a:pPr>
              <a:spcBef>
                <a:spcPct val="25000"/>
              </a:spcBef>
            </a:pPr>
            <a:endParaRPr lang="de-DE" sz="1200" dirty="0">
              <a:latin typeface="Futura Md BT" pitchFamily="34" charset="0"/>
            </a:endParaRPr>
          </a:p>
          <a:p>
            <a:pPr>
              <a:spcBef>
                <a:spcPct val="25000"/>
              </a:spcBef>
              <a:buFontTx/>
              <a:buChar char="-"/>
            </a:pPr>
            <a:endParaRPr lang="de-DE" sz="1000" dirty="0">
              <a:latin typeface="Futura Md BT" pitchFamily="34" charset="0"/>
            </a:endParaRPr>
          </a:p>
          <a:p>
            <a:pPr eaLnBrk="0" hangingPunct="0">
              <a:spcBef>
                <a:spcPct val="25000"/>
              </a:spcBef>
            </a:pPr>
            <a:endParaRPr lang="de-DE" sz="2400" dirty="0">
              <a:latin typeface="Futura Md BT" pitchFamily="34" charset="0"/>
            </a:endParaRPr>
          </a:p>
        </p:txBody>
      </p:sp>
      <p:sp>
        <p:nvSpPr>
          <p:cNvPr id="1028" name="Text Box 3"/>
          <p:cNvSpPr txBox="1">
            <a:spLocks noChangeArrowheads="1"/>
          </p:cNvSpPr>
          <p:nvPr/>
        </p:nvSpPr>
        <p:spPr bwMode="auto">
          <a:xfrm>
            <a:off x="810684" y="860428"/>
            <a:ext cx="10566400" cy="69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rIns="0"/>
          <a:lstStyle/>
          <a:p>
            <a:pPr>
              <a:spcBef>
                <a:spcPct val="25000"/>
              </a:spcBef>
            </a:pPr>
            <a:r>
              <a:rPr lang="de-DE" sz="2800" b="1" dirty="0" err="1" smtClean="0">
                <a:latin typeface="Futura Md BT" pitchFamily="34" charset="0"/>
              </a:rPr>
              <a:t>Protezione</a:t>
            </a:r>
            <a:r>
              <a:rPr lang="de-DE" sz="2800" b="1" dirty="0" smtClean="0">
                <a:latin typeface="Futura Md BT" pitchFamily="34" charset="0"/>
              </a:rPr>
              <a:t> delle </a:t>
            </a:r>
            <a:r>
              <a:rPr lang="de-DE" sz="2800" b="1" dirty="0" err="1" smtClean="0">
                <a:latin typeface="Futura Md BT" pitchFamily="34" charset="0"/>
              </a:rPr>
              <a:t>opere</a:t>
            </a:r>
            <a:r>
              <a:rPr lang="de-DE" sz="2800" b="1" dirty="0" smtClean="0">
                <a:latin typeface="Futura Md BT" pitchFamily="34" charset="0"/>
              </a:rPr>
              <a:t> interrate</a:t>
            </a:r>
          </a:p>
          <a:p>
            <a:pPr>
              <a:spcBef>
                <a:spcPct val="25000"/>
              </a:spcBef>
            </a:pPr>
            <a:r>
              <a:rPr lang="de-DE" sz="3200" b="1" dirty="0" smtClean="0">
                <a:latin typeface="Futura Md BT" pitchFamily="34" charset="0"/>
              </a:rPr>
              <a:t>MEMBRANE </a:t>
            </a:r>
            <a:r>
              <a:rPr lang="de-DE" sz="3200" b="1" dirty="0">
                <a:latin typeface="Futura Md BT" pitchFamily="34" charset="0"/>
              </a:rPr>
              <a:t>ALVEOLARI:</a:t>
            </a:r>
          </a:p>
        </p:txBody>
      </p:sp>
      <p:graphicFrame>
        <p:nvGraphicFramePr>
          <p:cNvPr id="1026" name="Object 4"/>
          <p:cNvGraphicFramePr>
            <a:graphicFrameLocks noGrp="1" noChangeAspect="1"/>
          </p:cNvGraphicFramePr>
          <p:nvPr>
            <p:ph/>
          </p:nvPr>
        </p:nvGraphicFramePr>
        <p:xfrm>
          <a:off x="9584111" y="1701798"/>
          <a:ext cx="1792973" cy="1359165"/>
        </p:xfrm>
        <a:graphic>
          <a:graphicData uri="http://schemas.openxmlformats.org/presentationml/2006/ole">
            <p:oleObj spid="_x0000_s115714" name="CorelPhotoPaint.Image.9" r:id="rId3" imgW="2294954" imgH="2319533" progId="">
              <p:embed/>
            </p:oleObj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9" y="3259667"/>
            <a:ext cx="4401430" cy="3299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42013" y="3259667"/>
            <a:ext cx="4353454" cy="3263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ext Box 2"/>
          <p:cNvSpPr txBox="1">
            <a:spLocks noChangeArrowheads="1"/>
          </p:cNvSpPr>
          <p:nvPr/>
        </p:nvSpPr>
        <p:spPr bwMode="auto">
          <a:xfrm>
            <a:off x="810684" y="2269067"/>
            <a:ext cx="10566400" cy="447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>
              <a:spcBef>
                <a:spcPct val="25000"/>
              </a:spcBef>
            </a:pPr>
            <a:r>
              <a:rPr lang="de-DE" sz="2400" dirty="0">
                <a:latin typeface="Futura Md BT" pitchFamily="34" charset="0"/>
              </a:rPr>
              <a:t>Membrane </a:t>
            </a:r>
            <a:r>
              <a:rPr lang="de-DE" sz="2400" dirty="0" err="1">
                <a:latin typeface="Futura Md BT" pitchFamily="34" charset="0"/>
              </a:rPr>
              <a:t>alveolari</a:t>
            </a:r>
            <a:r>
              <a:rPr lang="de-DE" sz="2400" dirty="0">
                <a:latin typeface="Futura Md BT" pitchFamily="34" charset="0"/>
              </a:rPr>
              <a:t> di </a:t>
            </a:r>
            <a:r>
              <a:rPr lang="de-DE" sz="2400" dirty="0" err="1">
                <a:latin typeface="Futura Md BT" pitchFamily="34" charset="0"/>
              </a:rPr>
              <a:t>protezione</a:t>
            </a:r>
            <a:r>
              <a:rPr lang="de-DE" sz="2400" dirty="0">
                <a:latin typeface="Futura Md BT" pitchFamily="34" charset="0"/>
              </a:rPr>
              <a:t> </a:t>
            </a:r>
            <a:r>
              <a:rPr lang="de-DE" sz="2400" dirty="0" err="1">
                <a:latin typeface="Futura Md BT" pitchFamily="34" charset="0"/>
              </a:rPr>
              <a:t>dell‘impermeabilizzazione</a:t>
            </a:r>
            <a:endParaRPr lang="de-DE" sz="2400" dirty="0">
              <a:latin typeface="Futura Md BT" pitchFamily="34" charset="0"/>
            </a:endParaRPr>
          </a:p>
          <a:p>
            <a:pPr>
              <a:spcBef>
                <a:spcPct val="25000"/>
              </a:spcBef>
            </a:pPr>
            <a:endParaRPr lang="de-DE" sz="2400" dirty="0">
              <a:latin typeface="Futura Md BT" pitchFamily="34" charset="0"/>
            </a:endParaRPr>
          </a:p>
          <a:p>
            <a:pPr>
              <a:spcBef>
                <a:spcPct val="25000"/>
              </a:spcBef>
            </a:pPr>
            <a:endParaRPr lang="de-DE" sz="1200" dirty="0">
              <a:latin typeface="Futura Md BT" pitchFamily="34" charset="0"/>
            </a:endParaRPr>
          </a:p>
          <a:p>
            <a:pPr>
              <a:spcBef>
                <a:spcPct val="25000"/>
              </a:spcBef>
              <a:buFontTx/>
              <a:buChar char="-"/>
            </a:pPr>
            <a:endParaRPr lang="de-DE" sz="1000" dirty="0">
              <a:latin typeface="Futura Md BT" pitchFamily="34" charset="0"/>
            </a:endParaRPr>
          </a:p>
          <a:p>
            <a:pPr eaLnBrk="0" hangingPunct="0">
              <a:spcBef>
                <a:spcPct val="25000"/>
              </a:spcBef>
            </a:pPr>
            <a:endParaRPr lang="de-DE" sz="2400" dirty="0">
              <a:latin typeface="Futura Md BT" pitchFamily="34" charset="0"/>
            </a:endParaRPr>
          </a:p>
        </p:txBody>
      </p:sp>
      <p:sp>
        <p:nvSpPr>
          <p:cNvPr id="1028" name="Text Box 3"/>
          <p:cNvSpPr txBox="1">
            <a:spLocks noChangeArrowheads="1"/>
          </p:cNvSpPr>
          <p:nvPr/>
        </p:nvSpPr>
        <p:spPr bwMode="auto">
          <a:xfrm>
            <a:off x="810684" y="860428"/>
            <a:ext cx="10566400" cy="69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rIns="0"/>
          <a:lstStyle/>
          <a:p>
            <a:pPr>
              <a:spcBef>
                <a:spcPct val="25000"/>
              </a:spcBef>
            </a:pPr>
            <a:r>
              <a:rPr lang="de-DE" sz="2800" b="1" dirty="0" err="1" smtClean="0">
                <a:latin typeface="Futura Md BT" pitchFamily="34" charset="0"/>
              </a:rPr>
              <a:t>Protezione</a:t>
            </a:r>
            <a:r>
              <a:rPr lang="de-DE" sz="2800" b="1" dirty="0" smtClean="0">
                <a:latin typeface="Futura Md BT" pitchFamily="34" charset="0"/>
              </a:rPr>
              <a:t> delle </a:t>
            </a:r>
            <a:r>
              <a:rPr lang="de-DE" sz="2800" b="1" dirty="0" err="1" smtClean="0">
                <a:latin typeface="Futura Md BT" pitchFamily="34" charset="0"/>
              </a:rPr>
              <a:t>opere</a:t>
            </a:r>
            <a:r>
              <a:rPr lang="de-DE" sz="2800" b="1" dirty="0" smtClean="0">
                <a:latin typeface="Futura Md BT" pitchFamily="34" charset="0"/>
              </a:rPr>
              <a:t> interrate</a:t>
            </a:r>
          </a:p>
          <a:p>
            <a:pPr>
              <a:spcBef>
                <a:spcPct val="25000"/>
              </a:spcBef>
            </a:pPr>
            <a:r>
              <a:rPr lang="de-DE" sz="3200" b="1" dirty="0" smtClean="0">
                <a:latin typeface="Futura Md BT" pitchFamily="34" charset="0"/>
              </a:rPr>
              <a:t>MEMBRANE </a:t>
            </a:r>
            <a:r>
              <a:rPr lang="de-DE" sz="3200" b="1" dirty="0">
                <a:latin typeface="Futura Md BT" pitchFamily="34" charset="0"/>
              </a:rPr>
              <a:t>ALVEOLARI:</a:t>
            </a:r>
          </a:p>
        </p:txBody>
      </p:sp>
      <p:graphicFrame>
        <p:nvGraphicFramePr>
          <p:cNvPr id="1026" name="Object 4"/>
          <p:cNvGraphicFramePr>
            <a:graphicFrameLocks noGrp="1" noChangeAspect="1"/>
          </p:cNvGraphicFramePr>
          <p:nvPr>
            <p:ph/>
          </p:nvPr>
        </p:nvGraphicFramePr>
        <p:xfrm>
          <a:off x="9917637" y="2960436"/>
          <a:ext cx="1648783" cy="1249862"/>
        </p:xfrm>
        <a:graphic>
          <a:graphicData uri="http://schemas.openxmlformats.org/presentationml/2006/ole">
            <p:oleObj spid="_x0000_s114690" name="CorelPhotoPaint.Image.9" r:id="rId3" imgW="2294954" imgH="2319533" progId="">
              <p:embed/>
            </p:oleObj>
          </a:graphicData>
        </a:graphic>
      </p:graphicFrame>
      <p:pic>
        <p:nvPicPr>
          <p:cNvPr id="11469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684" y="3217333"/>
            <a:ext cx="4777704" cy="2919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42388" y="3217333"/>
            <a:ext cx="3892823" cy="2919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asellaDiTesto 9"/>
          <p:cNvSpPr txBox="1"/>
          <p:nvPr/>
        </p:nvSpPr>
        <p:spPr>
          <a:xfrm>
            <a:off x="709080" y="2759367"/>
            <a:ext cx="1907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Posa orizzontale</a:t>
            </a:r>
            <a:endParaRPr lang="it-IT" dirty="0"/>
          </a:p>
        </p:txBody>
      </p:sp>
      <p:pic>
        <p:nvPicPr>
          <p:cNvPr id="114693" name="Picture 5" descr="Delta MS20 Floor Membrane 20mm Stud 40m² - £247.0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036175" y="4683624"/>
            <a:ext cx="1453092" cy="14530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ext Box 2"/>
          <p:cNvSpPr txBox="1">
            <a:spLocks noChangeArrowheads="1"/>
          </p:cNvSpPr>
          <p:nvPr/>
        </p:nvSpPr>
        <p:spPr bwMode="auto">
          <a:xfrm>
            <a:off x="810684" y="2269067"/>
            <a:ext cx="10566400" cy="447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>
              <a:spcBef>
                <a:spcPct val="25000"/>
              </a:spcBef>
            </a:pPr>
            <a:r>
              <a:rPr lang="de-DE" sz="2400" dirty="0">
                <a:latin typeface="Futura Md BT" pitchFamily="34" charset="0"/>
              </a:rPr>
              <a:t>Membrane </a:t>
            </a:r>
            <a:r>
              <a:rPr lang="de-DE" sz="2400" dirty="0" err="1">
                <a:latin typeface="Futura Md BT" pitchFamily="34" charset="0"/>
              </a:rPr>
              <a:t>alveolari</a:t>
            </a:r>
            <a:r>
              <a:rPr lang="de-DE" sz="2400" dirty="0">
                <a:latin typeface="Futura Md BT" pitchFamily="34" charset="0"/>
              </a:rPr>
              <a:t> di </a:t>
            </a:r>
            <a:r>
              <a:rPr lang="de-DE" sz="2400" dirty="0" err="1" smtClean="0">
                <a:latin typeface="Futura Md BT" pitchFamily="34" charset="0"/>
              </a:rPr>
              <a:t>protezione</a:t>
            </a:r>
            <a:r>
              <a:rPr lang="de-DE" sz="2400" dirty="0" smtClean="0">
                <a:latin typeface="Futura Md BT" pitchFamily="34" charset="0"/>
              </a:rPr>
              <a:t>, </a:t>
            </a:r>
            <a:r>
              <a:rPr lang="de-DE" sz="2400" dirty="0" err="1" smtClean="0">
                <a:latin typeface="Futura Md BT" pitchFamily="34" charset="0"/>
              </a:rPr>
              <a:t>filtrazione</a:t>
            </a:r>
            <a:r>
              <a:rPr lang="de-DE" sz="2400" dirty="0" smtClean="0">
                <a:latin typeface="Futura Md BT" pitchFamily="34" charset="0"/>
              </a:rPr>
              <a:t> e </a:t>
            </a:r>
            <a:r>
              <a:rPr lang="de-DE" sz="2400" dirty="0" err="1" smtClean="0">
                <a:latin typeface="Futura Md BT" pitchFamily="34" charset="0"/>
              </a:rPr>
              <a:t>drenaggio</a:t>
            </a:r>
            <a:endParaRPr lang="de-DE" sz="2400" dirty="0">
              <a:latin typeface="Futura Md BT" pitchFamily="34" charset="0"/>
            </a:endParaRPr>
          </a:p>
          <a:p>
            <a:pPr>
              <a:spcBef>
                <a:spcPct val="25000"/>
              </a:spcBef>
            </a:pPr>
            <a:endParaRPr lang="de-DE" sz="2400" dirty="0">
              <a:latin typeface="Futura Md BT" pitchFamily="34" charset="0"/>
            </a:endParaRPr>
          </a:p>
          <a:p>
            <a:pPr>
              <a:spcBef>
                <a:spcPct val="25000"/>
              </a:spcBef>
            </a:pPr>
            <a:endParaRPr lang="de-DE" sz="1200" dirty="0">
              <a:latin typeface="Futura Md BT" pitchFamily="34" charset="0"/>
            </a:endParaRPr>
          </a:p>
          <a:p>
            <a:pPr>
              <a:spcBef>
                <a:spcPct val="25000"/>
              </a:spcBef>
              <a:buFontTx/>
              <a:buChar char="-"/>
            </a:pPr>
            <a:endParaRPr lang="de-DE" sz="1000" dirty="0">
              <a:latin typeface="Futura Md BT" pitchFamily="34" charset="0"/>
            </a:endParaRPr>
          </a:p>
          <a:p>
            <a:pPr eaLnBrk="0" hangingPunct="0">
              <a:spcBef>
                <a:spcPct val="25000"/>
              </a:spcBef>
            </a:pPr>
            <a:endParaRPr lang="de-DE" sz="2400" dirty="0">
              <a:latin typeface="Futura Md BT" pitchFamily="34" charset="0"/>
            </a:endParaRPr>
          </a:p>
        </p:txBody>
      </p:sp>
      <p:sp>
        <p:nvSpPr>
          <p:cNvPr id="1028" name="Text Box 3"/>
          <p:cNvSpPr txBox="1">
            <a:spLocks noChangeArrowheads="1"/>
          </p:cNvSpPr>
          <p:nvPr/>
        </p:nvSpPr>
        <p:spPr bwMode="auto">
          <a:xfrm>
            <a:off x="810684" y="860428"/>
            <a:ext cx="10566400" cy="69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rIns="0"/>
          <a:lstStyle/>
          <a:p>
            <a:pPr>
              <a:spcBef>
                <a:spcPct val="25000"/>
              </a:spcBef>
            </a:pPr>
            <a:r>
              <a:rPr lang="de-DE" sz="2800" b="1" dirty="0" err="1" smtClean="0">
                <a:latin typeface="Futura Md BT" pitchFamily="34" charset="0"/>
              </a:rPr>
              <a:t>Protezione</a:t>
            </a:r>
            <a:r>
              <a:rPr lang="de-DE" sz="2800" b="1" dirty="0" smtClean="0">
                <a:latin typeface="Futura Md BT" pitchFamily="34" charset="0"/>
              </a:rPr>
              <a:t> delle </a:t>
            </a:r>
            <a:r>
              <a:rPr lang="de-DE" sz="2800" b="1" dirty="0" err="1" smtClean="0">
                <a:latin typeface="Futura Md BT" pitchFamily="34" charset="0"/>
              </a:rPr>
              <a:t>opere</a:t>
            </a:r>
            <a:r>
              <a:rPr lang="de-DE" sz="2800" b="1" dirty="0" smtClean="0">
                <a:latin typeface="Futura Md BT" pitchFamily="34" charset="0"/>
              </a:rPr>
              <a:t> interrate</a:t>
            </a:r>
          </a:p>
          <a:p>
            <a:pPr>
              <a:spcBef>
                <a:spcPct val="25000"/>
              </a:spcBef>
            </a:pPr>
            <a:r>
              <a:rPr lang="de-DE" sz="3200" b="1" dirty="0" smtClean="0">
                <a:latin typeface="Futura Md BT" pitchFamily="34" charset="0"/>
              </a:rPr>
              <a:t>MEMBRANE </a:t>
            </a:r>
            <a:r>
              <a:rPr lang="de-DE" sz="3200" b="1" dirty="0">
                <a:latin typeface="Futura Md BT" pitchFamily="34" charset="0"/>
              </a:rPr>
              <a:t>ALVEOLARI: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709080" y="2759367"/>
            <a:ext cx="1907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Posa verticale</a:t>
            </a:r>
            <a:endParaRPr lang="it-IT" dirty="0"/>
          </a:p>
        </p:txBody>
      </p:sp>
      <p:pic>
        <p:nvPicPr>
          <p:cNvPr id="118786" name="Picture 2" descr="DELTA® MS-Dra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89841" y="2899304"/>
            <a:ext cx="3786888" cy="3844925"/>
          </a:xfrm>
          <a:prstGeom prst="rect">
            <a:avLst/>
          </a:prstGeom>
          <a:noFill/>
        </p:spPr>
      </p:pic>
      <p:pic>
        <p:nvPicPr>
          <p:cNvPr id="11879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06281" y="3602575"/>
            <a:ext cx="2287586" cy="183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ext Box 2"/>
          <p:cNvSpPr txBox="1">
            <a:spLocks noChangeArrowheads="1"/>
          </p:cNvSpPr>
          <p:nvPr/>
        </p:nvSpPr>
        <p:spPr bwMode="auto">
          <a:xfrm>
            <a:off x="810684" y="2269067"/>
            <a:ext cx="10566400" cy="447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>
              <a:spcBef>
                <a:spcPct val="25000"/>
              </a:spcBef>
            </a:pPr>
            <a:r>
              <a:rPr lang="de-DE" sz="2400" dirty="0">
                <a:latin typeface="Futura Md BT" pitchFamily="34" charset="0"/>
              </a:rPr>
              <a:t>Membrane </a:t>
            </a:r>
            <a:r>
              <a:rPr lang="de-DE" sz="2400" dirty="0" err="1">
                <a:latin typeface="Futura Md BT" pitchFamily="34" charset="0"/>
              </a:rPr>
              <a:t>alveolari</a:t>
            </a:r>
            <a:r>
              <a:rPr lang="de-DE" sz="2400" dirty="0">
                <a:latin typeface="Futura Md BT" pitchFamily="34" charset="0"/>
              </a:rPr>
              <a:t> di </a:t>
            </a:r>
            <a:r>
              <a:rPr lang="de-DE" sz="2400" dirty="0" err="1" smtClean="0">
                <a:latin typeface="Futura Md BT" pitchFamily="34" charset="0"/>
              </a:rPr>
              <a:t>protezione</a:t>
            </a:r>
            <a:r>
              <a:rPr lang="de-DE" sz="2400" dirty="0" smtClean="0">
                <a:latin typeface="Futura Md BT" pitchFamily="34" charset="0"/>
              </a:rPr>
              <a:t>, </a:t>
            </a:r>
            <a:r>
              <a:rPr lang="de-DE" sz="2400" dirty="0" err="1" smtClean="0">
                <a:latin typeface="Futura Md BT" pitchFamily="34" charset="0"/>
              </a:rPr>
              <a:t>filtrazione</a:t>
            </a:r>
            <a:r>
              <a:rPr lang="de-DE" sz="2400" dirty="0" smtClean="0">
                <a:latin typeface="Futura Md BT" pitchFamily="34" charset="0"/>
              </a:rPr>
              <a:t> e </a:t>
            </a:r>
            <a:r>
              <a:rPr lang="de-DE" sz="2400" dirty="0" err="1" smtClean="0">
                <a:latin typeface="Futura Md BT" pitchFamily="34" charset="0"/>
              </a:rPr>
              <a:t>drenaggio</a:t>
            </a:r>
            <a:endParaRPr lang="de-DE" sz="2400" dirty="0">
              <a:latin typeface="Futura Md BT" pitchFamily="34" charset="0"/>
            </a:endParaRPr>
          </a:p>
          <a:p>
            <a:pPr>
              <a:spcBef>
                <a:spcPct val="25000"/>
              </a:spcBef>
            </a:pPr>
            <a:endParaRPr lang="de-DE" sz="2400" dirty="0">
              <a:latin typeface="Futura Md BT" pitchFamily="34" charset="0"/>
            </a:endParaRPr>
          </a:p>
          <a:p>
            <a:pPr>
              <a:spcBef>
                <a:spcPct val="25000"/>
              </a:spcBef>
            </a:pPr>
            <a:endParaRPr lang="de-DE" sz="1200" dirty="0">
              <a:latin typeface="Futura Md BT" pitchFamily="34" charset="0"/>
            </a:endParaRPr>
          </a:p>
          <a:p>
            <a:pPr>
              <a:spcBef>
                <a:spcPct val="25000"/>
              </a:spcBef>
              <a:buFontTx/>
              <a:buChar char="-"/>
            </a:pPr>
            <a:endParaRPr lang="de-DE" sz="1000" dirty="0">
              <a:latin typeface="Futura Md BT" pitchFamily="34" charset="0"/>
            </a:endParaRPr>
          </a:p>
          <a:p>
            <a:pPr eaLnBrk="0" hangingPunct="0">
              <a:spcBef>
                <a:spcPct val="25000"/>
              </a:spcBef>
            </a:pPr>
            <a:endParaRPr lang="de-DE" sz="2400" dirty="0">
              <a:latin typeface="Futura Md BT" pitchFamily="34" charset="0"/>
            </a:endParaRPr>
          </a:p>
        </p:txBody>
      </p:sp>
      <p:sp>
        <p:nvSpPr>
          <p:cNvPr id="1028" name="Text Box 3"/>
          <p:cNvSpPr txBox="1">
            <a:spLocks noChangeArrowheads="1"/>
          </p:cNvSpPr>
          <p:nvPr/>
        </p:nvSpPr>
        <p:spPr bwMode="auto">
          <a:xfrm>
            <a:off x="810684" y="860428"/>
            <a:ext cx="10566400" cy="69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rIns="0"/>
          <a:lstStyle/>
          <a:p>
            <a:pPr>
              <a:spcBef>
                <a:spcPct val="25000"/>
              </a:spcBef>
            </a:pPr>
            <a:r>
              <a:rPr lang="de-DE" sz="2800" b="1" dirty="0" err="1" smtClean="0">
                <a:latin typeface="Futura Md BT" pitchFamily="34" charset="0"/>
              </a:rPr>
              <a:t>Protezione</a:t>
            </a:r>
            <a:r>
              <a:rPr lang="de-DE" sz="2800" b="1" dirty="0" smtClean="0">
                <a:latin typeface="Futura Md BT" pitchFamily="34" charset="0"/>
              </a:rPr>
              <a:t> delle </a:t>
            </a:r>
            <a:r>
              <a:rPr lang="de-DE" sz="2800" b="1" dirty="0" err="1" smtClean="0">
                <a:latin typeface="Futura Md BT" pitchFamily="34" charset="0"/>
              </a:rPr>
              <a:t>opere</a:t>
            </a:r>
            <a:r>
              <a:rPr lang="de-DE" sz="2800" b="1" dirty="0" smtClean="0">
                <a:latin typeface="Futura Md BT" pitchFamily="34" charset="0"/>
              </a:rPr>
              <a:t> interrate</a:t>
            </a:r>
          </a:p>
          <a:p>
            <a:pPr>
              <a:spcBef>
                <a:spcPct val="25000"/>
              </a:spcBef>
            </a:pPr>
            <a:r>
              <a:rPr lang="de-DE" sz="3200" b="1" dirty="0" smtClean="0">
                <a:latin typeface="Futura Md BT" pitchFamily="34" charset="0"/>
              </a:rPr>
              <a:t>MEMBRANE </a:t>
            </a:r>
            <a:r>
              <a:rPr lang="de-DE" sz="3200" b="1" dirty="0">
                <a:latin typeface="Futura Md BT" pitchFamily="34" charset="0"/>
              </a:rPr>
              <a:t>ALVEOLARI: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709080" y="2759367"/>
            <a:ext cx="1907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Posa orizzontale</a:t>
            </a:r>
            <a:endParaRPr lang="it-IT" dirty="0"/>
          </a:p>
        </p:txBody>
      </p:sp>
      <p:pic>
        <p:nvPicPr>
          <p:cNvPr id="11673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17308" y="2877900"/>
            <a:ext cx="4882092" cy="3728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CasellaDiTesto 11"/>
          <p:cNvSpPr txBox="1"/>
          <p:nvPr/>
        </p:nvSpPr>
        <p:spPr>
          <a:xfrm>
            <a:off x="8136467" y="3963031"/>
            <a:ext cx="371460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it-IT" sz="2400" dirty="0" smtClean="0"/>
              <a:t> Verde intensivo / estensivo</a:t>
            </a:r>
          </a:p>
          <a:p>
            <a:endParaRPr lang="it-IT" sz="2400" dirty="0" smtClean="0"/>
          </a:p>
          <a:p>
            <a:r>
              <a:rPr lang="it-IT" sz="2400" dirty="0" smtClean="0"/>
              <a:t>- Aree </a:t>
            </a:r>
            <a:r>
              <a:rPr lang="it-IT" sz="2400" dirty="0" err="1" smtClean="0"/>
              <a:t>pedonabili</a:t>
            </a:r>
            <a:r>
              <a:rPr lang="it-IT" sz="2400" dirty="0" smtClean="0"/>
              <a:t> / carrabili</a:t>
            </a:r>
            <a:endParaRPr lang="it-IT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ext Box 2"/>
          <p:cNvSpPr txBox="1">
            <a:spLocks noChangeArrowheads="1"/>
          </p:cNvSpPr>
          <p:nvPr/>
        </p:nvSpPr>
        <p:spPr bwMode="auto">
          <a:xfrm>
            <a:off x="810684" y="2269067"/>
            <a:ext cx="10566400" cy="447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>
              <a:spcBef>
                <a:spcPct val="25000"/>
              </a:spcBef>
            </a:pPr>
            <a:r>
              <a:rPr lang="de-DE" sz="2400" dirty="0">
                <a:latin typeface="Futura Md BT" pitchFamily="34" charset="0"/>
              </a:rPr>
              <a:t>Membrane </a:t>
            </a:r>
            <a:r>
              <a:rPr lang="de-DE" sz="2400" dirty="0" err="1">
                <a:latin typeface="Futura Md BT" pitchFamily="34" charset="0"/>
              </a:rPr>
              <a:t>alveolari</a:t>
            </a:r>
            <a:r>
              <a:rPr lang="de-DE" sz="2400" dirty="0">
                <a:latin typeface="Futura Md BT" pitchFamily="34" charset="0"/>
              </a:rPr>
              <a:t> di </a:t>
            </a:r>
            <a:r>
              <a:rPr lang="de-DE" sz="2400" dirty="0" err="1">
                <a:latin typeface="Futura Md BT" pitchFamily="34" charset="0"/>
              </a:rPr>
              <a:t>protezione</a:t>
            </a:r>
            <a:r>
              <a:rPr lang="de-DE" sz="2400" dirty="0">
                <a:latin typeface="Futura Md BT" pitchFamily="34" charset="0"/>
              </a:rPr>
              <a:t> </a:t>
            </a:r>
            <a:r>
              <a:rPr lang="de-DE" sz="2400" dirty="0" err="1">
                <a:latin typeface="Futura Md BT" pitchFamily="34" charset="0"/>
              </a:rPr>
              <a:t>dell‘impermeabilizzazione</a:t>
            </a:r>
            <a:endParaRPr lang="de-DE" sz="2400" dirty="0">
              <a:latin typeface="Futura Md BT" pitchFamily="34" charset="0"/>
            </a:endParaRPr>
          </a:p>
          <a:p>
            <a:pPr>
              <a:spcBef>
                <a:spcPct val="25000"/>
              </a:spcBef>
            </a:pPr>
            <a:endParaRPr lang="de-DE" sz="2400" dirty="0">
              <a:latin typeface="Futura Md BT" pitchFamily="34" charset="0"/>
            </a:endParaRPr>
          </a:p>
          <a:p>
            <a:pPr>
              <a:spcBef>
                <a:spcPct val="25000"/>
              </a:spcBef>
            </a:pPr>
            <a:endParaRPr lang="de-DE" sz="1200" dirty="0">
              <a:latin typeface="Futura Md BT" pitchFamily="34" charset="0"/>
            </a:endParaRPr>
          </a:p>
          <a:p>
            <a:pPr>
              <a:spcBef>
                <a:spcPct val="25000"/>
              </a:spcBef>
              <a:buFontTx/>
              <a:buChar char="-"/>
            </a:pPr>
            <a:endParaRPr lang="de-DE" sz="1000" dirty="0">
              <a:latin typeface="Futura Md BT" pitchFamily="34" charset="0"/>
            </a:endParaRPr>
          </a:p>
          <a:p>
            <a:pPr eaLnBrk="0" hangingPunct="0">
              <a:spcBef>
                <a:spcPct val="25000"/>
              </a:spcBef>
            </a:pPr>
            <a:endParaRPr lang="de-DE" sz="2400" dirty="0">
              <a:latin typeface="Futura Md BT" pitchFamily="34" charset="0"/>
            </a:endParaRPr>
          </a:p>
        </p:txBody>
      </p:sp>
      <p:sp>
        <p:nvSpPr>
          <p:cNvPr id="1028" name="Text Box 3"/>
          <p:cNvSpPr txBox="1">
            <a:spLocks noChangeArrowheads="1"/>
          </p:cNvSpPr>
          <p:nvPr/>
        </p:nvSpPr>
        <p:spPr bwMode="auto">
          <a:xfrm>
            <a:off x="810684" y="860428"/>
            <a:ext cx="10566400" cy="69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rIns="0"/>
          <a:lstStyle/>
          <a:p>
            <a:pPr>
              <a:spcBef>
                <a:spcPct val="25000"/>
              </a:spcBef>
            </a:pPr>
            <a:r>
              <a:rPr lang="de-DE" sz="2800" b="1" dirty="0" err="1" smtClean="0">
                <a:latin typeface="Futura Md BT" pitchFamily="34" charset="0"/>
              </a:rPr>
              <a:t>Protezione</a:t>
            </a:r>
            <a:r>
              <a:rPr lang="de-DE" sz="2800" b="1" dirty="0" smtClean="0">
                <a:latin typeface="Futura Md BT" pitchFamily="34" charset="0"/>
              </a:rPr>
              <a:t> delle </a:t>
            </a:r>
            <a:r>
              <a:rPr lang="de-DE" sz="2800" b="1" dirty="0" err="1" smtClean="0">
                <a:latin typeface="Futura Md BT" pitchFamily="34" charset="0"/>
              </a:rPr>
              <a:t>opere</a:t>
            </a:r>
            <a:r>
              <a:rPr lang="de-DE" sz="2800" b="1" dirty="0" smtClean="0">
                <a:latin typeface="Futura Md BT" pitchFamily="34" charset="0"/>
              </a:rPr>
              <a:t> interrate</a:t>
            </a:r>
          </a:p>
          <a:p>
            <a:pPr>
              <a:spcBef>
                <a:spcPct val="25000"/>
              </a:spcBef>
            </a:pPr>
            <a:r>
              <a:rPr lang="de-DE" sz="3200" b="1" dirty="0" smtClean="0">
                <a:latin typeface="Futura Md BT" pitchFamily="34" charset="0"/>
              </a:rPr>
              <a:t>MEMBRANE </a:t>
            </a:r>
            <a:r>
              <a:rPr lang="de-DE" sz="3200" b="1" dirty="0">
                <a:latin typeface="Futura Md BT" pitchFamily="34" charset="0"/>
              </a:rPr>
              <a:t>ALVEOLARI:</a:t>
            </a:r>
          </a:p>
        </p:txBody>
      </p:sp>
      <p:graphicFrame>
        <p:nvGraphicFramePr>
          <p:cNvPr id="1026" name="Object 4"/>
          <p:cNvGraphicFramePr>
            <a:graphicFrameLocks noGrp="1" noChangeAspect="1"/>
          </p:cNvGraphicFramePr>
          <p:nvPr>
            <p:ph/>
          </p:nvPr>
        </p:nvGraphicFramePr>
        <p:xfrm>
          <a:off x="9917637" y="2960436"/>
          <a:ext cx="1648783" cy="1249862"/>
        </p:xfrm>
        <a:graphic>
          <a:graphicData uri="http://schemas.openxmlformats.org/presentationml/2006/ole">
            <p:oleObj spid="_x0000_s117762" name="CorelPhotoPaint.Image.9" r:id="rId3" imgW="2294954" imgH="2319533" progId="">
              <p:embed/>
            </p:oleObj>
          </a:graphicData>
        </a:graphic>
      </p:graphicFrame>
      <p:pic>
        <p:nvPicPr>
          <p:cNvPr id="11469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684" y="3217333"/>
            <a:ext cx="4777704" cy="2919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42388" y="3217333"/>
            <a:ext cx="3892823" cy="2919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asellaDiTesto 9"/>
          <p:cNvSpPr txBox="1"/>
          <p:nvPr/>
        </p:nvSpPr>
        <p:spPr>
          <a:xfrm>
            <a:off x="709080" y="2759367"/>
            <a:ext cx="1907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Posa orizzontale</a:t>
            </a:r>
            <a:endParaRPr lang="it-IT" dirty="0"/>
          </a:p>
        </p:txBody>
      </p:sp>
      <p:pic>
        <p:nvPicPr>
          <p:cNvPr id="114693" name="Picture 5" descr="Delta MS20 Floor Membrane 20mm Stud 40m² - £247.0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036175" y="4683624"/>
            <a:ext cx="1453092" cy="14530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B9411D4-5523-F542-BECA-EA741FE40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54000"/>
            <a:ext cx="12074304" cy="2602045"/>
          </a:xfrm>
        </p:spPr>
        <p:txBody>
          <a:bodyPr/>
          <a:lstStyle/>
          <a:p>
            <a:r>
              <a:rPr lang="en-US" sz="3600" dirty="0" smtClean="0"/>
              <a:t>UNI 11235:2015</a:t>
            </a:r>
            <a:br>
              <a:rPr lang="en-US" sz="3600" dirty="0" smtClean="0"/>
            </a:br>
            <a:r>
              <a:rPr lang="en-US" sz="2400" dirty="0" smtClean="0"/>
              <a:t>Istruzioni per la progettazione, l’esecuzione, il controllo e la manutenzione di coperture a verde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de-DE" sz="3600" dirty="0" smtClean="0"/>
              <a:t/>
            </a:r>
            <a:br>
              <a:rPr lang="de-DE" sz="3600" dirty="0" smtClean="0"/>
            </a:br>
            <a:endParaRPr lang="de-DE" sz="3600" dirty="0"/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0" y="7213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 dirty="0"/>
          </a:p>
        </p:txBody>
      </p:sp>
      <p:grpSp>
        <p:nvGrpSpPr>
          <p:cNvPr id="4" name="Gruppo 38"/>
          <p:cNvGrpSpPr/>
          <p:nvPr/>
        </p:nvGrpSpPr>
        <p:grpSpPr>
          <a:xfrm>
            <a:off x="2028789" y="2252133"/>
            <a:ext cx="8183515" cy="4070773"/>
            <a:chOff x="2028789" y="2588049"/>
            <a:chExt cx="8183515" cy="4070773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028789" y="2588049"/>
              <a:ext cx="8183515" cy="40707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cxnSp>
          <p:nvCxnSpPr>
            <p:cNvPr id="15" name="Connettore 1 14"/>
            <p:cNvCxnSpPr/>
            <p:nvPr/>
          </p:nvCxnSpPr>
          <p:spPr>
            <a:xfrm>
              <a:off x="2108765" y="3204927"/>
              <a:ext cx="1802332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Connettore 1 19"/>
            <p:cNvCxnSpPr/>
            <p:nvPr/>
          </p:nvCxnSpPr>
          <p:spPr>
            <a:xfrm>
              <a:off x="6907098" y="3206515"/>
              <a:ext cx="2155421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Connettore 1 21"/>
            <p:cNvCxnSpPr/>
            <p:nvPr/>
          </p:nvCxnSpPr>
          <p:spPr>
            <a:xfrm>
              <a:off x="5829734" y="3449373"/>
              <a:ext cx="860777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Connettore 1 23"/>
            <p:cNvCxnSpPr/>
            <p:nvPr/>
          </p:nvCxnSpPr>
          <p:spPr>
            <a:xfrm>
              <a:off x="8329996" y="3450961"/>
              <a:ext cx="1737457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nettore 1 25"/>
            <p:cNvCxnSpPr/>
            <p:nvPr/>
          </p:nvCxnSpPr>
          <p:spPr>
            <a:xfrm>
              <a:off x="2108765" y="3697089"/>
              <a:ext cx="942253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Connettore 1 28"/>
            <p:cNvCxnSpPr/>
            <p:nvPr/>
          </p:nvCxnSpPr>
          <p:spPr>
            <a:xfrm>
              <a:off x="2109864" y="5984341"/>
              <a:ext cx="4797234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Connettore 1 30"/>
            <p:cNvCxnSpPr/>
            <p:nvPr/>
          </p:nvCxnSpPr>
          <p:spPr>
            <a:xfrm>
              <a:off x="2599157" y="6630075"/>
              <a:ext cx="1945683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Rettangolo 16"/>
          <p:cNvSpPr/>
          <p:nvPr/>
        </p:nvSpPr>
        <p:spPr>
          <a:xfrm>
            <a:off x="54043" y="1642533"/>
            <a:ext cx="59939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25000"/>
              </a:spcBef>
            </a:pPr>
            <a:r>
              <a:rPr lang="de-DE" dirty="0" smtClean="0">
                <a:latin typeface="Futura Md BT" pitchFamily="34" charset="0"/>
              </a:rPr>
              <a:t>Membrane </a:t>
            </a:r>
            <a:r>
              <a:rPr lang="de-DE" dirty="0" err="1" smtClean="0">
                <a:latin typeface="Futura Md BT" pitchFamily="34" charset="0"/>
              </a:rPr>
              <a:t>alveolari</a:t>
            </a:r>
            <a:r>
              <a:rPr lang="de-DE" dirty="0" smtClean="0">
                <a:latin typeface="Futura Md BT" pitchFamily="34" charset="0"/>
              </a:rPr>
              <a:t> di </a:t>
            </a:r>
            <a:r>
              <a:rPr lang="de-DE" dirty="0" err="1" smtClean="0">
                <a:latin typeface="Futura Md BT" pitchFamily="34" charset="0"/>
              </a:rPr>
              <a:t>protezione</a:t>
            </a:r>
            <a:r>
              <a:rPr lang="de-DE" dirty="0" smtClean="0">
                <a:latin typeface="Futura Md BT" pitchFamily="34" charset="0"/>
              </a:rPr>
              <a:t>, </a:t>
            </a:r>
            <a:r>
              <a:rPr lang="de-DE" dirty="0" err="1" smtClean="0">
                <a:latin typeface="Futura Md BT" pitchFamily="34" charset="0"/>
              </a:rPr>
              <a:t>filtrazione</a:t>
            </a:r>
            <a:r>
              <a:rPr lang="de-DE" dirty="0" smtClean="0">
                <a:latin typeface="Futura Md BT" pitchFamily="34" charset="0"/>
              </a:rPr>
              <a:t> e </a:t>
            </a:r>
            <a:r>
              <a:rPr lang="de-DE" dirty="0" err="1" smtClean="0">
                <a:latin typeface="Futura Md BT" pitchFamily="34" charset="0"/>
              </a:rPr>
              <a:t>drenaggio</a:t>
            </a:r>
            <a:endParaRPr lang="de-DE" dirty="0">
              <a:latin typeface="Futura Md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66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7B9411D4-5523-F542-BECA-EA741FE40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3868"/>
            <a:ext cx="12074304" cy="2602045"/>
          </a:xfrm>
        </p:spPr>
        <p:txBody>
          <a:bodyPr/>
          <a:lstStyle/>
          <a:p>
            <a:r>
              <a:rPr lang="en-US" sz="3600" dirty="0" smtClean="0"/>
              <a:t>UNI 11235:2015</a:t>
            </a:r>
            <a:br>
              <a:rPr lang="en-US" sz="3600" dirty="0" smtClean="0"/>
            </a:br>
            <a:r>
              <a:rPr lang="en-US" sz="2400" dirty="0" smtClean="0"/>
              <a:t>Istruzioni per la progettazione, l’esecuzione, il controllo e la manutenzione di coperture a verde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de-DE" sz="3600" dirty="0" smtClean="0"/>
              <a:t/>
            </a:r>
            <a:br>
              <a:rPr lang="de-DE" sz="3600" dirty="0" smtClean="0"/>
            </a:br>
            <a:endParaRPr lang="de-DE" sz="3600" dirty="0"/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0" y="7213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 dirty="0"/>
          </a:p>
        </p:txBody>
      </p:sp>
      <p:sp>
        <p:nvSpPr>
          <p:cNvPr id="14" name="Rettangolo 13"/>
          <p:cNvSpPr/>
          <p:nvPr/>
        </p:nvSpPr>
        <p:spPr>
          <a:xfrm>
            <a:off x="671707" y="2534560"/>
            <a:ext cx="1071755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400" dirty="0" smtClean="0"/>
              <a:t>Il movimento dell’acqua all’interno del sistema avviene prevalentemente per diffusione e, parzialmente, per capillarità quando all’interno del volume di accumulo siano presenti materiali porosi.</a:t>
            </a:r>
            <a:endParaRPr lang="it-IT" sz="2400" dirty="0"/>
          </a:p>
        </p:txBody>
      </p:sp>
      <p:sp>
        <p:nvSpPr>
          <p:cNvPr id="16" name="Rettangolo 15"/>
          <p:cNvSpPr/>
          <p:nvPr/>
        </p:nvSpPr>
        <p:spPr>
          <a:xfrm>
            <a:off x="671707" y="3726962"/>
            <a:ext cx="1053648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400" dirty="0" smtClean="0"/>
              <a:t>E’ sempre necessario garantire che </a:t>
            </a:r>
            <a:r>
              <a:rPr lang="it-IT" sz="2400" u="sng" dirty="0" smtClean="0"/>
              <a:t>nell’elemento di accumulo idrico vi sia almeno il 60% di aria</a:t>
            </a:r>
            <a:r>
              <a:rPr lang="it-IT" sz="2400" dirty="0" smtClean="0"/>
              <a:t>, libera di passare da elemento drenante a strato colturale, </a:t>
            </a:r>
            <a:r>
              <a:rPr lang="it-IT" sz="2400" u="sng" dirty="0" smtClean="0"/>
              <a:t>e che fra il pelo libero dell’acqua</a:t>
            </a:r>
            <a:r>
              <a:rPr lang="it-IT" sz="2400" dirty="0" smtClean="0"/>
              <a:t>, quando presente, </a:t>
            </a:r>
            <a:r>
              <a:rPr lang="it-IT" sz="2400" u="sng" dirty="0" smtClean="0"/>
              <a:t>e lo strato filtrante vi sia uno spessore di aria pari almeno al 30% dello spessore dello strato di accumulo idrico, con un minimo di 1 cm</a:t>
            </a:r>
            <a:r>
              <a:rPr lang="it-IT" sz="2400" dirty="0" smtClean="0"/>
              <a:t>, al fine di evitare il deterioramento dell’apparato radicale della vegetazione.</a:t>
            </a:r>
          </a:p>
          <a:p>
            <a:pPr algn="just"/>
            <a:r>
              <a:rPr lang="it-IT" sz="2400" dirty="0" smtClean="0"/>
              <a:t>…lo strato d’aria può non essere integrato nell’elemento di accumulo ma deve essere sempre presente tra elemento di accumulo idrico ed elemento drenante.</a:t>
            </a:r>
            <a:endParaRPr lang="it-IT" sz="2400" dirty="0"/>
          </a:p>
        </p:txBody>
      </p:sp>
      <p:sp>
        <p:nvSpPr>
          <p:cNvPr id="17" name="Freccia a destra 16"/>
          <p:cNvSpPr/>
          <p:nvPr/>
        </p:nvSpPr>
        <p:spPr>
          <a:xfrm>
            <a:off x="117696" y="3726962"/>
            <a:ext cx="554011" cy="4846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66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0" y="7213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4300391" y="62287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</p:txBody>
      </p:sp>
      <p:pic>
        <p:nvPicPr>
          <p:cNvPr id="15" name="Grafik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950" y="2411789"/>
            <a:ext cx="5082669" cy="333710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Grafik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3556" y="2370089"/>
            <a:ext cx="2739165" cy="337880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8" name="CasellaDiTesto 17"/>
          <p:cNvSpPr txBox="1"/>
          <p:nvPr/>
        </p:nvSpPr>
        <p:spPr>
          <a:xfrm>
            <a:off x="227333" y="5952686"/>
            <a:ext cx="103909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La </a:t>
            </a:r>
            <a:r>
              <a:rPr lang="en-US" sz="2400" b="1" dirty="0" err="1" smtClean="0">
                <a:solidFill>
                  <a:prstClr val="black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geometria</a:t>
            </a:r>
            <a:r>
              <a:rPr lang="en-US" sz="2400" b="1" dirty="0" smtClean="0">
                <a:solidFill>
                  <a:prstClr val="black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 dei rilievi assicura che ci sia almeno 1 cm di aria libera di </a:t>
            </a:r>
          </a:p>
          <a:p>
            <a:r>
              <a:rPr lang="en-US" sz="2400" b="1" dirty="0" smtClean="0">
                <a:solidFill>
                  <a:prstClr val="black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circolare al di sopra del livello massimo dell’acqua accumulata. </a:t>
            </a:r>
            <a:endParaRPr lang="it-IT" dirty="0"/>
          </a:p>
        </p:txBody>
      </p:sp>
      <p:cxnSp>
        <p:nvCxnSpPr>
          <p:cNvPr id="31" name="Connettore 2 30"/>
          <p:cNvCxnSpPr/>
          <p:nvPr/>
        </p:nvCxnSpPr>
        <p:spPr>
          <a:xfrm rot="10800000">
            <a:off x="10112722" y="4979408"/>
            <a:ext cx="588475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CasellaDiTesto 33"/>
          <p:cNvSpPr txBox="1"/>
          <p:nvPr/>
        </p:nvSpPr>
        <p:spPr>
          <a:xfrm>
            <a:off x="10755515" y="4752194"/>
            <a:ext cx="1249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dirty="0" smtClean="0">
                <a:latin typeface="Roboto"/>
                <a:cs typeface="Times New Roman"/>
              </a:rPr>
              <a:t>≥ 1 cm</a:t>
            </a:r>
            <a:endParaRPr lang="it-IT" sz="2000" b="1" dirty="0">
              <a:latin typeface="Roboto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810684" y="860428"/>
            <a:ext cx="10566400" cy="69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rIns="0"/>
          <a:lstStyle/>
          <a:p>
            <a:pPr>
              <a:spcBef>
                <a:spcPct val="25000"/>
              </a:spcBef>
            </a:pPr>
            <a:r>
              <a:rPr lang="de-DE" sz="2800" b="1" dirty="0" err="1" smtClean="0">
                <a:latin typeface="Futura Md BT" pitchFamily="34" charset="0"/>
              </a:rPr>
              <a:t>Protezione</a:t>
            </a:r>
            <a:r>
              <a:rPr lang="de-DE" sz="2800" b="1" dirty="0" smtClean="0">
                <a:latin typeface="Futura Md BT" pitchFamily="34" charset="0"/>
              </a:rPr>
              <a:t> delle </a:t>
            </a:r>
            <a:r>
              <a:rPr lang="de-DE" sz="2800" b="1" dirty="0" err="1" smtClean="0">
                <a:latin typeface="Futura Md BT" pitchFamily="34" charset="0"/>
              </a:rPr>
              <a:t>opere</a:t>
            </a:r>
            <a:r>
              <a:rPr lang="de-DE" sz="2800" b="1" dirty="0" smtClean="0">
                <a:latin typeface="Futura Md BT" pitchFamily="34" charset="0"/>
              </a:rPr>
              <a:t> interrate</a:t>
            </a:r>
          </a:p>
          <a:p>
            <a:pPr>
              <a:spcBef>
                <a:spcPct val="25000"/>
              </a:spcBef>
            </a:pPr>
            <a:r>
              <a:rPr lang="de-DE" sz="3200" b="1" dirty="0" err="1" smtClean="0">
                <a:latin typeface="Futura Md BT" pitchFamily="34" charset="0"/>
              </a:rPr>
              <a:t>Coperture</a:t>
            </a:r>
            <a:r>
              <a:rPr lang="de-DE" sz="3200" b="1" dirty="0" smtClean="0">
                <a:latin typeface="Futura Md BT" pitchFamily="34" charset="0"/>
              </a:rPr>
              <a:t> a </a:t>
            </a:r>
            <a:r>
              <a:rPr lang="de-DE" sz="3200" b="1" dirty="0" err="1" smtClean="0">
                <a:latin typeface="Futura Md BT" pitchFamily="34" charset="0"/>
              </a:rPr>
              <a:t>verde</a:t>
            </a:r>
            <a:r>
              <a:rPr lang="de-DE" sz="3200" b="1" dirty="0" smtClean="0">
                <a:latin typeface="Futura Md BT" pitchFamily="34" charset="0"/>
              </a:rPr>
              <a:t>:</a:t>
            </a:r>
            <a:endParaRPr lang="de-DE" sz="3200" b="1" dirty="0">
              <a:latin typeface="Futura Md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66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0" y="7213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 dirty="0"/>
          </a:p>
        </p:txBody>
      </p:sp>
      <p:pic>
        <p:nvPicPr>
          <p:cNvPr id="12083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48938" y="1409595"/>
            <a:ext cx="7386128" cy="4175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9666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örken-Master-PPT-092020 [Schreibgeschützt]" id="{C80E570C-8481-4ED3-9EFD-A1965ED7E07C}" vid="{D3CC9E14-CB97-4967-8EDF-EFE1DF1B6EFE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Dörken-Master-PPT-092020_GS</Template>
  <TotalTime>5122</TotalTime>
  <Words>1497</Words>
  <Application>Microsoft Office PowerPoint</Application>
  <PresentationFormat>Personalizzato</PresentationFormat>
  <Paragraphs>217</Paragraphs>
  <Slides>27</Slides>
  <Notes>17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27</vt:i4>
      </vt:variant>
    </vt:vector>
  </HeadingPairs>
  <TitlesOfParts>
    <vt:vector size="29" baseType="lpstr">
      <vt:lpstr>Office</vt:lpstr>
      <vt:lpstr>CorelPhotoPaint.Image.9</vt:lpstr>
      <vt:lpstr>Schermi e membrane traspiranti  e alveolari drenati</vt:lpstr>
      <vt:lpstr>Schermi e membrane traspiranti sintetiche Definizione, campo d‘applicazione e posa in opera (UNI 11470:2015)</vt:lpstr>
      <vt:lpstr>Caratteristiche tecniche (UNI 11470)</vt:lpstr>
      <vt:lpstr>Caratteristiche tecniche (UNI 11470)</vt:lpstr>
      <vt:lpstr>Caratteristiche tecniche (UNI 11470)</vt:lpstr>
      <vt:lpstr>Caratteristiche tecniche (UNI 11470)</vt:lpstr>
      <vt:lpstr>Caratteristiche tecniche (UNI 11470)</vt:lpstr>
      <vt:lpstr>Cosa si aspetta il mercato ?</vt:lpstr>
      <vt:lpstr>Comportamento tipico di una membrana sottotetto</vt:lpstr>
      <vt:lpstr>Risultati dei test di prova</vt:lpstr>
      <vt:lpstr>Comportamento tipico di una membrana sottotetto</vt:lpstr>
      <vt:lpstr>Comportamento tipico di una membrana sottotetto</vt:lpstr>
      <vt:lpstr>Resistenza all’invecchiamento delle membrane sottotetto</vt:lpstr>
      <vt:lpstr>Test di prova di invecchiamento sulle membrane</vt:lpstr>
      <vt:lpstr>ETA (Valutazione Tecnica Europea)</vt:lpstr>
      <vt:lpstr>Influenza dell’aria sull’invecchiamento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UNI 11235:2015 Istruzioni per la progettazione, l’esecuzione, il controllo e la manutenzione di coperture a verde   </vt:lpstr>
      <vt:lpstr>UNI 11235:2015 Istruzioni per la progettazione, l’esecuzione, il controllo e la manutenzione di coperture a verde   </vt:lpstr>
      <vt:lpstr>Diapositiva 26</vt:lpstr>
      <vt:lpstr>Diapositiva 27</vt:lpstr>
    </vt:vector>
  </TitlesOfParts>
  <Company>Dörken Service GmbH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Schwaab, Gilles</dc:creator>
  <cp:lastModifiedBy>DELL</cp:lastModifiedBy>
  <cp:revision>820</cp:revision>
  <dcterms:created xsi:type="dcterms:W3CDTF">2020-09-28T10:16:17Z</dcterms:created>
  <dcterms:modified xsi:type="dcterms:W3CDTF">2022-11-15T14:02:06Z</dcterms:modified>
</cp:coreProperties>
</file>